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57" r:id="rId4"/>
    <p:sldId id="291" r:id="rId5"/>
    <p:sldId id="292" r:id="rId6"/>
    <p:sldId id="261" r:id="rId7"/>
    <p:sldId id="262" r:id="rId8"/>
    <p:sldId id="259" r:id="rId9"/>
    <p:sldId id="260" r:id="rId10"/>
    <p:sldId id="263" r:id="rId11"/>
    <p:sldId id="264" r:id="rId12"/>
    <p:sldId id="289" r:id="rId13"/>
    <p:sldId id="268" r:id="rId14"/>
    <p:sldId id="293" r:id="rId15"/>
    <p:sldId id="294" r:id="rId16"/>
    <p:sldId id="265" r:id="rId17"/>
    <p:sldId id="266" r:id="rId18"/>
    <p:sldId id="271" r:id="rId19"/>
    <p:sldId id="272" r:id="rId20"/>
    <p:sldId id="273" r:id="rId21"/>
    <p:sldId id="274" r:id="rId22"/>
    <p:sldId id="275" r:id="rId23"/>
    <p:sldId id="290" r:id="rId24"/>
    <p:sldId id="277" r:id="rId25"/>
    <p:sldId id="278" r:id="rId26"/>
    <p:sldId id="276" r:id="rId27"/>
    <p:sldId id="269" r:id="rId28"/>
    <p:sldId id="270" r:id="rId29"/>
    <p:sldId id="285" r:id="rId30"/>
    <p:sldId id="282" r:id="rId31"/>
    <p:sldId id="283" r:id="rId32"/>
    <p:sldId id="284" r:id="rId33"/>
  </p:sldIdLst>
  <p:sldSz cx="9144000" cy="6858000" type="screen4x3"/>
  <p:notesSz cx="6858000" cy="9144000"/>
  <p:embeddedFontLst>
    <p:embeddedFont>
      <p:font typeface="Americana BT" pitchFamily="2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uralith" pitchFamily="2" charset="0"/>
      <p:regular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  <a:srgbClr val="3B3838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3B79F-553C-4494-A183-248686ED282C}" v="251" dt="2019-04-03T22:58:01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47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99E3B79F-553C-4494-A183-248686ED282C}"/>
    <pc:docChg chg="undo custSel addSld delSld modSld sldOrd">
      <pc:chgData name="Ken Merrihew" userId="bcb7a1e886d99f07" providerId="LiveId" clId="{99E3B79F-553C-4494-A183-248686ED282C}" dt="2019-04-03T23:04:10.443" v="987" actId="2696"/>
      <pc:docMkLst>
        <pc:docMk/>
      </pc:docMkLst>
      <pc:sldChg chg="addSp delSp modSp modTransition delAnim modAnim">
        <pc:chgData name="Ken Merrihew" userId="bcb7a1e886d99f07" providerId="LiveId" clId="{99E3B79F-553C-4494-A183-248686ED282C}" dt="2019-04-03T20:50:49.695" v="922"/>
        <pc:sldMkLst>
          <pc:docMk/>
          <pc:sldMk cId="283588409" sldId="258"/>
        </pc:sldMkLst>
        <pc:spChg chg="del">
          <ac:chgData name="Ken Merrihew" userId="bcb7a1e886d99f07" providerId="LiveId" clId="{99E3B79F-553C-4494-A183-248686ED282C}" dt="2019-04-03T20:49:34.782" v="837" actId="478"/>
          <ac:spMkLst>
            <pc:docMk/>
            <pc:sldMk cId="283588409" sldId="258"/>
            <ac:spMk id="3" creationId="{DB88E4FF-425A-4FEE-A367-39BCE73DF1EF}"/>
          </ac:spMkLst>
        </pc:spChg>
        <pc:spChg chg="add del mod">
          <ac:chgData name="Ken Merrihew" userId="bcb7a1e886d99f07" providerId="LiveId" clId="{99E3B79F-553C-4494-A183-248686ED282C}" dt="2019-04-03T20:49:32.339" v="836" actId="478"/>
          <ac:spMkLst>
            <pc:docMk/>
            <pc:sldMk cId="283588409" sldId="258"/>
            <ac:spMk id="6" creationId="{80D17A84-B1B5-4577-9AAE-2F1AEA1E2AE2}"/>
          </ac:spMkLst>
        </pc:spChg>
        <pc:spChg chg="add">
          <ac:chgData name="Ken Merrihew" userId="bcb7a1e886d99f07" providerId="LiveId" clId="{99E3B79F-553C-4494-A183-248686ED282C}" dt="2019-04-03T20:49:35.871" v="838"/>
          <ac:spMkLst>
            <pc:docMk/>
            <pc:sldMk cId="283588409" sldId="258"/>
            <ac:spMk id="7" creationId="{56DCD58D-372A-4870-8543-4B071C48C94D}"/>
          </ac:spMkLst>
        </pc:spChg>
        <pc:spChg chg="add">
          <ac:chgData name="Ken Merrihew" userId="bcb7a1e886d99f07" providerId="LiveId" clId="{99E3B79F-553C-4494-A183-248686ED282C}" dt="2019-04-03T20:49:35.871" v="838"/>
          <ac:spMkLst>
            <pc:docMk/>
            <pc:sldMk cId="283588409" sldId="258"/>
            <ac:spMk id="8" creationId="{427771D6-DA6D-402B-A7FF-F36CC43B82B6}"/>
          </ac:spMkLst>
        </pc:spChg>
        <pc:spChg chg="add">
          <ac:chgData name="Ken Merrihew" userId="bcb7a1e886d99f07" providerId="LiveId" clId="{99E3B79F-553C-4494-A183-248686ED282C}" dt="2019-04-03T20:49:35.871" v="838"/>
          <ac:spMkLst>
            <pc:docMk/>
            <pc:sldMk cId="283588409" sldId="258"/>
            <ac:spMk id="9" creationId="{0674ABC2-008A-4B2E-B552-EBEC71DCA65C}"/>
          </ac:spMkLst>
        </pc:spChg>
        <pc:spChg chg="add mod">
          <ac:chgData name="Ken Merrihew" userId="bcb7a1e886d99f07" providerId="LiveId" clId="{99E3B79F-553C-4494-A183-248686ED282C}" dt="2019-04-03T20:50:15.407" v="916" actId="14100"/>
          <ac:spMkLst>
            <pc:docMk/>
            <pc:sldMk cId="283588409" sldId="258"/>
            <ac:spMk id="10" creationId="{8B762BE0-775A-481C-92A3-1B00F605210F}"/>
          </ac:spMkLst>
        </pc:spChg>
        <pc:spChg chg="add">
          <ac:chgData name="Ken Merrihew" userId="bcb7a1e886d99f07" providerId="LiveId" clId="{99E3B79F-553C-4494-A183-248686ED282C}" dt="2019-04-03T20:49:35.871" v="838"/>
          <ac:spMkLst>
            <pc:docMk/>
            <pc:sldMk cId="283588409" sldId="258"/>
            <ac:spMk id="11" creationId="{DC5DD95E-A124-466D-B885-C7449310CB72}"/>
          </ac:spMkLst>
        </pc:spChg>
      </pc:sldChg>
      <pc:sldChg chg="modSp">
        <pc:chgData name="Ken Merrihew" userId="bcb7a1e886d99f07" providerId="LiveId" clId="{99E3B79F-553C-4494-A183-248686ED282C}" dt="2019-04-02T17:37:13.378" v="684" actId="1035"/>
        <pc:sldMkLst>
          <pc:docMk/>
          <pc:sldMk cId="3906453756" sldId="261"/>
        </pc:sldMkLst>
        <pc:spChg chg="mod">
          <ac:chgData name="Ken Merrihew" userId="bcb7a1e886d99f07" providerId="LiveId" clId="{99E3B79F-553C-4494-A183-248686ED282C}" dt="2019-04-01T20:14:18.840" v="14" actId="1037"/>
          <ac:spMkLst>
            <pc:docMk/>
            <pc:sldMk cId="3906453756" sldId="261"/>
            <ac:spMk id="5" creationId="{6F5B8906-1099-4B3E-A90E-414D7A867828}"/>
          </ac:spMkLst>
        </pc:spChg>
        <pc:spChg chg="mod">
          <ac:chgData name="Ken Merrihew" userId="bcb7a1e886d99f07" providerId="LiveId" clId="{99E3B79F-553C-4494-A183-248686ED282C}" dt="2019-04-01T20:14:13.302" v="13" actId="1038"/>
          <ac:spMkLst>
            <pc:docMk/>
            <pc:sldMk cId="3906453756" sldId="261"/>
            <ac:spMk id="7" creationId="{BFE44B8E-590B-4581-96EF-8C6C6765E017}"/>
          </ac:spMkLst>
        </pc:spChg>
        <pc:spChg chg="mod">
          <ac:chgData name="Ken Merrihew" userId="bcb7a1e886d99f07" providerId="LiveId" clId="{99E3B79F-553C-4494-A183-248686ED282C}" dt="2019-04-02T17:37:13.378" v="684" actId="1035"/>
          <ac:spMkLst>
            <pc:docMk/>
            <pc:sldMk cId="3906453756" sldId="261"/>
            <ac:spMk id="10" creationId="{FBCDEE83-81C3-42FF-9BD9-0430F412E8CE}"/>
          </ac:spMkLst>
        </pc:spChg>
        <pc:picChg chg="mod">
          <ac:chgData name="Ken Merrihew" userId="bcb7a1e886d99f07" providerId="LiveId" clId="{99E3B79F-553C-4494-A183-248686ED282C}" dt="2019-04-02T17:34:49.550" v="678" actId="1076"/>
          <ac:picMkLst>
            <pc:docMk/>
            <pc:sldMk cId="3906453756" sldId="261"/>
            <ac:picMk id="4" creationId="{1930BB9F-B3DD-41BB-9FDC-E5AC2623436C}"/>
          </ac:picMkLst>
        </pc:picChg>
      </pc:sldChg>
      <pc:sldChg chg="addSp delSp modSp delAnim modAnim">
        <pc:chgData name="Ken Merrihew" userId="bcb7a1e886d99f07" providerId="LiveId" clId="{99E3B79F-553C-4494-A183-248686ED282C}" dt="2019-04-03T22:58:07.368" v="985" actId="478"/>
        <pc:sldMkLst>
          <pc:docMk/>
          <pc:sldMk cId="2468056125" sldId="263"/>
        </pc:sldMkLst>
        <pc:spChg chg="mod">
          <ac:chgData name="Ken Merrihew" userId="bcb7a1e886d99f07" providerId="LiveId" clId="{99E3B79F-553C-4494-A183-248686ED282C}" dt="2019-04-03T17:45:03.340" v="802"/>
          <ac:spMkLst>
            <pc:docMk/>
            <pc:sldMk cId="2468056125" sldId="263"/>
            <ac:spMk id="3" creationId="{DB88E4FF-425A-4FEE-A367-39BCE73DF1EF}"/>
          </ac:spMkLst>
        </pc:spChg>
        <pc:spChg chg="del mod">
          <ac:chgData name="Ken Merrihew" userId="bcb7a1e886d99f07" providerId="LiveId" clId="{99E3B79F-553C-4494-A183-248686ED282C}" dt="2019-04-03T22:58:07.368" v="985" actId="478"/>
          <ac:spMkLst>
            <pc:docMk/>
            <pc:sldMk cId="2468056125" sldId="263"/>
            <ac:spMk id="4" creationId="{9B3E01E6-185C-4C6F-941B-9CD9FB0C5D43}"/>
          </ac:spMkLst>
        </pc:spChg>
        <pc:spChg chg="add del mod">
          <ac:chgData name="Ken Merrihew" userId="bcb7a1e886d99f07" providerId="LiveId" clId="{99E3B79F-553C-4494-A183-248686ED282C}" dt="2019-04-03T22:58:06.522" v="984" actId="478"/>
          <ac:spMkLst>
            <pc:docMk/>
            <pc:sldMk cId="2468056125" sldId="263"/>
            <ac:spMk id="6" creationId="{18435708-7EDE-46A8-93E8-AEDA637ACC8F}"/>
          </ac:spMkLst>
        </pc:spChg>
      </pc:sldChg>
      <pc:sldChg chg="del">
        <pc:chgData name="Ken Merrihew" userId="bcb7a1e886d99f07" providerId="LiveId" clId="{99E3B79F-553C-4494-A183-248686ED282C}" dt="2019-04-02T14:37:13.402" v="361" actId="2696"/>
        <pc:sldMkLst>
          <pc:docMk/>
          <pc:sldMk cId="512571015" sldId="267"/>
        </pc:sldMkLst>
      </pc:sldChg>
      <pc:sldChg chg="modAnim">
        <pc:chgData name="Ken Merrihew" userId="bcb7a1e886d99f07" providerId="LiveId" clId="{99E3B79F-553C-4494-A183-248686ED282C}" dt="2019-04-01T20:16:15.554" v="15"/>
        <pc:sldMkLst>
          <pc:docMk/>
          <pc:sldMk cId="1786300710" sldId="275"/>
        </pc:sldMkLst>
      </pc:sldChg>
      <pc:sldChg chg="del">
        <pc:chgData name="Ken Merrihew" userId="bcb7a1e886d99f07" providerId="LiveId" clId="{99E3B79F-553C-4494-A183-248686ED282C}" dt="2019-04-03T23:04:07.615" v="986" actId="2696"/>
        <pc:sldMkLst>
          <pc:docMk/>
          <pc:sldMk cId="2567007820" sldId="279"/>
        </pc:sldMkLst>
      </pc:sldChg>
      <pc:sldChg chg="del">
        <pc:chgData name="Ken Merrihew" userId="bcb7a1e886d99f07" providerId="LiveId" clId="{99E3B79F-553C-4494-A183-248686ED282C}" dt="2019-04-03T23:04:10.443" v="987" actId="2696"/>
        <pc:sldMkLst>
          <pc:docMk/>
          <pc:sldMk cId="195912300" sldId="280"/>
        </pc:sldMkLst>
      </pc:sldChg>
      <pc:sldChg chg="addSp modSp modAnim">
        <pc:chgData name="Ken Merrihew" userId="bcb7a1e886d99f07" providerId="LiveId" clId="{99E3B79F-553C-4494-A183-248686ED282C}" dt="2019-04-03T16:03:27.392" v="687"/>
        <pc:sldMkLst>
          <pc:docMk/>
          <pc:sldMk cId="560663836" sldId="283"/>
        </pc:sldMkLst>
        <pc:spChg chg="add mod ord">
          <ac:chgData name="Ken Merrihew" userId="bcb7a1e886d99f07" providerId="LiveId" clId="{99E3B79F-553C-4494-A183-248686ED282C}" dt="2019-04-01T20:12:37.293" v="10" actId="1038"/>
          <ac:spMkLst>
            <pc:docMk/>
            <pc:sldMk cId="560663836" sldId="283"/>
            <ac:spMk id="5" creationId="{1AFE0EFF-F49A-448E-B676-CBE9ED137284}"/>
          </ac:spMkLst>
        </pc:spChg>
      </pc:sldChg>
      <pc:sldChg chg="addSp modSp add modAnim">
        <pc:chgData name="Ken Merrihew" userId="bcb7a1e886d99f07" providerId="LiveId" clId="{99E3B79F-553C-4494-A183-248686ED282C}" dt="2019-04-02T17:40:43.466" v="685"/>
        <pc:sldMkLst>
          <pc:docMk/>
          <pc:sldMk cId="1548707223" sldId="285"/>
        </pc:sldMkLst>
        <pc:spChg chg="mod">
          <ac:chgData name="Ken Merrihew" userId="bcb7a1e886d99f07" providerId="LiveId" clId="{99E3B79F-553C-4494-A183-248686ED282C}" dt="2019-04-01T20:24:23.762" v="260" actId="14100"/>
          <ac:spMkLst>
            <pc:docMk/>
            <pc:sldMk cId="1548707223" sldId="285"/>
            <ac:spMk id="3" creationId="{DB88E4FF-425A-4FEE-A367-39BCE73DF1EF}"/>
          </ac:spMkLst>
        </pc:spChg>
        <pc:spChg chg="add mod">
          <ac:chgData name="Ken Merrihew" userId="bcb7a1e886d99f07" providerId="LiveId" clId="{99E3B79F-553C-4494-A183-248686ED282C}" dt="2019-04-01T20:27:43.364" v="321" actId="1076"/>
          <ac:spMkLst>
            <pc:docMk/>
            <pc:sldMk cId="1548707223" sldId="285"/>
            <ac:spMk id="4" creationId="{273BBB8C-FFD2-49A5-96D2-BD54317C8B76}"/>
          </ac:spMkLst>
        </pc:spChg>
        <pc:spChg chg="add mod">
          <ac:chgData name="Ken Merrihew" userId="bcb7a1e886d99f07" providerId="LiveId" clId="{99E3B79F-553C-4494-A183-248686ED282C}" dt="2019-04-01T20:28:18.612" v="328" actId="1076"/>
          <ac:spMkLst>
            <pc:docMk/>
            <pc:sldMk cId="1548707223" sldId="285"/>
            <ac:spMk id="5" creationId="{4B69CFF4-DD44-4A58-A819-E7393455F125}"/>
          </ac:spMkLst>
        </pc:spChg>
        <pc:spChg chg="add mod">
          <ac:chgData name="Ken Merrihew" userId="bcb7a1e886d99f07" providerId="LiveId" clId="{99E3B79F-553C-4494-A183-248686ED282C}" dt="2019-04-01T20:28:28.460" v="329" actId="1076"/>
          <ac:spMkLst>
            <pc:docMk/>
            <pc:sldMk cId="1548707223" sldId="285"/>
            <ac:spMk id="6" creationId="{79F7AFC9-8057-4062-85E2-B749CCD63B04}"/>
          </ac:spMkLst>
        </pc:spChg>
        <pc:spChg chg="add mod">
          <ac:chgData name="Ken Merrihew" userId="bcb7a1e886d99f07" providerId="LiveId" clId="{99E3B79F-553C-4494-A183-248686ED282C}" dt="2019-04-01T20:46:42.078" v="341" actId="1037"/>
          <ac:spMkLst>
            <pc:docMk/>
            <pc:sldMk cId="1548707223" sldId="285"/>
            <ac:spMk id="7" creationId="{024D81E0-A6F4-45D2-BDBD-A0E232118FE3}"/>
          </ac:spMkLst>
        </pc:spChg>
        <pc:spChg chg="add mod">
          <ac:chgData name="Ken Merrihew" userId="bcb7a1e886d99f07" providerId="LiveId" clId="{99E3B79F-553C-4494-A183-248686ED282C}" dt="2019-04-01T20:25:30.527" v="312" actId="20577"/>
          <ac:spMkLst>
            <pc:docMk/>
            <pc:sldMk cId="1548707223" sldId="285"/>
            <ac:spMk id="15" creationId="{D06FDF51-7B6D-4920-83FA-7882249DF779}"/>
          </ac:spMkLst>
        </pc:spChg>
        <pc:cxnChg chg="add mod">
          <ac:chgData name="Ken Merrihew" userId="bcb7a1e886d99f07" providerId="LiveId" clId="{99E3B79F-553C-4494-A183-248686ED282C}" dt="2019-04-01T20:30:39.404" v="337" actId="14100"/>
          <ac:cxnSpMkLst>
            <pc:docMk/>
            <pc:sldMk cId="1548707223" sldId="285"/>
            <ac:cxnSpMk id="8" creationId="{2D1A4B6E-B301-402E-848E-56D49938C9FE}"/>
          </ac:cxnSpMkLst>
        </pc:cxnChg>
        <pc:cxnChg chg="add mod">
          <ac:chgData name="Ken Merrihew" userId="bcb7a1e886d99f07" providerId="LiveId" clId="{99E3B79F-553C-4494-A183-248686ED282C}" dt="2019-04-01T20:27:58.729" v="324" actId="1076"/>
          <ac:cxnSpMkLst>
            <pc:docMk/>
            <pc:sldMk cId="1548707223" sldId="285"/>
            <ac:cxnSpMk id="9" creationId="{03CCEB45-CDFB-41E5-B45C-5749E431179D}"/>
          </ac:cxnSpMkLst>
        </pc:cxnChg>
      </pc:sldChg>
      <pc:sldChg chg="add del">
        <pc:chgData name="Ken Merrihew" userId="bcb7a1e886d99f07" providerId="LiveId" clId="{99E3B79F-553C-4494-A183-248686ED282C}" dt="2019-04-02T14:37:11.123" v="360" actId="2696"/>
        <pc:sldMkLst>
          <pc:docMk/>
          <pc:sldMk cId="2892114830" sldId="286"/>
        </pc:sldMkLst>
      </pc:sldChg>
      <pc:sldChg chg="addSp delSp modSp add del delAnim modAnim">
        <pc:chgData name="Ken Merrihew" userId="bcb7a1e886d99f07" providerId="LiveId" clId="{99E3B79F-553C-4494-A183-248686ED282C}" dt="2019-04-02T14:40:27.265" v="370" actId="2696"/>
        <pc:sldMkLst>
          <pc:docMk/>
          <pc:sldMk cId="2612980155" sldId="287"/>
        </pc:sldMkLst>
        <pc:picChg chg="add mod">
          <ac:chgData name="Ken Merrihew" userId="bcb7a1e886d99f07" providerId="LiveId" clId="{99E3B79F-553C-4494-A183-248686ED282C}" dt="2019-04-02T14:23:56.083" v="347" actId="14100"/>
          <ac:picMkLst>
            <pc:docMk/>
            <pc:sldMk cId="2612980155" sldId="287"/>
            <ac:picMk id="3" creationId="{DEFB419E-EAD2-477B-96CD-4E2FC7C99C95}"/>
          </ac:picMkLst>
        </pc:picChg>
        <pc:picChg chg="add mod">
          <ac:chgData name="Ken Merrihew" userId="bcb7a1e886d99f07" providerId="LiveId" clId="{99E3B79F-553C-4494-A183-248686ED282C}" dt="2019-04-02T14:36:10.466" v="357" actId="1076"/>
          <ac:picMkLst>
            <pc:docMk/>
            <pc:sldMk cId="2612980155" sldId="287"/>
            <ac:picMk id="4" creationId="{4C526B68-5000-4927-8E8E-C01183835B87}"/>
          </ac:picMkLst>
        </pc:picChg>
        <pc:picChg chg="del">
          <ac:chgData name="Ken Merrihew" userId="bcb7a1e886d99f07" providerId="LiveId" clId="{99E3B79F-553C-4494-A183-248686ED282C}" dt="2019-04-02T14:23:34.690" v="344" actId="478"/>
          <ac:picMkLst>
            <pc:docMk/>
            <pc:sldMk cId="2612980155" sldId="287"/>
            <ac:picMk id="5" creationId="{6E418797-4920-4822-80CA-5D263685CD5D}"/>
          </ac:picMkLst>
        </pc:picChg>
        <pc:picChg chg="del">
          <ac:chgData name="Ken Merrihew" userId="bcb7a1e886d99f07" providerId="LiveId" clId="{99E3B79F-553C-4494-A183-248686ED282C}" dt="2019-04-02T14:35:40.764" v="355" actId="478"/>
          <ac:picMkLst>
            <pc:docMk/>
            <pc:sldMk cId="2612980155" sldId="287"/>
            <ac:picMk id="7" creationId="{9F5854D0-062F-4648-AC9E-03B2C43FC805}"/>
          </ac:picMkLst>
        </pc:picChg>
      </pc:sldChg>
      <pc:sldChg chg="add del ord">
        <pc:chgData name="Ken Merrihew" userId="bcb7a1e886d99f07" providerId="LiveId" clId="{99E3B79F-553C-4494-A183-248686ED282C}" dt="2019-04-02T14:40:29.673" v="371" actId="2696"/>
        <pc:sldMkLst>
          <pc:docMk/>
          <pc:sldMk cId="3081046189" sldId="288"/>
        </pc:sldMkLst>
      </pc:sldChg>
      <pc:sldChg chg="add del">
        <pc:chgData name="Ken Merrihew" userId="bcb7a1e886d99f07" providerId="LiveId" clId="{99E3B79F-553C-4494-A183-248686ED282C}" dt="2019-04-02T14:39:05.657" v="363"/>
        <pc:sldMkLst>
          <pc:docMk/>
          <pc:sldMk cId="850273486" sldId="289"/>
        </pc:sldMkLst>
      </pc:sldChg>
      <pc:sldChg chg="addSp delSp modSp add delAnim modAnim">
        <pc:chgData name="Ken Merrihew" userId="bcb7a1e886d99f07" providerId="LiveId" clId="{99E3B79F-553C-4494-A183-248686ED282C}" dt="2019-04-03T21:23:12.566" v="924"/>
        <pc:sldMkLst>
          <pc:docMk/>
          <pc:sldMk cId="4229888755" sldId="289"/>
        </pc:sldMkLst>
        <pc:spChg chg="add mod">
          <ac:chgData name="Ken Merrihew" userId="bcb7a1e886d99f07" providerId="LiveId" clId="{99E3B79F-553C-4494-A183-248686ED282C}" dt="2019-04-03T20:06:23.326" v="833" actId="207"/>
          <ac:spMkLst>
            <pc:docMk/>
            <pc:sldMk cId="4229888755" sldId="289"/>
            <ac:spMk id="6" creationId="{F9CC6DE9-FF2F-4DB8-9831-207EDE2568FD}"/>
          </ac:spMkLst>
        </pc:spChg>
        <pc:spChg chg="add del mod">
          <ac:chgData name="Ken Merrihew" userId="bcb7a1e886d99f07" providerId="LiveId" clId="{99E3B79F-553C-4494-A183-248686ED282C}" dt="2019-04-02T15:14:58.199" v="399" actId="478"/>
          <ac:spMkLst>
            <pc:docMk/>
            <pc:sldMk cId="4229888755" sldId="289"/>
            <ac:spMk id="7" creationId="{0BE98D9E-50CA-4681-AAFC-C8BADD783DC4}"/>
          </ac:spMkLst>
        </pc:spChg>
        <pc:spChg chg="add mod">
          <ac:chgData name="Ken Merrihew" userId="bcb7a1e886d99f07" providerId="LiveId" clId="{99E3B79F-553C-4494-A183-248686ED282C}" dt="2019-04-02T15:24:03.258" v="495" actId="1076"/>
          <ac:spMkLst>
            <pc:docMk/>
            <pc:sldMk cId="4229888755" sldId="289"/>
            <ac:spMk id="8" creationId="{609E9606-4521-476F-971E-E25B8EF55994}"/>
          </ac:spMkLst>
        </pc:spChg>
        <pc:spChg chg="add mod">
          <ac:chgData name="Ken Merrihew" userId="bcb7a1e886d99f07" providerId="LiveId" clId="{99E3B79F-553C-4494-A183-248686ED282C}" dt="2019-04-02T15:23:51" v="491" actId="164"/>
          <ac:spMkLst>
            <pc:docMk/>
            <pc:sldMk cId="4229888755" sldId="289"/>
            <ac:spMk id="9" creationId="{7219D9EC-6E4D-4FD5-83B3-B27BEFFD1019}"/>
          </ac:spMkLst>
        </pc:spChg>
        <pc:spChg chg="add mod">
          <ac:chgData name="Ken Merrihew" userId="bcb7a1e886d99f07" providerId="LiveId" clId="{99E3B79F-553C-4494-A183-248686ED282C}" dt="2019-04-02T15:24:49.752" v="513" actId="14100"/>
          <ac:spMkLst>
            <pc:docMk/>
            <pc:sldMk cId="4229888755" sldId="289"/>
            <ac:spMk id="10" creationId="{68906436-648C-43A0-8F05-76269C441185}"/>
          </ac:spMkLst>
        </pc:spChg>
        <pc:spChg chg="add mod">
          <ac:chgData name="Ken Merrihew" userId="bcb7a1e886d99f07" providerId="LiveId" clId="{99E3B79F-553C-4494-A183-248686ED282C}" dt="2019-04-02T15:24:34.183" v="509" actId="20577"/>
          <ac:spMkLst>
            <pc:docMk/>
            <pc:sldMk cId="4229888755" sldId="289"/>
            <ac:spMk id="11" creationId="{EFCEED2B-C380-4F11-9E86-8577410ED36A}"/>
          </ac:spMkLst>
        </pc:spChg>
        <pc:grpChg chg="add mod">
          <ac:chgData name="Ken Merrihew" userId="bcb7a1e886d99f07" providerId="LiveId" clId="{99E3B79F-553C-4494-A183-248686ED282C}" dt="2019-04-02T15:26:46.453" v="520" actId="1076"/>
          <ac:grpSpMkLst>
            <pc:docMk/>
            <pc:sldMk cId="4229888755" sldId="289"/>
            <ac:grpSpMk id="12" creationId="{4D1B911D-1A48-4FB5-B56B-AB65EDF35746}"/>
          </ac:grpSpMkLst>
        </pc:grpChg>
        <pc:grpChg chg="add mod">
          <ac:chgData name="Ken Merrihew" userId="bcb7a1e886d99f07" providerId="LiveId" clId="{99E3B79F-553C-4494-A183-248686ED282C}" dt="2019-04-02T15:32:01.133" v="537" actId="1076"/>
          <ac:grpSpMkLst>
            <pc:docMk/>
            <pc:sldMk cId="4229888755" sldId="289"/>
            <ac:grpSpMk id="13" creationId="{1AEE9F42-432D-43C5-93E3-9DA44BEEF99E}"/>
          </ac:grpSpMkLst>
        </pc:grpChg>
        <pc:picChg chg="mod">
          <ac:chgData name="Ken Merrihew" userId="bcb7a1e886d99f07" providerId="LiveId" clId="{99E3B79F-553C-4494-A183-248686ED282C}" dt="2019-04-02T15:10:04.583" v="374" actId="688"/>
          <ac:picMkLst>
            <pc:docMk/>
            <pc:sldMk cId="4229888755" sldId="289"/>
            <ac:picMk id="3" creationId="{DEFB419E-EAD2-477B-96CD-4E2FC7C99C95}"/>
          </ac:picMkLst>
        </pc:picChg>
        <pc:picChg chg="del">
          <ac:chgData name="Ken Merrihew" userId="bcb7a1e886d99f07" providerId="LiveId" clId="{99E3B79F-553C-4494-A183-248686ED282C}" dt="2019-04-02T14:39:11.188" v="365" actId="478"/>
          <ac:picMkLst>
            <pc:docMk/>
            <pc:sldMk cId="4229888755" sldId="289"/>
            <ac:picMk id="4" creationId="{4C526B68-5000-4927-8E8E-C01183835B87}"/>
          </ac:picMkLst>
        </pc:picChg>
        <pc:picChg chg="add mod">
          <ac:chgData name="Ken Merrihew" userId="bcb7a1e886d99f07" providerId="LiveId" clId="{99E3B79F-553C-4494-A183-248686ED282C}" dt="2019-04-02T14:39:31.670" v="367" actId="1076"/>
          <ac:picMkLst>
            <pc:docMk/>
            <pc:sldMk cId="4229888755" sldId="289"/>
            <ac:picMk id="5" creationId="{0808F70B-8B75-4E23-8ED9-D521BEF23407}"/>
          </ac:picMkLst>
        </pc:picChg>
      </pc:sldChg>
      <pc:sldChg chg="addSp delSp modSp add delAnim modAnim">
        <pc:chgData name="Ken Merrihew" userId="bcb7a1e886d99f07" providerId="LiveId" clId="{99E3B79F-553C-4494-A183-248686ED282C}" dt="2019-04-03T18:07:57.110" v="830"/>
        <pc:sldMkLst>
          <pc:docMk/>
          <pc:sldMk cId="2014003960" sldId="290"/>
        </pc:sldMkLst>
        <pc:spChg chg="del">
          <ac:chgData name="Ken Merrihew" userId="bcb7a1e886d99f07" providerId="LiveId" clId="{99E3B79F-553C-4494-A183-248686ED282C}" dt="2019-04-03T18:05:49.932" v="810" actId="478"/>
          <ac:spMkLst>
            <pc:docMk/>
            <pc:sldMk cId="2014003960" sldId="290"/>
            <ac:spMk id="3" creationId="{DB88E4FF-425A-4FEE-A367-39BCE73DF1EF}"/>
          </ac:spMkLst>
        </pc:spChg>
        <pc:picChg chg="add mod">
          <ac:chgData name="Ken Merrihew" userId="bcb7a1e886d99f07" providerId="LiveId" clId="{99E3B79F-553C-4494-A183-248686ED282C}" dt="2019-04-03T18:06:12.023" v="821" actId="688"/>
          <ac:picMkLst>
            <pc:docMk/>
            <pc:sldMk cId="2014003960" sldId="290"/>
            <ac:picMk id="6146" creationId="{A83C6801-D8E4-4EE5-A7F2-BEBD7426A9A7}"/>
          </ac:picMkLst>
        </pc:picChg>
        <pc:picChg chg="add mod">
          <ac:chgData name="Ken Merrihew" userId="bcb7a1e886d99f07" providerId="LiveId" clId="{99E3B79F-553C-4494-A183-248686ED282C}" dt="2019-04-03T18:07:29.566" v="827" actId="1076"/>
          <ac:picMkLst>
            <pc:docMk/>
            <pc:sldMk cId="2014003960" sldId="290"/>
            <ac:picMk id="6148" creationId="{3156092E-5EA2-4BA5-9883-24C826800AF5}"/>
          </ac:picMkLst>
        </pc:picChg>
      </pc:sldChg>
      <pc:sldChg chg="add modTransition">
        <pc:chgData name="Ken Merrihew" userId="bcb7a1e886d99f07" providerId="LiveId" clId="{99E3B79F-553C-4494-A183-248686ED282C}" dt="2019-04-03T20:49:25.217" v="835"/>
        <pc:sldMkLst>
          <pc:docMk/>
          <pc:sldMk cId="4193641112" sldId="291"/>
        </pc:sldMkLst>
      </pc:sldChg>
      <pc:sldChg chg="add">
        <pc:chgData name="Ken Merrihew" userId="bcb7a1e886d99f07" providerId="LiveId" clId="{99E3B79F-553C-4494-A183-248686ED282C}" dt="2019-04-03T20:49:21.159" v="834"/>
        <pc:sldMkLst>
          <pc:docMk/>
          <pc:sldMk cId="3230230978" sldId="292"/>
        </pc:sldMkLst>
      </pc:sldChg>
      <pc:sldChg chg="delSp modSp add ord delAnim modAnim">
        <pc:chgData name="Ken Merrihew" userId="bcb7a1e886d99f07" providerId="LiveId" clId="{99E3B79F-553C-4494-A183-248686ED282C}" dt="2019-04-03T22:58:01.367" v="983"/>
        <pc:sldMkLst>
          <pc:docMk/>
          <pc:sldMk cId="2599788695" sldId="293"/>
        </pc:sldMkLst>
        <pc:spChg chg="del">
          <ac:chgData name="Ken Merrihew" userId="bcb7a1e886d99f07" providerId="LiveId" clId="{99E3B79F-553C-4494-A183-248686ED282C}" dt="2019-04-03T22:57:55.275" v="982" actId="478"/>
          <ac:spMkLst>
            <pc:docMk/>
            <pc:sldMk cId="2599788695" sldId="293"/>
            <ac:spMk id="3" creationId="{DB88E4FF-425A-4FEE-A367-39BCE73DF1EF}"/>
          </ac:spMkLst>
        </pc:spChg>
        <pc:spChg chg="mod ord">
          <ac:chgData name="Ken Merrihew" userId="bcb7a1e886d99f07" providerId="LiveId" clId="{99E3B79F-553C-4494-A183-248686ED282C}" dt="2019-04-03T22:57:53.505" v="981" actId="167"/>
          <ac:spMkLst>
            <pc:docMk/>
            <pc:sldMk cId="2599788695" sldId="293"/>
            <ac:spMk id="4" creationId="{9B3E01E6-185C-4C6F-941B-9CD9FB0C5D43}"/>
          </ac:spMkLst>
        </pc:spChg>
        <pc:spChg chg="mod ord">
          <ac:chgData name="Ken Merrihew" userId="bcb7a1e886d99f07" providerId="LiveId" clId="{99E3B79F-553C-4494-A183-248686ED282C}" dt="2019-04-03T22:57:53.505" v="981" actId="167"/>
          <ac:spMkLst>
            <pc:docMk/>
            <pc:sldMk cId="2599788695" sldId="293"/>
            <ac:spMk id="6" creationId="{18435708-7EDE-46A8-93E8-AEDA637ACC8F}"/>
          </ac:spMkLst>
        </pc:spChg>
      </pc:sldChg>
      <pc:sldChg chg="add ord">
        <pc:chgData name="Ken Merrihew" userId="bcb7a1e886d99f07" providerId="LiveId" clId="{99E3B79F-553C-4494-A183-248686ED282C}" dt="2019-04-03T22:57:37.067" v="926"/>
        <pc:sldMkLst>
          <pc:docMk/>
          <pc:sldMk cId="3416434196" sldId="29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99" y="793750"/>
            <a:ext cx="8124825" cy="61118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11288"/>
            <a:ext cx="8015287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099E-3E88-483A-9452-A7CB2B4B698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785813"/>
            <a:ext cx="8196261" cy="90487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790575"/>
            <a:ext cx="8196261" cy="90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988" y="1825625"/>
            <a:ext cx="802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099E-3E88-483A-9452-A7CB2B4B6989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2D5140-3390-496D-9059-1AA838934705}"/>
              </a:ext>
            </a:extLst>
          </p:cNvPr>
          <p:cNvSpPr txBox="1"/>
          <p:nvPr/>
        </p:nvSpPr>
        <p:spPr>
          <a:xfrm>
            <a:off x="6215000" y="3734097"/>
            <a:ext cx="2585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42832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4776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Beer Lahai Roi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“well of the Living One seeing me”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805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260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pic>
        <p:nvPicPr>
          <p:cNvPr id="3" name="Meadow run">
            <a:hlinkClick r:id="" action="ppaction://media"/>
            <a:extLst>
              <a:ext uri="{FF2B5EF4-FFF2-40B4-BE49-F238E27FC236}">
                <a16:creationId xmlns:a16="http://schemas.microsoft.com/office/drawing/2014/main" id="{DEFB419E-EAD2-477B-96CD-4E2FC7C99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4925" y="1342133"/>
            <a:ext cx="6757987" cy="3801368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5" name="Tchaikovsky - Romeo And Juliet - Fantasy Overture - 32 Kbps.">
            <a:hlinkClick r:id="" action="ppaction://media"/>
            <a:extLst>
              <a:ext uri="{FF2B5EF4-FFF2-40B4-BE49-F238E27FC236}">
                <a16:creationId xmlns:a16="http://schemas.microsoft.com/office/drawing/2014/main" id="{0808F70B-8B75-4E23-8ED9-D521BEF234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19100" y="3194957"/>
            <a:ext cx="304800" cy="304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CC6DE9-FF2F-4DB8-9831-207EDE2568FD}"/>
              </a:ext>
            </a:extLst>
          </p:cNvPr>
          <p:cNvSpPr/>
          <p:nvPr/>
        </p:nvSpPr>
        <p:spPr>
          <a:xfrm>
            <a:off x="1284514" y="1300841"/>
            <a:ext cx="6830786" cy="3940630"/>
          </a:xfrm>
          <a:prstGeom prst="rect">
            <a:avLst/>
          </a:prstGeom>
          <a:solidFill>
            <a:srgbClr val="C55A11">
              <a:alpha val="50196"/>
            </a:srgbClr>
          </a:solidFill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1B911D-1A48-4FB5-B56B-AB65EDF35746}"/>
              </a:ext>
            </a:extLst>
          </p:cNvPr>
          <p:cNvGrpSpPr/>
          <p:nvPr/>
        </p:nvGrpSpPr>
        <p:grpSpPr>
          <a:xfrm>
            <a:off x="1687286" y="604157"/>
            <a:ext cx="2122715" cy="1132115"/>
            <a:chOff x="1458686" y="941614"/>
            <a:chExt cx="2122715" cy="1132115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09E9606-4521-476F-971E-E25B8EF55994}"/>
                </a:ext>
              </a:extLst>
            </p:cNvPr>
            <p:cNvSpPr/>
            <p:nvPr/>
          </p:nvSpPr>
          <p:spPr>
            <a:xfrm>
              <a:off x="1458686" y="941614"/>
              <a:ext cx="2122715" cy="1132115"/>
            </a:xfrm>
            <a:prstGeom prst="wedgeEllipseCallout">
              <a:avLst>
                <a:gd name="adj1" fmla="val 41731"/>
                <a:gd name="adj2" fmla="val 71635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19D9EC-6E4D-4FD5-83B3-B27BEFFD1019}"/>
                </a:ext>
              </a:extLst>
            </p:cNvPr>
            <p:cNvSpPr txBox="1"/>
            <p:nvPr/>
          </p:nvSpPr>
          <p:spPr>
            <a:xfrm>
              <a:off x="1567543" y="1213756"/>
              <a:ext cx="1872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</a:rPr>
                <a:t>Rebekah!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EE9F42-432D-43C5-93E3-9DA44BEEF99E}"/>
              </a:ext>
            </a:extLst>
          </p:cNvPr>
          <p:cNvGrpSpPr/>
          <p:nvPr/>
        </p:nvGrpSpPr>
        <p:grpSpPr>
          <a:xfrm>
            <a:off x="5649686" y="832758"/>
            <a:ext cx="1872343" cy="1132115"/>
            <a:chOff x="4098472" y="936172"/>
            <a:chExt cx="1872343" cy="1132115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8906436-648C-43A0-8F05-76269C441185}"/>
                </a:ext>
              </a:extLst>
            </p:cNvPr>
            <p:cNvSpPr/>
            <p:nvPr/>
          </p:nvSpPr>
          <p:spPr>
            <a:xfrm>
              <a:off x="4173817" y="936172"/>
              <a:ext cx="1754310" cy="1132115"/>
            </a:xfrm>
            <a:prstGeom prst="wedgeEllipseCallout">
              <a:avLst>
                <a:gd name="adj1" fmla="val -36454"/>
                <a:gd name="adj2" fmla="val 87981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CEED2B-C380-4F11-9E86-8577410ED36A}"/>
                </a:ext>
              </a:extLst>
            </p:cNvPr>
            <p:cNvSpPr txBox="1"/>
            <p:nvPr/>
          </p:nvSpPr>
          <p:spPr>
            <a:xfrm>
              <a:off x="4098472" y="1208314"/>
              <a:ext cx="1872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</a:rPr>
                <a:t>Isaac!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8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37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7055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3E01E6-185C-4C6F-941B-9CD9FB0C5D43}"/>
              </a:ext>
            </a:extLst>
          </p:cNvPr>
          <p:cNvSpPr txBox="1"/>
          <p:nvPr/>
        </p:nvSpPr>
        <p:spPr>
          <a:xfrm>
            <a:off x="687248" y="1284201"/>
            <a:ext cx="7979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/>
              <a:t>The word that </a:t>
            </a:r>
            <a:r>
              <a:rPr lang="en-US" sz="32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Nephilim</a:t>
            </a:r>
            <a:r>
              <a:rPr lang="en-US" sz="3200" dirty="0"/>
              <a:t> comes from (Gen. 6:4)</a:t>
            </a:r>
            <a:endParaRPr lang="en-US" sz="32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35708-7EDE-46A8-93E8-AEDA637ACC8F}"/>
              </a:ext>
            </a:extLst>
          </p:cNvPr>
          <p:cNvSpPr txBox="1"/>
          <p:nvPr/>
        </p:nvSpPr>
        <p:spPr>
          <a:xfrm>
            <a:off x="455119" y="776680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dismounted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naphal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to fall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25997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34164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naphal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fall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(same as Gen. 24:64)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90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12926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struggled</a:t>
            </a:r>
            <a:r>
              <a:rPr lang="en-US" sz="3200" dirty="0"/>
              <a:t> ~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ra`tsats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/>
              <a:t>– </a:t>
            </a:r>
            <a:r>
              <a:rPr lang="en-US" sz="3200" i="1" dirty="0"/>
              <a:t>to crush</a:t>
            </a:r>
            <a:r>
              <a:rPr lang="en-US" sz="3200" dirty="0"/>
              <a:t> or </a:t>
            </a:r>
            <a:r>
              <a:rPr lang="en-US" sz="3200" i="1" dirty="0"/>
              <a:t>grievously oppress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937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18978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CD58D-372A-4870-8543-4B071C48C94D}"/>
              </a:ext>
            </a:extLst>
          </p:cNvPr>
          <p:cNvSpPr txBox="1"/>
          <p:nvPr/>
        </p:nvSpPr>
        <p:spPr>
          <a:xfrm>
            <a:off x="2429574" y="783771"/>
            <a:ext cx="484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Abraham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God, the Father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771D6-DA6D-402B-A7FF-F36CC43B82B6}"/>
              </a:ext>
            </a:extLst>
          </p:cNvPr>
          <p:cNvSpPr txBox="1"/>
          <p:nvPr/>
        </p:nvSpPr>
        <p:spPr>
          <a:xfrm>
            <a:off x="3015364" y="1279077"/>
            <a:ext cx="467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Israel (wife of God)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74ABC2-008A-4B2E-B552-EBEC71DCA65C}"/>
              </a:ext>
            </a:extLst>
          </p:cNvPr>
          <p:cNvSpPr txBox="1"/>
          <p:nvPr/>
        </p:nvSpPr>
        <p:spPr>
          <a:xfrm>
            <a:off x="3115376" y="1779146"/>
            <a:ext cx="4718957" cy="5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God, the Son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62BE0-775A-481C-92A3-1B00F605210F}"/>
              </a:ext>
            </a:extLst>
          </p:cNvPr>
          <p:cNvSpPr txBox="1"/>
          <p:nvPr/>
        </p:nvSpPr>
        <p:spPr>
          <a:xfrm>
            <a:off x="2516900" y="2279215"/>
            <a:ext cx="6194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Rebekah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the Church</a:t>
            </a:r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(bride of Christ)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DD95E-A124-466D-B885-C7449310CB72}"/>
              </a:ext>
            </a:extLst>
          </p:cNvPr>
          <p:cNvSpPr txBox="1"/>
          <p:nvPr/>
        </p:nvSpPr>
        <p:spPr>
          <a:xfrm>
            <a:off x="2864235" y="3274592"/>
            <a:ext cx="512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Eliezer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God, the Holy Spirit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58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hairy</a:t>
            </a:r>
            <a:endParaRPr 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C4B86-E9C9-423F-B596-71F51169963B}"/>
              </a:ext>
            </a:extLst>
          </p:cNvPr>
          <p:cNvSpPr txBox="1"/>
          <p:nvPr/>
        </p:nvSpPr>
        <p:spPr>
          <a:xfrm>
            <a:off x="462634" y="1312415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heel catcher</a:t>
            </a:r>
            <a:endParaRPr lang="en-US" sz="23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7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17583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mild man 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 KJV, </a:t>
            </a:r>
            <a:r>
              <a:rPr lang="en-US" altLang="en-US" sz="32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plain 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better, </a:t>
            </a:r>
            <a:r>
              <a:rPr lang="en-US" alt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cultured</a:t>
            </a:r>
            <a:r>
              <a:rPr lang="en-US" altLang="en-US" sz="32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</a:t>
            </a:r>
            <a:r>
              <a:rPr lang="en-US" altLang="en-US" sz="32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well rounded</a:t>
            </a:r>
            <a:r>
              <a:rPr lang="en-US" altLang="en-US" sz="800" dirty="0">
                <a:solidFill>
                  <a:schemeClr val="bg1"/>
                </a:solidFill>
              </a:rPr>
              <a:t> </a:t>
            </a:r>
            <a:endParaRPr lang="en-US" altLang="en-US" sz="4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A83C6801-D8E4-4EE5-A7F2-BEBD7426A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22">
            <a:off x="1603495" y="1253202"/>
            <a:ext cx="2667338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>
            <a:extLst>
              <a:ext uri="{FF2B5EF4-FFF2-40B4-BE49-F238E27FC236}">
                <a16:creationId xmlns:a16="http://schemas.microsoft.com/office/drawing/2014/main" id="{3156092E-5EA2-4BA5-9883-24C826800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239">
            <a:off x="4355887" y="907819"/>
            <a:ext cx="3180969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4" name="AutoShape 2" descr="data:image/jpeg;base64,/9j/4AAQSkZJRgABAQAAAQABAAD/2wCEAAkGBwgHBgkIBwgKCgkLDRYPDQwMDRsUFRAWIB0iIiAdHx8kKDQsJCYxJx8fLT0tMTU3Ojo6Iys/RD84QzQ5OjcBCgoKDQwNGg8PGjclHyU3Nzc3Nzc3Nzc3Nzc3Nzc3Nzc3Nzc3Nzc3Nzc3Nzc3Nzc3Nzc3Nzc3Nzc3Nzc3Nzc3N//AABEIALcAeAMBIgACEQEDEQH/xAAcAAABBQEBAQAAAAAAAAAAAAAFAAMEBgcCAQj/xAA/EAACAQMDAgQDBgQEBQQDAAABAgMEBREAEiEGMRMiQVEUYXEHFTKBkaFCUrHBIzNi8HKCkrLCJHTR4RZDVP/EABoBAAMBAQEBAAAAAAAAAAAAAAIDBAEABQb/xAAjEQACAgICAQQDAAAAAAAAAAAAAQIRAyESMQQTIjJRFEFC/9oADAMBAAIRAxEAPwDEtp9u3P015q92+lobxTTSWbZAZUZqyjkYkQqGAXax/FnGWduBqu9Q2P7ql3wyCelJ2rICOTjPbvj2OOdMeJ8eSM5boDaWl66cjRyCY0Zx64XI0s0fpZFiCHcA27LAnHbtq7Wn7QbrQUkkUFTuDjaC/nK+xBOqFl1ceTB/lK6638BgSPcabHJWgXGzRJeuY7tHLFdokgqnRIaaWMbII8/ieQckn+3HHfVdudBSLHLXgtLStmJKmKPEbSZIz744Pz0GSGSpjZ1jyO52n+3fReaUv0lHRbQFSrB3DknIY4P66NSbRlUCDWinlR6YBqiJmBnbzLKp4HkI441FaaomijhaWV4o87ELEhfoPTT60uPNJnaP31zIwBygAHvpDsOiOyMoyykfUa51LhlGfM4/XT1RRI9KZ4SAy8si8gj31htA7S+ulo703ZHuFQJZIy0KgnYCcuQPQDnXXRhGt9JMMNJSmRZh/hCQlUb0Bz20tXW+y2vp8mJ5vjd8SS0lMNrhTnPh1C9mX5jB57a91hp7U2zpGktVHR9NXWWuv80nEvieHFFuAzuO38IAxj5nUrqChNZaoobtAaa5xZkaNmURTLjG6Nhw3CjjOdZ2qjcNvcc59tEHra6pgjhmqpZEjIKbmyV+h16OBJdk89jln6Xe53ykoUbEMz5kkHZEGWc/9IOPnjX0BSU1DR2+Gmt1LBBAqALHtA4Hv7n3Osh6RudZQVdVdFt4rhBTGJoVcJ+Ir5yT8lP660+0daWe7WOW4pEYxTAGpjyMxH2J9j76m8iKi/aPwu+wvcqalp7WxSCnaVwTsWJcY9fTnWZdR2m01NnnNPbKcVb8I6INxYe2NGD9qMF7dqKmsE0bAHDmqTy/7xod4sVXTP8ADpLEyuxG8DIPsfT9NRtNSspi4yjRllOk1JIpdZIsY3Zz2/LnR+noWkpQ608jRkCXsduwkqG+mnbpAJhVeGo8RIZJmBxwACT/AG1AggkihiRmYkIAef8AfrqpaRM1sco7Q1VUxxzbo134Yjg/i1fLD09ZFcbbfTO4H4pl3n99c2+xTTdNUdZTIWk+GWfOck5wSOfXknT9oqIoZ1evqoKQDn/FbGpc0m2U44qizT2ujamGKSnyAAR4QGR7dtCa/p6111FNElFBHKg3K0ShSD+Q9dG4rrbald1PVxSqD3Rtw/bUZa+0013hhNdD49UwUU4OWYk+w7anfy0M/kx+l6cPjSx1CeGYwWCtwXIOMD3OtFsPw1stNRS2NoWvMkZZXSQbITjuxPqPUAE+mgvVryr1HdYac7IBO0YC9yB3/vqsyo6AgMy59mxnTk70TtaGlhsFBXVVH1YayacMGE1A6yeJ6+YseD6dtLQW5UXG5BjHoNLTkhZLWlXPbUuOnXbwDqdBTCQYx9dEqS2EkEZKhgpOOFPpz+uvdhiS2yGU2FeibAlxpa/xXwoeEquAQzKWYAj1HHb9dXC19OUdk6YvbFRi6T+ckYG0dwBzgZ3caFdB+EktxTcsSRQrUZZhgCPIOT7YfP5aYkmvlRX1U69UVdJbzMRTGOlilABxwy7t5Ucjle3PbGoPLVyaRTherZLk+zmzVXwfjbUozulhNPHtfLY3bmz24GPbTd6prZZJliomcqAcl5Gck/U6shrrdSWWmSjr0q4UjCJMp4JGAfpkjt6ayfrS6sqSMJHBlYpHj29T8v8A7156TkyxNRVhnoGmW4UlRUvRLUTVsrxRTTR7o44kyWAHbdkL3/fGNQuo7dHT3Yx0bRnxFV13DCZY+wx5Twfo2u/s36gobZYHpi9Wa1vEKRLnwWi/Ewz2DHABOCcdtM3KaSonlqX8zykliPf/AH/TR7uwFtFo6DvTw0V4tlTE5qKFHMaNGVVkC7WCgk4w3Psc8euq5D0zW1dJ8Rc61qmilUO606RqSPYs+SPqNGOllkr75ST7I1anjeORyTueNkI29uRnB+WMaEdLXqooro9DUZZBK2w+mMnSZt9obGKumO2P7P4KeCtia41IqTSb0jjbb4b54zoh070lSWaoWpSWodxhnnNQVyynOQNvfIxg/wBdPXBOqYrnLL0/PbxTzgNulBDsxADKSfbnRTp2C6XCjWC9CJ51dpPEgwFOGBVT747fpnSJTl3Y1Rj1QO60pnfqCpZ2Zi2GwSMKPYcDHOT9SdVKtpsZPOrfeKk1Fxqp5VDb5nCMAMELwOPyGoU9AalJZFiZkjTfJt4K8kdj+XbU35HuC9JcSi1FODu7/ppaOV9Iq525YH0Olq2GVNEksdM6o0jQc850RFQ6RCCPiPO7YDwWx3OgkExLjnudEomXKKSd+cZxxr6urR47CVumiirYo6lVEFbHJR1DeyyIwHHtuCDTlLbq57l8HH09ZPgmi3qzU+6oZSe5Ykkntz8++oFXAJ6V4WKgv2KnsfQ/qBqmxU3VNJXBqQVck+CFkhcuWXB4Bzk8D+mofJjW6KcEvssfU12oen5aunoYGilmZWen3khXAxuGc475PudUC43OouM/iTHluAqjt8h+ZOuaqOsmYSVJYvjG525I1YelOnBLUJVVf4IzuC/za85portz0F7CVtlnpIK0eGZFmGcZ8zjjP6Y1KmYMuxsEA99EKemhu91jScBIYhhRjHm9f20duHStMaYNTuVdRwRz+RGlOVaY/hYF6YqZKOoqpIAN6UrSLk8Aqyn9CCR+ehlNNDU3arlVNsjxP/hHvG55H1GRwdFDC9ngm8Nd7PEUkLDkg9/pqv36jWppVq6KVoaqEZDqcEj2+elLa2a9BBKtHV3qrRdLmSowRXPEqf8AKCBj9dWrpKqgtNhrr392y0HiKY0hapeUM+7CnBOAcjOR6DWLtf7lzmd0PqEYqP01st9oEtXQFHTwySPDPLTsHlctljGzseewzoJqUYmKSkB6eocb4y+7Jy28bt2Bzg+mn1lkDrmTDgYHqWHsf0OgdPK0ZAYnGO/f6alirHAkIZyOWGRknnXmODLVJUd1rbgx9Md9eagVVQFB82cjA50tU400hMqsG07jjBOTzn20dp1BgRjwfRdv99AbFRVFfUx09KniSEEkscKgHdmPYAav3TiwvWzUFBJS1LU9KZaydKfxn4znww3f0UAD3JPpr6t+SoxPE9K2BtqnbuJyPQen56lWmKZrpC1DA8skLpIwUcKAwPJ7Aceuol8jjpqe33SpmFDRV0qIXMeAATy4UdwADnHy40V6jtNTd/grV0/W0kVmnlaOOJHYSVbou55JDtwRjtye4x8gyeTGqQUcLsziuSGpv1UyeWnjqWUD+U5PH9f01erClM0WJ/IgHc8Y1Do+h6p3kqY4IT8WTPTwmU8IsStzx38236/LnRKktMfwwqXp7fWRPDvUvVyRpB5BKGfCkk7eQF4+eoZz5Iqg+Ixd7nQWorFAC9YPNgcBB6/n24+edM2y/wBx8Vkq5ol8RVcKQSoRlDDvnOQe+Mdxpi5ikt1HT1slht03xch8GOCrZ3cHeAwHhjKkoT6kHGQM6kWuqaugrz9wwU1PblRjHVysyqryEgJlMtwMcEcZI0qoh+oyH8Ykc1Sys7wZ3SQlvwBvVM+38uhdXBLGqNTszxMu5HUZVhq4XK2/D0lUbhRWmenp3Z33VUgjG19gjUCPuDG4PGMtnQmgtNyoeoJ6KlShWJ6R6pqWKYk0wjVcgjaMk7gfY5yDxoJL6CjNXTMzr6YxzsTkBz3Ixr6A6I6j8ToNJq+mjkiWb4VYZBuUxqoXnPvjVXuPRFVXRRyMKcmZFdF3YLZXePT2B/fU9qGa20YgV0+AneRoQjZAIYB/T3GQfY6Rkm+OkNhGDl2T6+z9MVbPNDDVUpdMiKKYCNSfUAg4Hy7fLQ+gt1HQSzw1yQIVHkesRpC3C8jwxjGdwweePnqFequejtVVUR0zVC/BzQmNZAmwsv8AmH1IC7uBz6/StJebck611LS/ekewfFLcncBX2nAUgYGB25/h0nHilPbCyTjDUSwV/wB0SExzSUvPHiwxGMj655/Y6WqpX3ou0lXQ2eOJURs4l8aPBG0kHAwfNpadHBQt5kHuuIelunrhVU1l+8Q4XwjEtQTEzDBOSfNjJAxkjVvsFplsVljpJTHR1tHJFUySSSDz7mHiTxsOGAXEYX05yORnNKi8JR3yhvFNTI1RGwqClSxdZmOc9/TBwMdsaIfaB1pbrxYLdbbHDUU8aSmpnimOfhWI2iKM/wAvLHj3xx216GRNJIkRC+0rqmXrTqZvgyfu+kBiph6MM8yf83p8sam9FdTPQ28W+SCKeSgWWSnaSQkFZNoOAB6Ae/8AGfbVLppZaeIJTsEMyEO59NwII/6Sf1OjtP0s9QbfLQyAioqooEcHBBbbk/kWA+oPoNLoIvtH1F1LNBSyw9LLOpLCn2VSsHDTCQDg54CbfkBk+2moa3qcRJEOmqjbT0pjiVKx1aNGiSIhDjy58rA+hz8zoh1Da5ar7S7T09aaOrprXTrH8RJCJEifA3tkjAPlVV7+uO+nOratKGguN2pKe2R0iXJaOmUQO0su3AZt+8Dgh+NvYfnoTivpUdQxwW+nXph6f4eu8dZXuCszygPwMg/4h35Y4JbAOB30pL9d4kuFPTdOwMHAWTdVxnwsReEMEcZBbOT/ADYwMZ0blZaWgs1VFX08xunkoaZrbKDN6LvAn4XLA8YAznGjMlmukwvS0y2WeWkk2Ij0My/FziIPt5m9PKM89vlrDioXG69T1aVsH/4nUwrVAkmluO1laSZmzuX0LsRj1A17S3zqKKaGGLotAYo1h8GWqAwu5XIQHBCdgByFJx341Ya6kvtIbHRw01iqLhciVanSnm2UyIAXYv43IU4HYc8e2nKqmmobzbLSxte27CX4dltM67nU4fKmfjykkn1Hvrjgfb67qcUNnaTp6USUUwcKJfNxD4fPp/EGx382PQ6i1ddXpYaGjq7UtKsDCOJhLuMqqqoT7c8H9udWOzeFXVF1gppra/3ZIy1M60TxqJc8BcznJ4bJyMcaq93qoqm8VNBHHA3gxqHaGPZhzyf43zxt5z/TSsi0OxPaI9LWYkQli6AkZAAI9f1x/TVLuNReumOoI5KGram8FWFHJEgwI274B9eefnq2zTxxSA7POD+IjkntnT92t8dx6OuNbMAGokFRA5GSrBhkD6jj9NBje6GZY6tmWVlzrKl6lpKgn4nHjbQFEmGyMgfPnS1FnZXlZkUqpOQDpaoJSbRXG4xqtLBJJLG5CinZfEViewCn1+mrZeuhOqqenp6WK1RVCTyiRjRDfscqBtcnlQOe/lznnUmwWugs1x+9NjuYwDErnIp2Pd/9Xy9u/OMi4U/U/lCMxypIOn+jMxNMyS/WG59O1MK3CERiWMPFLG25HHIOG9SPX/ebR9jtnPUnUnw1c0xoKSL4g7JChVgRswQcjnnj21JvF8juoioa8LLEqFGVhjkHgj2ODoh0lS1/TnT94agEDwXKOZfi5N2+NUUKFGON7O+AO5wT6aCcJQNsvl/eqaljoY0vUMldOtNFN96KwUseWwrZ4UMdRRQpYYrz93PdXstoaOlprZSzZM8z4ZzuILAbpQO4xtb6ag0lupLXUxx0VktyFVlkWSjqqhmOzahwFIO7e7Lj/ST20/DI9PRz1dJb6XdPVtArU1xqts7iQR7mYN6nPPPY6XRp3BZ4vvuapuqSW+m6dtyGn33FpVhdiSCWxkYVBxg53DUO4Uwtlo6ciq6ytulbcKuSsLUNa8HjeICA6nAP/wC1fbgccca7c01TFc2FDR1lCmBVOlZUSCZgDkEeIQ2Ao788gY02Kvm1m52qjgkmillXNxqXNIY1V9rebynaQeDwRjXGBSs+DTrCk6QtwuCymljSWpW4HMUAyWTH4uQO4PqD6a4qaSmF9sVtt01aZo6yRYKh6uWR4IgpaU/4iY8wG3ucZGNDKRo2ehu9PaKQVd1fZFUiqqg7xnOCzhs/gTdt+SjU6y1Na3UUlxjpxikpVjjDPUTlGmG9gyO2UcBUBHfzD8uOClnskFor7tSx0FytNtLPPJc5LipWZ+PNhsn58+2sOo66pr75V1LVUjyStvaQthpMcKTjjONadarbUUHSlztd4rZbnbp0MzfeFJJG0R2GQsGLE/w/kw+esas+fFdWWUll52nBAHz1jWg49hapuk0cjRSsWdG3Asece2rzfLjDT9GWmgJB+9qpEmUHkxKQX/8AEfnrJKyV5J2bLEYwCfbUipvFXVyUpqHytN/lIOy9s/00HD9hOd6HupbM1kuHgrIssDgtDIDyVz6j0OlpX6uNeKViclVYZ/PS0cehcu9Fu8dRC+8cYIOfXQIVkgXxVJOPK659ux/TUysrMxGJR8/pqt/EtE8yHB3Z16UpqPYhKwpYkiqquWeq8y7/ACgn6aI32COrANNwVZSOeBj++iHwNlpbdb3tbSyyzyRCZEJlbLKxY7doAIC/P19tEKW0UV0qKuqpquWltq48BiEDvuB2kbyARuBGfU/npbnHjsPi7BT0fSELz+BVXNpijGNWiwHbb/wceYnvx5eTg6J0a9N+FCfjasS7E8UGFioO4BgAE7Bc498fPUg2G2z/AA1PWPPFMVZ5JGJVXXz4KnkKCV78jB59NRp7fY6WtMRvEsdMFJ353uPMVGTtx6H+EYAx6cztxGKLO6CGwTwQmuqapKnOZlSMlVG442+Xk7QPXu3y0zXUnTKwVAhmqnlEbGFHg48TcduTt7Be59TpyKwK9O1x+9FECkq0TQBSCH25/Fuz8tuP6mXcLRaaj4anttWiTO215WleUt5XbcFcgfyjAIGc+w0PJBcWDntnRcbkyVlc8LHGSj+UZXBHkz6vx/pHvzDij6Volj2XS508beaTwWkAY4Tjhfm/PfyD30TjstBRQVMF0nmmqjn4ZoQVB8oIwgJDnJ5GeOPnrufpO3CymoaWZpX2kncfDC7lJbGAQAvOfn8tDKUTVjZ5HBbKq0LLRVdfUSSR4UySuE4C8kMvPO/9PpkDVVC0NfEmAyPgNtH8XYn99W+gs9HVWcGmq5kpER/h2UJgqBkFjwfU9h3B7aj33pyz+Jb5ENTLTvVBptrltiBXJIKr5VJ8Pg9vT1OkuaboaoUjO783+PIiouwDlh76EKh2Fh6a0a9dKU1NbbhWSvJTCnR3SKY5Zn/gJ457gZ9cntjVLo4AaZWIyTnWxkmhc40wWWJABOQBgaWnKqIwztGf4TpaYLDF0InlzTMdvzOBrvp6ipmvVCtcvixGoTxU5AMecsOOe2mFjnkLbEZsdyBqRRvPbnFXLSybV/CWRgPn+2edWSUe2JizQanqOOGohpqaj+CjeUI6wxbcYQ+U/IAYx9dGJq213C3rDHWywTxVChyCBJvzghlIxg59u2shgvDTVe6UtnxGk8Qtnk/2yTqdDd5KVZo55ZoJySGVhhh/ceh0iUkyhSSNIe5wXHqSG3SVaw0FJTyR1cYYiOqd1I8MjsSvDZ9Dkarj1lvgkorUC9XaweY5mDDxWJw7eowSRxx76ovxwpXilpppGdWJbf5s4xj9869kur1rolW5WEMSQigDsefr20o21RtFRUUok++RURokZ+GHjMBHgna34vxcjHP5aehstgeCV6OkTfVSM7sWyyvjllPcfl751lEPW9bFbTQxRwNAQQUnjD7ge4OeMd9Nw9WXi3SuvxSzKyMQhO5VBBGB+vH5aBxdDecbs1KjudvmPhPDiO3KQh2fh25BHyxj89Tauqs8k71LzANIiO7g4A2nhiDxnzcg+g+WsZg6inWkrIkcxtNjc2eTk+Y/M6fn6jc0rRNIJNybXLDO7t30qWNjIzga2BZmRIpKdV+E8mxl2oQQAd23hhz2PYjsNSYaqjttG6lo3WqlVXUADcScYAHAA/bWV0N+T4OrknmJzMiRMx/ES25if205c+ooJ6ErFPEk8gDExABuDnvqeWKbY1ZIUWm5iikW7fEys1UpQUyqm5EUEFQw/iDZw3qRx6ard4t8IrZZKGKOKGQ+IIo/wx7sEqPkDuGgN2vdSK+MrLgyQx+P/wAXr/v5avU1EsFOIkhbKjzEL65JzpvuilYiXCT0UK5WtpYTUIMNHw655I+mvdWOeIFhuUjnnPB15pimxLgWmwSLGisw+rHPGm+v1judgmdLhtmpYndIhOoSQY82RzyFBx276GWuogicAxRg4HIQZ/XGjctbHNRT04IKzRPGV9DuUjkfnr1MkbRJEyMWKtP3czQuIriyrDIqkglm27fmeM40xe56uoulTJcVVavfsmUDG1lG0jH5avNfFI/QVukSd1lt8cdSiADlh7nvwCe2odnsQrepLxNNKlTDEr72MX+Y8qk8DPBBJP5ajaocUTtqfY0pJa8JcI5ZITFIQsTEMXCEqBgHuwA/PUynsbT260TBgZblVNDGitkhVIBJXHBye+dXii6YjoftKWSz26aW1UDDxDLMDiQxFl5yDjLKf66w4y059R39dLBHcY1dqn7P+pZaCF46KZ5mllDU29AsS5BBB3evPHy0T6l+zzqCuitVZbrcz1DUUUFTTB1BieNAmck4IbGePnrjim2e3R1tmvc5QtPRwRzRkNggeIqtx6jDaF03g/ERio3CDePE2d9uecfPGdaZN9n/AFZFG8tqsvhGso3pqiF50OEG3bznljtB49dU2r6Nv1Bdqe1XCg+GrKlGeJJJFIKqCScgn2OuOG662+CLwi07x/d9X4ZVpASgLsuD/McqBkfP5aDoCzYUEk8YA5Or29HFH0ZVPUxy/GV1ElUakgkPIszPhj7mNhz8tDn6cNogst9NbDU0U1RC0mxSPCGQfN6ehH5aw0CyW2olt0ldIx8RapaUwlDvLFSRxj/TjHfW9x3GGotlNLMFjmeFTJCzAsjYGQR9dUKKnEstRG3klfqx5pWHGYkUvx+v7jR+6XJXye+eTqfM7pDsX2Qru8fiswRMf8I0tBqurByQBn6DXugUdBNkCGYJJx/Kv/aNP1FRJLD4cczx577MZI9s6DtLiU/Rf+0a88cg69zvs89EueSSltc1OgJjEDIFznAwdT+krhFTfHVAwni1IOG4wAo/+dBxVEabgxFLM5kZjK+45HbSp492g1IlWerT7/s8YRkFDJUPgjGRuZhj+mtS6RnW4T3OZU2gSxJu/mxEOR/T8tZE0k/3jFMn+UsZTIPPP+xrWfslXx7dcGHcVK8k/wCjSHBoO7Jl2vIpKl1pq6OOOnZEqMhf8Nj4ow2RxnC/tqQt3uEi08NLXxmpNyipKhP8MPHHLChD4x6NuwPXcfQam3BaiIMsd1po3+8fFkjebBECg+U+fGeUxxgcZB5Om6qvrKG9ss1zp1MDVEssUlUAFRjO0W4enBhwfQKefdZoVhutUOuaq3POfhhSlooQ6+gjJYrt3fxkbt2OcY9dUD7Uqunp+urTNNUCAvbpo1lIzsY7lB/fVssldOZ6OKsu8VRUi3bXgSYOZGWQr4vYHsBzgck6pX2pSI94pPEVW/8ATcbgD/E2tOAlTTwU3T8lPJOZljpTGXI2ggLhTjPHpqLW1C1XSC0MXYUa7QPUgBv7HQ2ZYJUjR4xsj/Cg/CPy7aYmdxE6wnnaQoJxpbQaJ9toqu61NMFb/MjSVXWUqY2EYDMT/wAK8n5aOS2+4ybRTQNVqyblkpj4ikZx3Hz0D6WkghqYIbhsdREUXcoYB8eXIJG76Z51bEFPXo1OJKZpTIIKeQUcTCIHggIrnad7ZLDnj5azjy7O5UUypkILKwKkEgg8EH2OvNSOqjM1La6mrA+MnSdKiULjxvDk2KxHvj19dLQuNG8gE0pZs++B+gxrwsdLS16aZKzwE69DHOlpaIFHYc62X7Co/FtNzz//AFL/ANg0tLSs3xGR7Ltcen45K+asFXJE8pBYKgOMLtGD9M/r8uRldYaaWpuFQ08sktZFFE5kG5V2DAO3OCT3yex0tLUwwHQWiOiq6OrNXUVE1NTS02+bBaQO4bLHvxjAHtqgfajMfvek/wDbf+TaWlrYmMpZlz765Mp0tLWSNRz4rAgqzBgcgg4xqx0/WlTHF/6ikE0rDEkqVUsXikDG51U7S2OCcc/lpaWlWEV67XKpulW1TVMpOAsaINqRoOyqPQaWlpa40//Z">
            <a:extLst>
              <a:ext uri="{FF2B5EF4-FFF2-40B4-BE49-F238E27FC236}">
                <a16:creationId xmlns:a16="http://schemas.microsoft.com/office/drawing/2014/main" id="{AC2FBFD1-7A9E-4E5D-A966-109A302515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Image result for The Ultimate Fighter: Undefeated">
            <a:extLst>
              <a:ext uri="{FF2B5EF4-FFF2-40B4-BE49-F238E27FC236}">
                <a16:creationId xmlns:a16="http://schemas.microsoft.com/office/drawing/2014/main" id="{C4000684-59C7-470D-BFBB-928B9C9B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3718">
            <a:off x="400838" y="1344048"/>
            <a:ext cx="5903925" cy="29126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Image result for Fixer Upper">
            <a:extLst>
              <a:ext uri="{FF2B5EF4-FFF2-40B4-BE49-F238E27FC236}">
                <a16:creationId xmlns:a16="http://schemas.microsoft.com/office/drawing/2014/main" id="{AE704E1E-D5A9-49BA-BC3A-AE749DA6E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F4294-E125-46B2-AF47-86B0DA04A65B}"/>
              </a:ext>
            </a:extLst>
          </p:cNvPr>
          <p:cNvGrpSpPr/>
          <p:nvPr/>
        </p:nvGrpSpPr>
        <p:grpSpPr>
          <a:xfrm>
            <a:off x="3706978" y="1783739"/>
            <a:ext cx="4692318" cy="3143507"/>
            <a:chOff x="3706978" y="1783739"/>
            <a:chExt cx="4692318" cy="3143507"/>
          </a:xfrm>
        </p:grpSpPr>
        <p:pic>
          <p:nvPicPr>
            <p:cNvPr id="8" name="Picture 8" descr="Related image">
              <a:extLst>
                <a:ext uri="{FF2B5EF4-FFF2-40B4-BE49-F238E27FC236}">
                  <a16:creationId xmlns:a16="http://schemas.microsoft.com/office/drawing/2014/main" id="{411EFA48-D2E6-4D6A-A876-FF18B188D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863">
              <a:off x="3706978" y="1797405"/>
              <a:ext cx="4692318" cy="3129841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BAC836-82D3-43FF-BFA8-287A5DD17DE2}"/>
                </a:ext>
              </a:extLst>
            </p:cNvPr>
            <p:cNvSpPr txBox="1"/>
            <p:nvPr/>
          </p:nvSpPr>
          <p:spPr>
            <a:xfrm rot="296251">
              <a:off x="4102418" y="1783739"/>
              <a:ext cx="3834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00"/>
                  </a:solidFill>
                  <a:latin typeface="Americana BT" pitchFamily="2" charset="0"/>
                  <a:cs typeface="Arial" panose="020B0604020202020204" pitchFamily="34" charset="0"/>
                </a:rPr>
                <a:t>FIXER 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89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4" name="AutoShape 2" descr="data:image/jpeg;base64,/9j/4AAQSkZJRgABAQAAAQABAAD/2wCEAAkGBwgHBgkIBwgKCgkLDRYPDQwMDRsUFRAWIB0iIiAdHx8kKDQsJCYxJx8fLT0tMTU3Ojo6Iys/RD84QzQ5OjcBCgoKDQwNGg8PGjclHyU3Nzc3Nzc3Nzc3Nzc3Nzc3Nzc3Nzc3Nzc3Nzc3Nzc3Nzc3Nzc3Nzc3Nzc3Nzc3Nzc3N//AABEIALcAeAMBIgACEQEDEQH/xAAcAAABBQEBAQAAAAAAAAAAAAAFAAMEBgcCAQj/xAA/EAACAQMDAgQDBgQEBQQDAAABAgMEBREAEiEGMRMiQVEUYXEHFTKBkaFCUrHBIzNi8HKCkrLCJHTR4RZDVP/EABoBAAMBAQEBAAAAAAAAAAAAAAIDBAEABQb/xAAjEQACAgICAQQDAAAAAAAAAAAAAQIRAyESMQQTIjJRFEFC/9oADAMBAAIRAxEAPwDEtp9u3P015q92+lobxTTSWbZAZUZqyjkYkQqGAXax/FnGWduBqu9Q2P7ql3wyCelJ2rICOTjPbvj2OOdMeJ8eSM5boDaWl66cjRyCY0Zx64XI0s0fpZFiCHcA27LAnHbtq7Wn7QbrQUkkUFTuDjaC/nK+xBOqFl1ceTB/lK6638BgSPcabHJWgXGzRJeuY7tHLFdokgqnRIaaWMbII8/ieQckn+3HHfVdudBSLHLXgtLStmJKmKPEbSZIz744Pz0GSGSpjZ1jyO52n+3fReaUv0lHRbQFSrB3DknIY4P66NSbRlUCDWinlR6YBqiJmBnbzLKp4HkI441FaaomijhaWV4o87ELEhfoPTT60uPNJnaP31zIwBygAHvpDsOiOyMoyykfUa51LhlGfM4/XT1RRI9KZ4SAy8si8gj31htA7S+ulo703ZHuFQJZIy0KgnYCcuQPQDnXXRhGt9JMMNJSmRZh/hCQlUb0Bz20tXW+y2vp8mJ5vjd8SS0lMNrhTnPh1C9mX5jB57a91hp7U2zpGktVHR9NXWWuv80nEvieHFFuAzuO38IAxj5nUrqChNZaoobtAaa5xZkaNmURTLjG6Nhw3CjjOdZ2qjcNvcc59tEHra6pgjhmqpZEjIKbmyV+h16OBJdk89jln6Xe53ykoUbEMz5kkHZEGWc/9IOPnjX0BSU1DR2+Gmt1LBBAqALHtA4Hv7n3Osh6RudZQVdVdFt4rhBTGJoVcJ+Ir5yT8lP660+0daWe7WOW4pEYxTAGpjyMxH2J9j76m8iKi/aPwu+wvcqalp7WxSCnaVwTsWJcY9fTnWZdR2m01NnnNPbKcVb8I6INxYe2NGD9qMF7dqKmsE0bAHDmqTy/7xod4sVXTP8ADpLEyuxG8DIPsfT9NRtNSspi4yjRllOk1JIpdZIsY3Zz2/LnR+noWkpQ608jRkCXsduwkqG+mnbpAJhVeGo8RIZJmBxwACT/AG1AggkihiRmYkIAef8AfrqpaRM1sco7Q1VUxxzbo134Yjg/i1fLD09ZFcbbfTO4H4pl3n99c2+xTTdNUdZTIWk+GWfOck5wSOfXknT9oqIoZ1evqoKQDn/FbGpc0m2U44qizT2ujamGKSnyAAR4QGR7dtCa/p6111FNElFBHKg3K0ShSD+Q9dG4rrbald1PVxSqD3Rtw/bUZa+0013hhNdD49UwUU4OWYk+w7anfy0M/kx+l6cPjSx1CeGYwWCtwXIOMD3OtFsPw1stNRS2NoWvMkZZXSQbITjuxPqPUAE+mgvVryr1HdYac7IBO0YC9yB3/vqsyo6AgMy59mxnTk70TtaGlhsFBXVVH1YayacMGE1A6yeJ6+YseD6dtLQW5UXG5BjHoNLTkhZLWlXPbUuOnXbwDqdBTCQYx9dEqS2EkEZKhgpOOFPpz+uvdhiS2yGU2FeibAlxpa/xXwoeEquAQzKWYAj1HHb9dXC19OUdk6YvbFRi6T+ckYG0dwBzgZ3caFdB+EktxTcsSRQrUZZhgCPIOT7YfP5aYkmvlRX1U69UVdJbzMRTGOlilABxwy7t5Ucjle3PbGoPLVyaRTherZLk+zmzVXwfjbUozulhNPHtfLY3bmz24GPbTd6prZZJliomcqAcl5Gck/U6shrrdSWWmSjr0q4UjCJMp4JGAfpkjt6ayfrS6sqSMJHBlYpHj29T8v8A7156TkyxNRVhnoGmW4UlRUvRLUTVsrxRTTR7o44kyWAHbdkL3/fGNQuo7dHT3Yx0bRnxFV13DCZY+wx5Twfo2u/s36gobZYHpi9Wa1vEKRLnwWi/Ewz2DHABOCcdtM3KaSonlqX8zykliPf/AH/TR7uwFtFo6DvTw0V4tlTE5qKFHMaNGVVkC7WCgk4w3Psc8euq5D0zW1dJ8Rc61qmilUO606RqSPYs+SPqNGOllkr75ST7I1anjeORyTueNkI29uRnB+WMaEdLXqooro9DUZZBK2w+mMnSZt9obGKumO2P7P4KeCtia41IqTSb0jjbb4b54zoh070lSWaoWpSWodxhnnNQVyynOQNvfIxg/wBdPXBOqYrnLL0/PbxTzgNulBDsxADKSfbnRTp2C6XCjWC9CJ51dpPEgwFOGBVT747fpnSJTl3Y1Rj1QO60pnfqCpZ2Zi2GwSMKPYcDHOT9SdVKtpsZPOrfeKk1Fxqp5VDb5nCMAMELwOPyGoU9AalJZFiZkjTfJt4K8kdj+XbU35HuC9JcSi1FODu7/ppaOV9Iq525YH0Olq2GVNEksdM6o0jQc850RFQ6RCCPiPO7YDwWx3OgkExLjnudEomXKKSd+cZxxr6urR47CVumiirYo6lVEFbHJR1DeyyIwHHtuCDTlLbq57l8HH09ZPgmi3qzU+6oZSe5Ykkntz8++oFXAJ6V4WKgv2KnsfQ/qBqmxU3VNJXBqQVck+CFkhcuWXB4Bzk8D+mofJjW6KcEvssfU12oen5aunoYGilmZWen3khXAxuGc475PudUC43OouM/iTHluAqjt8h+ZOuaqOsmYSVJYvjG525I1YelOnBLUJVVf4IzuC/za85portz0F7CVtlnpIK0eGZFmGcZ8zjjP6Y1KmYMuxsEA99EKemhu91jScBIYhhRjHm9f20duHStMaYNTuVdRwRz+RGlOVaY/hYF6YqZKOoqpIAN6UrSLk8Aqyn9CCR+ehlNNDU3arlVNsjxP/hHvG55H1GRwdFDC9ngm8Nd7PEUkLDkg9/pqv36jWppVq6KVoaqEZDqcEj2+elLa2a9BBKtHV3qrRdLmSowRXPEqf8AKCBj9dWrpKqgtNhrr392y0HiKY0hapeUM+7CnBOAcjOR6DWLtf7lzmd0PqEYqP01st9oEtXQFHTwySPDPLTsHlctljGzseewzoJqUYmKSkB6eocb4y+7Jy28bt2Bzg+mn1lkDrmTDgYHqWHsf0OgdPK0ZAYnGO/f6alirHAkIZyOWGRknnXmODLVJUd1rbgx9Md9eagVVQFB82cjA50tU400hMqsG07jjBOTzn20dp1BgRjwfRdv99AbFRVFfUx09KniSEEkscKgHdmPYAav3TiwvWzUFBJS1LU9KZaydKfxn4znww3f0UAD3JPpr6t+SoxPE9K2BtqnbuJyPQen56lWmKZrpC1DA8skLpIwUcKAwPJ7Aceuol8jjpqe33SpmFDRV0qIXMeAATy4UdwADnHy40V6jtNTd/grV0/W0kVmnlaOOJHYSVbou55JDtwRjtye4x8gyeTGqQUcLsziuSGpv1UyeWnjqWUD+U5PH9f01erClM0WJ/IgHc8Y1Do+h6p3kqY4IT8WTPTwmU8IsStzx38236/LnRKktMfwwqXp7fWRPDvUvVyRpB5BKGfCkk7eQF4+eoZz5Iqg+Ixd7nQWorFAC9YPNgcBB6/n24+edM2y/wBx8Vkq5ol8RVcKQSoRlDDvnOQe+Mdxpi5ikt1HT1slht03xch8GOCrZ3cHeAwHhjKkoT6kHGQM6kWuqaugrz9wwU1PblRjHVysyqryEgJlMtwMcEcZI0qoh+oyH8Ykc1Sys7wZ3SQlvwBvVM+38uhdXBLGqNTszxMu5HUZVhq4XK2/D0lUbhRWmenp3Z33VUgjG19gjUCPuDG4PGMtnQmgtNyoeoJ6KlShWJ6R6pqWKYk0wjVcgjaMk7gfY5yDxoJL6CjNXTMzr6YxzsTkBz3Ixr6A6I6j8ToNJq+mjkiWb4VYZBuUxqoXnPvjVXuPRFVXRRyMKcmZFdF3YLZXePT2B/fU9qGa20YgV0+AneRoQjZAIYB/T3GQfY6Rkm+OkNhGDl2T6+z9MVbPNDDVUpdMiKKYCNSfUAg4Hy7fLQ+gt1HQSzw1yQIVHkesRpC3C8jwxjGdwweePnqFequejtVVUR0zVC/BzQmNZAmwsv8AmH1IC7uBz6/StJebck611LS/ekewfFLcncBX2nAUgYGB25/h0nHilPbCyTjDUSwV/wB0SExzSUvPHiwxGMj655/Y6WqpX3ou0lXQ2eOJURs4l8aPBG0kHAwfNpadHBQt5kHuuIelunrhVU1l+8Q4XwjEtQTEzDBOSfNjJAxkjVvsFplsVljpJTHR1tHJFUySSSDz7mHiTxsOGAXEYX05yORnNKi8JR3yhvFNTI1RGwqClSxdZmOc9/TBwMdsaIfaB1pbrxYLdbbHDUU8aSmpnimOfhWI2iKM/wAvLHj3xx216GRNJIkRC+0rqmXrTqZvgyfu+kBiph6MM8yf83p8sam9FdTPQ28W+SCKeSgWWSnaSQkFZNoOAB6Ae/8AGfbVLppZaeIJTsEMyEO59NwII/6Sf1OjtP0s9QbfLQyAioqooEcHBBbbk/kWA+oPoNLoIvtH1F1LNBSyw9LLOpLCn2VSsHDTCQDg54CbfkBk+2moa3qcRJEOmqjbT0pjiVKx1aNGiSIhDjy58rA+hz8zoh1Da5ar7S7T09aaOrprXTrH8RJCJEifA3tkjAPlVV7+uO+nOratKGguN2pKe2R0iXJaOmUQO0su3AZt+8Dgh+NvYfnoTivpUdQxwW+nXph6f4eu8dZXuCszygPwMg/4h35Y4JbAOB30pL9d4kuFPTdOwMHAWTdVxnwsReEMEcZBbOT/ADYwMZ0blZaWgs1VFX08xunkoaZrbKDN6LvAn4XLA8YAznGjMlmukwvS0y2WeWkk2Ij0My/FziIPt5m9PKM89vlrDioXG69T1aVsH/4nUwrVAkmluO1laSZmzuX0LsRj1A17S3zqKKaGGLotAYo1h8GWqAwu5XIQHBCdgByFJx341Ya6kvtIbHRw01iqLhciVanSnm2UyIAXYv43IU4HYc8e2nKqmmobzbLSxte27CX4dltM67nU4fKmfjykkn1Hvrjgfb67qcUNnaTp6USUUwcKJfNxD4fPp/EGx382PQ6i1ddXpYaGjq7UtKsDCOJhLuMqqqoT7c8H9udWOzeFXVF1gppra/3ZIy1M60TxqJc8BcznJ4bJyMcaq93qoqm8VNBHHA3gxqHaGPZhzyf43zxt5z/TSsi0OxPaI9LWYkQli6AkZAAI9f1x/TVLuNReumOoI5KGram8FWFHJEgwI274B9eefnq2zTxxSA7POD+IjkntnT92t8dx6OuNbMAGokFRA5GSrBhkD6jj9NBje6GZY6tmWVlzrKl6lpKgn4nHjbQFEmGyMgfPnS1FnZXlZkUqpOQDpaoJSbRXG4xqtLBJJLG5CinZfEViewCn1+mrZeuhOqqenp6WK1RVCTyiRjRDfscqBtcnlQOe/lznnUmwWugs1x+9NjuYwDErnIp2Pd/9Xy9u/OMi4U/U/lCMxypIOn+jMxNMyS/WG59O1MK3CERiWMPFLG25HHIOG9SPX/ebR9jtnPUnUnw1c0xoKSL4g7JChVgRswQcjnnj21JvF8juoioa8LLEqFGVhjkHgj2ODoh0lS1/TnT94agEDwXKOZfi5N2+NUUKFGON7O+AO5wT6aCcJQNsvl/eqaljoY0vUMldOtNFN96KwUseWwrZ4UMdRRQpYYrz93PdXstoaOlprZSzZM8z4ZzuILAbpQO4xtb6ag0lupLXUxx0VktyFVlkWSjqqhmOzahwFIO7e7Lj/ST20/DI9PRz1dJb6XdPVtArU1xqts7iQR7mYN6nPPPY6XRp3BZ4vvuapuqSW+m6dtyGn33FpVhdiSCWxkYVBxg53DUO4Uwtlo6ciq6ytulbcKuSsLUNa8HjeICA6nAP/wC1fbgccca7c01TFc2FDR1lCmBVOlZUSCZgDkEeIQ2Ao788gY02Kvm1m52qjgkmillXNxqXNIY1V9rebynaQeDwRjXGBSs+DTrCk6QtwuCymljSWpW4HMUAyWTH4uQO4PqD6a4qaSmF9sVtt01aZo6yRYKh6uWR4IgpaU/4iY8wG3ucZGNDKRo2ehu9PaKQVd1fZFUiqqg7xnOCzhs/gTdt+SjU6y1Na3UUlxjpxikpVjjDPUTlGmG9gyO2UcBUBHfzD8uOClnskFor7tSx0FytNtLPPJc5LipWZ+PNhsn58+2sOo66pr75V1LVUjyStvaQthpMcKTjjONadarbUUHSlztd4rZbnbp0MzfeFJJG0R2GQsGLE/w/kw+esas+fFdWWUll52nBAHz1jWg49hapuk0cjRSsWdG3Asece2rzfLjDT9GWmgJB+9qpEmUHkxKQX/8AEfnrJKyV5J2bLEYwCfbUipvFXVyUpqHytN/lIOy9s/00HD9hOd6HupbM1kuHgrIssDgtDIDyVz6j0OlpX6uNeKViclVYZ/PS0cehcu9Fu8dRC+8cYIOfXQIVkgXxVJOPK659ux/TUysrMxGJR8/pqt/EtE8yHB3Z16UpqPYhKwpYkiqquWeq8y7/ACgn6aI32COrANNwVZSOeBj++iHwNlpbdb3tbSyyzyRCZEJlbLKxY7doAIC/P19tEKW0UV0qKuqpquWltq48BiEDvuB2kbyARuBGfU/npbnHjsPi7BT0fSELz+BVXNpijGNWiwHbb/wceYnvx5eTg6J0a9N+FCfjasS7E8UGFioO4BgAE7Bc498fPUg2G2z/AA1PWPPFMVZ5JGJVXXz4KnkKCV78jB59NRp7fY6WtMRvEsdMFJ353uPMVGTtx6H+EYAx6cztxGKLO6CGwTwQmuqapKnOZlSMlVG442+Xk7QPXu3y0zXUnTKwVAhmqnlEbGFHg48TcduTt7Be59TpyKwK9O1x+9FECkq0TQBSCH25/Fuz8tuP6mXcLRaaj4anttWiTO215WleUt5XbcFcgfyjAIGc+w0PJBcWDntnRcbkyVlc8LHGSj+UZXBHkz6vx/pHvzDij6Volj2XS508beaTwWkAY4Tjhfm/PfyD30TjstBRQVMF0nmmqjn4ZoQVB8oIwgJDnJ5GeOPnrufpO3CymoaWZpX2kncfDC7lJbGAQAvOfn8tDKUTVjZ5HBbKq0LLRVdfUSSR4UySuE4C8kMvPO/9PpkDVVC0NfEmAyPgNtH8XYn99W+gs9HVWcGmq5kpER/h2UJgqBkFjwfU9h3B7aj33pyz+Jb5ENTLTvVBptrltiBXJIKr5VJ8Pg9vT1OkuaboaoUjO783+PIiouwDlh76EKh2Fh6a0a9dKU1NbbhWSvJTCnR3SKY5Zn/gJ457gZ9cntjVLo4AaZWIyTnWxkmhc40wWWJABOQBgaWnKqIwztGf4TpaYLDF0InlzTMdvzOBrvp6ipmvVCtcvixGoTxU5AMecsOOe2mFjnkLbEZsdyBqRRvPbnFXLSybV/CWRgPn+2edWSUe2JizQanqOOGohpqaj+CjeUI6wxbcYQ+U/IAYx9dGJq213C3rDHWywTxVChyCBJvzghlIxg59u2shgvDTVe6UtnxGk8Qtnk/2yTqdDd5KVZo55ZoJySGVhhh/ceh0iUkyhSSNIe5wXHqSG3SVaw0FJTyR1cYYiOqd1I8MjsSvDZ9Dkarj1lvgkorUC9XaweY5mDDxWJw7eowSRxx76ovxwpXilpppGdWJbf5s4xj9869kur1rolW5WEMSQigDsefr20o21RtFRUUok++RURokZ+GHjMBHgna34vxcjHP5aehstgeCV6OkTfVSM7sWyyvjllPcfl751lEPW9bFbTQxRwNAQQUnjD7ge4OeMd9Nw9WXi3SuvxSzKyMQhO5VBBGB+vH5aBxdDecbs1KjudvmPhPDiO3KQh2fh25BHyxj89Tauqs8k71LzANIiO7g4A2nhiDxnzcg+g+WsZg6inWkrIkcxtNjc2eTk+Y/M6fn6jc0rRNIJNybXLDO7t30qWNjIzga2BZmRIpKdV+E8mxl2oQQAd23hhz2PYjsNSYaqjttG6lo3WqlVXUADcScYAHAA/bWV0N+T4OrknmJzMiRMx/ES25if205c+ooJ6ErFPEk8gDExABuDnvqeWKbY1ZIUWm5iikW7fEys1UpQUyqm5EUEFQw/iDZw3qRx6ard4t8IrZZKGKOKGQ+IIo/wx7sEqPkDuGgN2vdSK+MrLgyQx+P/wAXr/v5avU1EsFOIkhbKjzEL65JzpvuilYiXCT0UK5WtpYTUIMNHw655I+mvdWOeIFhuUjnnPB15pimxLgWmwSLGisw+rHPGm+v1judgmdLhtmpYndIhOoSQY82RzyFBx276GWuogicAxRg4HIQZ/XGjctbHNRT04IKzRPGV9DuUjkfnr1MkbRJEyMWKtP3czQuIriyrDIqkglm27fmeM40xe56uoulTJcVVavfsmUDG1lG0jH5avNfFI/QVukSd1lt8cdSiADlh7nvwCe2odnsQrepLxNNKlTDEr72MX+Y8qk8DPBBJP5ajaocUTtqfY0pJa8JcI5ZITFIQsTEMXCEqBgHuwA/PUynsbT260TBgZblVNDGitkhVIBJXHBye+dXii6YjoftKWSz26aW1UDDxDLMDiQxFl5yDjLKf66w4y059R39dLBHcY1dqn7P+pZaCF46KZ5mllDU29AsS5BBB3evPHy0T6l+zzqCuitVZbrcz1DUUUFTTB1BieNAmck4IbGePnrjim2e3R1tmvc5QtPRwRzRkNggeIqtx6jDaF03g/ERio3CDePE2d9uecfPGdaZN9n/AFZFG8tqsvhGso3pqiF50OEG3bznljtB49dU2r6Nv1Bdqe1XCg+GrKlGeJJJFIKqCScgn2OuOG662+CLwi07x/d9X4ZVpASgLsuD/McqBkfP5aDoCzYUEk8YA5Or29HFH0ZVPUxy/GV1ElUakgkPIszPhj7mNhz8tDn6cNogst9NbDU0U1RC0mxSPCGQfN6ehH5aw0CyW2olt0ldIx8RapaUwlDvLFSRxj/TjHfW9x3GGotlNLMFjmeFTJCzAsjYGQR9dUKKnEstRG3klfqx5pWHGYkUvx+v7jR+6XJXye+eTqfM7pDsX2Qru8fiswRMf8I0tBqurByQBn6DXugUdBNkCGYJJx/Kv/aNP1FRJLD4cczx577MZI9s6DtLiU/Rf+0a88cg69zvs89EueSSltc1OgJjEDIFznAwdT+krhFTfHVAwni1IOG4wAo/+dBxVEabgxFLM5kZjK+45HbSp492g1IlWerT7/s8YRkFDJUPgjGRuZhj+mtS6RnW4T3OZU2gSxJu/mxEOR/T8tZE0k/3jFMn+UsZTIPPP+xrWfslXx7dcGHcVK8k/wCjSHBoO7Jl2vIpKl1pq6OOOnZEqMhf8Nj4ow2RxnC/tqQt3uEi08NLXxmpNyipKhP8MPHHLChD4x6NuwPXcfQam3BaiIMsd1po3+8fFkjebBECg+U+fGeUxxgcZB5Om6qvrKG9ss1zp1MDVEssUlUAFRjO0W4enBhwfQKefdZoVhutUOuaq3POfhhSlooQ6+gjJYrt3fxkbt2OcY9dUD7Uqunp+urTNNUCAvbpo1lIzsY7lB/fVssldOZ6OKsu8VRUi3bXgSYOZGWQr4vYHsBzgck6pX2pSI94pPEVW/8ATcbgD/E2tOAlTTwU3T8lPJOZljpTGXI2ggLhTjPHpqLW1C1XSC0MXYUa7QPUgBv7HQ2ZYJUjR4xsj/Cg/CPy7aYmdxE6wnnaQoJxpbQaJ9toqu61NMFb/MjSVXWUqY2EYDMT/wAK8n5aOS2+4ybRTQNVqyblkpj4ikZx3Hz0D6WkghqYIbhsdREUXcoYB8eXIJG76Z51bEFPXo1OJKZpTIIKeQUcTCIHggIrnad7ZLDnj5azjy7O5UUypkILKwKkEgg8EH2OvNSOqjM1La6mrA+MnSdKiULjxvDk2KxHvj19dLQuNG8gE0pZs++B+gxrwsdLS16aZKzwE69DHOlpaIFHYc62X7Co/FtNzz//AFL/ANg0tLSs3xGR7Ltcen45K+asFXJE8pBYKgOMLtGD9M/r8uRldYaaWpuFQ08sktZFFE5kG5V2DAO3OCT3yex0tLUwwHQWiOiq6OrNXUVE1NTS02+bBaQO4bLHvxjAHtqgfajMfvek/wDbf+TaWlrYmMpZlz765Mp0tLWSNRz4rAgqzBgcgg4xqx0/WlTHF/6ikE0rDEkqVUsXikDG51U7S2OCcc/lpaWlWEV67XKpulW1TVMpOAsaINqRoOyqPQaWlpa40//Z">
            <a:extLst>
              <a:ext uri="{FF2B5EF4-FFF2-40B4-BE49-F238E27FC236}">
                <a16:creationId xmlns:a16="http://schemas.microsoft.com/office/drawing/2014/main" id="{AC2FBFD1-7A9E-4E5D-A966-109A302515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Fixer Upper">
            <a:extLst>
              <a:ext uri="{FF2B5EF4-FFF2-40B4-BE49-F238E27FC236}">
                <a16:creationId xmlns:a16="http://schemas.microsoft.com/office/drawing/2014/main" id="{AE704E1E-D5A9-49BA-BC3A-AE749DA6E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http://www.onlydrivegreen.com/images/Green_Electric-Car.jpg">
            <a:extLst>
              <a:ext uri="{FF2B5EF4-FFF2-40B4-BE49-F238E27FC236}">
                <a16:creationId xmlns:a16="http://schemas.microsoft.com/office/drawing/2014/main" id="{6D88D3BB-7DCC-494E-8C25-94A0D1EF1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216">
            <a:off x="4347507" y="3292144"/>
            <a:ext cx="3935950" cy="2149029"/>
          </a:xfrm>
          <a:prstGeom prst="rect">
            <a:avLst/>
          </a:prstGeom>
          <a:noFill/>
          <a:effectLst>
            <a:outerShdw blurRad="127000" dist="254000" dir="8100000" algn="tr" rotWithShape="0">
              <a:schemeClr val="tx1">
                <a:alpha val="3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0123C-FD0D-4957-A274-48365FF1E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684">
            <a:off x="536890" y="1388597"/>
            <a:ext cx="5677705" cy="3450783"/>
          </a:xfrm>
          <a:prstGeom prst="rect">
            <a:avLst/>
          </a:prstGeom>
          <a:effectLst>
            <a:outerShdw blurRad="127000" dist="254000" dir="2700000" algn="tl" rotWithShape="0">
              <a:schemeClr val="bg1">
                <a:alpha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38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20404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cooked a stew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KJV,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 pottage</a:t>
            </a:r>
          </a:p>
        </p:txBody>
      </p:sp>
    </p:spTree>
    <p:extLst>
      <p:ext uri="{BB962C8B-B14F-4D97-AF65-F5344CB8AC3E}">
        <p14:creationId xmlns:p14="http://schemas.microsoft.com/office/powerpoint/2010/main" val="6598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22852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3" y="783771"/>
            <a:ext cx="423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red stew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literally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BBB8C-FFD2-49A5-96D2-BD54317C8B76}"/>
              </a:ext>
            </a:extLst>
          </p:cNvPr>
          <p:cNvSpPr txBox="1"/>
          <p:nvPr/>
        </p:nvSpPr>
        <p:spPr>
          <a:xfrm>
            <a:off x="4572000" y="774254"/>
            <a:ext cx="2075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adom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edom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9CFF4-DD44-4A58-A819-E7393455F125}"/>
              </a:ext>
            </a:extLst>
          </p:cNvPr>
          <p:cNvSpPr txBox="1"/>
          <p:nvPr/>
        </p:nvSpPr>
        <p:spPr>
          <a:xfrm>
            <a:off x="4082576" y="2100279"/>
            <a:ext cx="124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h0122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7AFC9-8057-4062-85E2-B749CCD63B04}"/>
              </a:ext>
            </a:extLst>
          </p:cNvPr>
          <p:cNvSpPr txBox="1"/>
          <p:nvPr/>
        </p:nvSpPr>
        <p:spPr>
          <a:xfrm>
            <a:off x="6006666" y="2076466"/>
            <a:ext cx="124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h0123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D81E0-A6F4-45D2-BDBD-A0E232118FE3}"/>
              </a:ext>
            </a:extLst>
          </p:cNvPr>
          <p:cNvSpPr txBox="1"/>
          <p:nvPr/>
        </p:nvSpPr>
        <p:spPr>
          <a:xfrm>
            <a:off x="4902909" y="1633547"/>
            <a:ext cx="145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Strong’s #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1A4B6E-B301-402E-848E-56D49938C9FE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4703526" y="1333503"/>
            <a:ext cx="430449" cy="766776"/>
          </a:xfrm>
          <a:prstGeom prst="straightConnector1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CCEB45-CDFB-41E5-B45C-5749E431179D}"/>
              </a:ext>
            </a:extLst>
          </p:cNvPr>
          <p:cNvCxnSpPr>
            <a:cxnSpLocks/>
          </p:cNvCxnSpPr>
          <p:nvPr/>
        </p:nvCxnSpPr>
        <p:spPr>
          <a:xfrm flipH="1" flipV="1">
            <a:off x="6148393" y="1314458"/>
            <a:ext cx="409587" cy="719145"/>
          </a:xfrm>
          <a:prstGeom prst="straightConnector1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6FDF51-7B6D-4920-83FA-7882249DF779}"/>
              </a:ext>
            </a:extLst>
          </p:cNvPr>
          <p:cNvSpPr txBox="1"/>
          <p:nvPr/>
        </p:nvSpPr>
        <p:spPr>
          <a:xfrm>
            <a:off x="4586299" y="785813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red</a:t>
            </a:r>
          </a:p>
        </p:txBody>
      </p:sp>
    </p:spTree>
    <p:extLst>
      <p:ext uri="{BB962C8B-B14F-4D97-AF65-F5344CB8AC3E}">
        <p14:creationId xmlns:p14="http://schemas.microsoft.com/office/powerpoint/2010/main" val="15487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1614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63440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FE0EFF-F49A-448E-B676-CBE9ED137284}"/>
              </a:ext>
            </a:extLst>
          </p:cNvPr>
          <p:cNvSpPr/>
          <p:nvPr/>
        </p:nvSpPr>
        <p:spPr>
          <a:xfrm>
            <a:off x="3243125" y="2847887"/>
            <a:ext cx="1600340" cy="778336"/>
          </a:xfrm>
          <a:prstGeom prst="rect">
            <a:avLst/>
          </a:prstGeom>
          <a:solidFill>
            <a:srgbClr val="80008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Heb. 12:14-17 ~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Pursue peace with all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holiness, without which no one will see the Lord: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 carefully lest anyone fall short of the grace of God; lest any root of bitterness springing up cause trouble, and by this many become defiled;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lest there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any fornicator or profane person like Esau, who for one morsel of food sold his birthright. 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 know that afterward, when he wanted to inherit the blessing, he was rejected, for he found no place for repentance, though he sought it diligently with tears.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7758D-1E89-4344-9072-F18B6C53E637}"/>
              </a:ext>
            </a:extLst>
          </p:cNvPr>
          <p:cNvSpPr txBox="1"/>
          <p:nvPr/>
        </p:nvSpPr>
        <p:spPr>
          <a:xfrm>
            <a:off x="702128" y="5083300"/>
            <a:ext cx="7979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profane : </a:t>
            </a:r>
            <a:r>
              <a:rPr lang="en-US" sz="2800" dirty="0"/>
              <a:t>To treat (something sacred) with abuse, irreverence, or contempt</a:t>
            </a:r>
          </a:p>
        </p:txBody>
      </p:sp>
    </p:spTree>
    <p:extLst>
      <p:ext uri="{BB962C8B-B14F-4D97-AF65-F5344CB8AC3E}">
        <p14:creationId xmlns:p14="http://schemas.microsoft.com/office/powerpoint/2010/main" val="5606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38980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oldest servant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more than likely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Eliezer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is my Help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7A84-B1B5-4577-9AAE-2F1AEA1E2AE2}"/>
              </a:ext>
            </a:extLst>
          </p:cNvPr>
          <p:cNvSpPr txBox="1"/>
          <p:nvPr/>
        </p:nvSpPr>
        <p:spPr>
          <a:xfrm>
            <a:off x="462638" y="1785256"/>
            <a:ext cx="82484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Cor. 6:14-15 ~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be unequally yoked together with unbelievers. For what fellowship has righteousness with lawlessness? And what communion has light with darkness? 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what accord has Christ with Belial? Or what part has a believer with an unbeliever?</a:t>
            </a:r>
          </a:p>
        </p:txBody>
      </p:sp>
    </p:spTree>
    <p:extLst>
      <p:ext uri="{BB962C8B-B14F-4D97-AF65-F5344CB8AC3E}">
        <p14:creationId xmlns:p14="http://schemas.microsoft.com/office/powerpoint/2010/main" val="41936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323023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0BB9F-B3DD-41BB-9FDC-E5AC26234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4" t="8618" r="9730" b="10955"/>
          <a:stretch/>
        </p:blipFill>
        <p:spPr>
          <a:xfrm rot="21442059">
            <a:off x="557212" y="824059"/>
            <a:ext cx="6881221" cy="4795691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E44B8E-590B-4581-96EF-8C6C6765E017}"/>
              </a:ext>
            </a:extLst>
          </p:cNvPr>
          <p:cNvSpPr/>
          <p:nvPr/>
        </p:nvSpPr>
        <p:spPr>
          <a:xfrm>
            <a:off x="2762251" y="1214438"/>
            <a:ext cx="1762125" cy="3724275"/>
          </a:xfrm>
          <a:custGeom>
            <a:avLst/>
            <a:gdLst>
              <a:gd name="connsiteX0" fmla="*/ 0 w 1762125"/>
              <a:gd name="connsiteY0" fmla="*/ 3724275 h 3724275"/>
              <a:gd name="connsiteX1" fmla="*/ 90487 w 1762125"/>
              <a:gd name="connsiteY1" fmla="*/ 3586162 h 3724275"/>
              <a:gd name="connsiteX2" fmla="*/ 95250 w 1762125"/>
              <a:gd name="connsiteY2" fmla="*/ 3409950 h 3724275"/>
              <a:gd name="connsiteX3" fmla="*/ 104775 w 1762125"/>
              <a:gd name="connsiteY3" fmla="*/ 3186112 h 3724275"/>
              <a:gd name="connsiteX4" fmla="*/ 95250 w 1762125"/>
              <a:gd name="connsiteY4" fmla="*/ 2986087 h 3724275"/>
              <a:gd name="connsiteX5" fmla="*/ 119062 w 1762125"/>
              <a:gd name="connsiteY5" fmla="*/ 2900362 h 3724275"/>
              <a:gd name="connsiteX6" fmla="*/ 47625 w 1762125"/>
              <a:gd name="connsiteY6" fmla="*/ 2814637 h 3724275"/>
              <a:gd name="connsiteX7" fmla="*/ 180975 w 1762125"/>
              <a:gd name="connsiteY7" fmla="*/ 2681287 h 3724275"/>
              <a:gd name="connsiteX8" fmla="*/ 290512 w 1762125"/>
              <a:gd name="connsiteY8" fmla="*/ 2466975 h 3724275"/>
              <a:gd name="connsiteX9" fmla="*/ 371475 w 1762125"/>
              <a:gd name="connsiteY9" fmla="*/ 2195512 h 3724275"/>
              <a:gd name="connsiteX10" fmla="*/ 419100 w 1762125"/>
              <a:gd name="connsiteY10" fmla="*/ 1966912 h 3724275"/>
              <a:gd name="connsiteX11" fmla="*/ 523875 w 1762125"/>
              <a:gd name="connsiteY11" fmla="*/ 1704975 h 3724275"/>
              <a:gd name="connsiteX12" fmla="*/ 676275 w 1762125"/>
              <a:gd name="connsiteY12" fmla="*/ 1633537 h 3724275"/>
              <a:gd name="connsiteX13" fmla="*/ 838200 w 1762125"/>
              <a:gd name="connsiteY13" fmla="*/ 1366837 h 3724275"/>
              <a:gd name="connsiteX14" fmla="*/ 814387 w 1762125"/>
              <a:gd name="connsiteY14" fmla="*/ 1095375 h 3724275"/>
              <a:gd name="connsiteX15" fmla="*/ 781050 w 1762125"/>
              <a:gd name="connsiteY15" fmla="*/ 804862 h 3724275"/>
              <a:gd name="connsiteX16" fmla="*/ 814387 w 1762125"/>
              <a:gd name="connsiteY16" fmla="*/ 604837 h 3724275"/>
              <a:gd name="connsiteX17" fmla="*/ 1047750 w 1762125"/>
              <a:gd name="connsiteY17" fmla="*/ 366712 h 3724275"/>
              <a:gd name="connsiteX18" fmla="*/ 1195387 w 1762125"/>
              <a:gd name="connsiteY18" fmla="*/ 57150 h 3724275"/>
              <a:gd name="connsiteX19" fmla="*/ 1419225 w 1762125"/>
              <a:gd name="connsiteY19" fmla="*/ 109537 h 3724275"/>
              <a:gd name="connsiteX20" fmla="*/ 1543050 w 1762125"/>
              <a:gd name="connsiteY20" fmla="*/ 33337 h 3724275"/>
              <a:gd name="connsiteX21" fmla="*/ 1762125 w 1762125"/>
              <a:gd name="connsiteY21" fmla="*/ 0 h 3724275"/>
              <a:gd name="connsiteX0" fmla="*/ 0 w 1762125"/>
              <a:gd name="connsiteY0" fmla="*/ 3724275 h 3724275"/>
              <a:gd name="connsiteX1" fmla="*/ 90487 w 1762125"/>
              <a:gd name="connsiteY1" fmla="*/ 3586162 h 3724275"/>
              <a:gd name="connsiteX2" fmla="*/ 95250 w 1762125"/>
              <a:gd name="connsiteY2" fmla="*/ 3409950 h 3724275"/>
              <a:gd name="connsiteX3" fmla="*/ 104775 w 1762125"/>
              <a:gd name="connsiteY3" fmla="*/ 3186112 h 3724275"/>
              <a:gd name="connsiteX4" fmla="*/ 95250 w 1762125"/>
              <a:gd name="connsiteY4" fmla="*/ 2986087 h 3724275"/>
              <a:gd name="connsiteX5" fmla="*/ 119062 w 1762125"/>
              <a:gd name="connsiteY5" fmla="*/ 2900362 h 3724275"/>
              <a:gd name="connsiteX6" fmla="*/ 47625 w 1762125"/>
              <a:gd name="connsiteY6" fmla="*/ 2814637 h 3724275"/>
              <a:gd name="connsiteX7" fmla="*/ 180975 w 1762125"/>
              <a:gd name="connsiteY7" fmla="*/ 2681287 h 3724275"/>
              <a:gd name="connsiteX8" fmla="*/ 290512 w 1762125"/>
              <a:gd name="connsiteY8" fmla="*/ 2466975 h 3724275"/>
              <a:gd name="connsiteX9" fmla="*/ 371475 w 1762125"/>
              <a:gd name="connsiteY9" fmla="*/ 2195512 h 3724275"/>
              <a:gd name="connsiteX10" fmla="*/ 419100 w 1762125"/>
              <a:gd name="connsiteY10" fmla="*/ 1966912 h 3724275"/>
              <a:gd name="connsiteX11" fmla="*/ 523875 w 1762125"/>
              <a:gd name="connsiteY11" fmla="*/ 1704975 h 3724275"/>
              <a:gd name="connsiteX12" fmla="*/ 676275 w 1762125"/>
              <a:gd name="connsiteY12" fmla="*/ 1633537 h 3724275"/>
              <a:gd name="connsiteX13" fmla="*/ 838200 w 1762125"/>
              <a:gd name="connsiteY13" fmla="*/ 1366837 h 3724275"/>
              <a:gd name="connsiteX14" fmla="*/ 814387 w 1762125"/>
              <a:gd name="connsiteY14" fmla="*/ 1095375 h 3724275"/>
              <a:gd name="connsiteX15" fmla="*/ 781050 w 1762125"/>
              <a:gd name="connsiteY15" fmla="*/ 804862 h 3724275"/>
              <a:gd name="connsiteX16" fmla="*/ 814387 w 1762125"/>
              <a:gd name="connsiteY16" fmla="*/ 604837 h 3724275"/>
              <a:gd name="connsiteX17" fmla="*/ 1047750 w 1762125"/>
              <a:gd name="connsiteY17" fmla="*/ 366712 h 3724275"/>
              <a:gd name="connsiteX18" fmla="*/ 1190624 w 1762125"/>
              <a:gd name="connsiteY18" fmla="*/ 228600 h 3724275"/>
              <a:gd name="connsiteX19" fmla="*/ 1419225 w 1762125"/>
              <a:gd name="connsiteY19" fmla="*/ 109537 h 3724275"/>
              <a:gd name="connsiteX20" fmla="*/ 1543050 w 1762125"/>
              <a:gd name="connsiteY20" fmla="*/ 33337 h 3724275"/>
              <a:gd name="connsiteX21" fmla="*/ 1762125 w 1762125"/>
              <a:gd name="connsiteY21" fmla="*/ 0 h 3724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62125" h="3724275">
                <a:moveTo>
                  <a:pt x="0" y="3724275"/>
                </a:moveTo>
                <a:lnTo>
                  <a:pt x="90487" y="3586162"/>
                </a:lnTo>
                <a:lnTo>
                  <a:pt x="95250" y="3409950"/>
                </a:lnTo>
                <a:lnTo>
                  <a:pt x="104775" y="3186112"/>
                </a:lnTo>
                <a:lnTo>
                  <a:pt x="95250" y="2986087"/>
                </a:lnTo>
                <a:lnTo>
                  <a:pt x="119062" y="2900362"/>
                </a:lnTo>
                <a:lnTo>
                  <a:pt x="47625" y="2814637"/>
                </a:lnTo>
                <a:lnTo>
                  <a:pt x="180975" y="2681287"/>
                </a:lnTo>
                <a:lnTo>
                  <a:pt x="290512" y="2466975"/>
                </a:lnTo>
                <a:lnTo>
                  <a:pt x="371475" y="2195512"/>
                </a:lnTo>
                <a:lnTo>
                  <a:pt x="419100" y="1966912"/>
                </a:lnTo>
                <a:lnTo>
                  <a:pt x="523875" y="1704975"/>
                </a:lnTo>
                <a:lnTo>
                  <a:pt x="676275" y="1633537"/>
                </a:lnTo>
                <a:lnTo>
                  <a:pt x="838200" y="1366837"/>
                </a:lnTo>
                <a:lnTo>
                  <a:pt x="814387" y="1095375"/>
                </a:lnTo>
                <a:lnTo>
                  <a:pt x="781050" y="804862"/>
                </a:lnTo>
                <a:lnTo>
                  <a:pt x="814387" y="604837"/>
                </a:lnTo>
                <a:lnTo>
                  <a:pt x="1047750" y="366712"/>
                </a:lnTo>
                <a:lnTo>
                  <a:pt x="1190624" y="228600"/>
                </a:lnTo>
                <a:lnTo>
                  <a:pt x="1419225" y="109537"/>
                </a:lnTo>
                <a:lnTo>
                  <a:pt x="1543050" y="33337"/>
                </a:lnTo>
                <a:lnTo>
                  <a:pt x="1762125" y="0"/>
                </a:ln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5B8906-1099-4B3E-A90E-414D7A867828}"/>
              </a:ext>
            </a:extLst>
          </p:cNvPr>
          <p:cNvSpPr/>
          <p:nvPr/>
        </p:nvSpPr>
        <p:spPr>
          <a:xfrm>
            <a:off x="2694622" y="4921394"/>
            <a:ext cx="125730" cy="12988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E1647E-0898-4E8B-8263-DFB263D3E7E4}"/>
              </a:ext>
            </a:extLst>
          </p:cNvPr>
          <p:cNvSpPr/>
          <p:nvPr/>
        </p:nvSpPr>
        <p:spPr>
          <a:xfrm>
            <a:off x="4455796" y="1173307"/>
            <a:ext cx="125730" cy="129886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582D6-33C3-44CE-8370-6509CC1C5166}"/>
              </a:ext>
            </a:extLst>
          </p:cNvPr>
          <p:cNvSpPr txBox="1"/>
          <p:nvPr/>
        </p:nvSpPr>
        <p:spPr>
          <a:xfrm>
            <a:off x="1704975" y="505777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EDF016-6B8A-41F6-8E53-294404382A94}"/>
              </a:ext>
            </a:extLst>
          </p:cNvPr>
          <p:cNvSpPr txBox="1"/>
          <p:nvPr/>
        </p:nvSpPr>
        <p:spPr>
          <a:xfrm>
            <a:off x="4110034" y="1223965"/>
            <a:ext cx="224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Padan-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aram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DEE83-81C3-42FF-9BD9-0430F412E8CE}"/>
              </a:ext>
            </a:extLst>
          </p:cNvPr>
          <p:cNvSpPr txBox="1"/>
          <p:nvPr/>
        </p:nvSpPr>
        <p:spPr>
          <a:xfrm rot="17104188">
            <a:off x="2199948" y="3251788"/>
            <a:ext cx="1394053" cy="28383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l"/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450 mi.</a:t>
            </a:r>
          </a:p>
        </p:txBody>
      </p:sp>
    </p:spTree>
    <p:extLst>
      <p:ext uri="{BB962C8B-B14F-4D97-AF65-F5344CB8AC3E}">
        <p14:creationId xmlns:p14="http://schemas.microsoft.com/office/powerpoint/2010/main" val="39064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41953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nose ring 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~ KJV,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earring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146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24-25</a:t>
            </a:r>
          </a:p>
        </p:txBody>
      </p:sp>
    </p:spTree>
    <p:extLst>
      <p:ext uri="{BB962C8B-B14F-4D97-AF65-F5344CB8AC3E}">
        <p14:creationId xmlns:p14="http://schemas.microsoft.com/office/powerpoint/2010/main" val="11826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enesi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nes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ED03397-3E8A-45AF-BDA0-6895A53C37E7}" vid="{D004A9D4-0B1F-4456-A888-58DB24F3CCF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</Template>
  <TotalTime>3230</TotalTime>
  <Words>370</Words>
  <Application>Microsoft Office PowerPoint</Application>
  <PresentationFormat>On-screen Show (4:3)</PresentationFormat>
  <Paragraphs>64</Paragraphs>
  <Slides>32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Calibri</vt:lpstr>
      <vt:lpstr>Duralith</vt:lpstr>
      <vt:lpstr>Arial</vt:lpstr>
      <vt:lpstr>Times New Roman</vt:lpstr>
      <vt:lpstr>Americana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12</cp:revision>
  <dcterms:created xsi:type="dcterms:W3CDTF">2019-04-01T15:55:11Z</dcterms:created>
  <dcterms:modified xsi:type="dcterms:W3CDTF">2019-04-03T23:04:17Z</dcterms:modified>
</cp:coreProperties>
</file>