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88" r:id="rId9"/>
    <p:sldId id="289" r:id="rId10"/>
    <p:sldId id="265" r:id="rId11"/>
    <p:sldId id="266" r:id="rId12"/>
    <p:sldId id="267" r:id="rId13"/>
    <p:sldId id="268" r:id="rId14"/>
    <p:sldId id="269" r:id="rId15"/>
    <p:sldId id="287" r:id="rId16"/>
    <p:sldId id="270" r:id="rId17"/>
    <p:sldId id="271" r:id="rId18"/>
    <p:sldId id="272" r:id="rId19"/>
    <p:sldId id="286" r:id="rId20"/>
    <p:sldId id="274" r:id="rId21"/>
    <p:sldId id="283" r:id="rId22"/>
    <p:sldId id="284" r:id="rId23"/>
    <p:sldId id="275" r:id="rId24"/>
    <p:sldId id="276" r:id="rId25"/>
    <p:sldId id="277" r:id="rId26"/>
    <p:sldId id="278" r:id="rId27"/>
    <p:sldId id="281" r:id="rId28"/>
    <p:sldId id="282" r:id="rId29"/>
    <p:sldId id="279" r:id="rId30"/>
    <p:sldId id="280" r:id="rId31"/>
  </p:sldIdLst>
  <p:sldSz cx="9144000" cy="6858000" type="screen4x3"/>
  <p:notesSz cx="6858000" cy="9144000"/>
  <p:embeddedFontLst>
    <p:embeddedFont>
      <p:font typeface="Brush Script MT" panose="03060802040406070304" pitchFamily="66" charset="0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uralith" pitchFamily="2" charset="0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FB173-1DE1-4A41-BD59-169A45FF07CE}" v="493" dt="2019-03-20T23:31:58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47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78AFB173-1DE1-4A41-BD59-169A45FF07CE}"/>
    <pc:docChg chg="undo custSel addSld delSld modSld sldOrd modMainMaster">
      <pc:chgData name="Ken Merrihew" userId="bcb7a1e886d99f07" providerId="LiveId" clId="{78AFB173-1DE1-4A41-BD59-169A45FF07CE}" dt="2019-03-20T23:33:35.188" v="2164" actId="2696"/>
      <pc:docMkLst>
        <pc:docMk/>
      </pc:docMkLst>
      <pc:sldChg chg="modTransition">
        <pc:chgData name="Ken Merrihew" userId="bcb7a1e886d99f07" providerId="LiveId" clId="{78AFB173-1DE1-4A41-BD59-169A45FF07CE}" dt="2019-03-18T21:28:05.781" v="81"/>
        <pc:sldMkLst>
          <pc:docMk/>
          <pc:sldMk cId="4283289942" sldId="256"/>
        </pc:sldMkLst>
      </pc:sldChg>
      <pc:sldChg chg="modTransition">
        <pc:chgData name="Ken Merrihew" userId="bcb7a1e886d99f07" providerId="LiveId" clId="{78AFB173-1DE1-4A41-BD59-169A45FF07CE}" dt="2019-03-18T21:28:05.781" v="81"/>
        <pc:sldMkLst>
          <pc:docMk/>
          <pc:sldMk cId="1614059202" sldId="257"/>
        </pc:sldMkLst>
      </pc:sldChg>
      <pc:sldChg chg="modTransition modAnim">
        <pc:chgData name="Ken Merrihew" userId="bcb7a1e886d99f07" providerId="LiveId" clId="{78AFB173-1DE1-4A41-BD59-169A45FF07CE}" dt="2019-03-18T21:28:12.298" v="82"/>
        <pc:sldMkLst>
          <pc:docMk/>
          <pc:sldMk cId="283588409" sldId="258"/>
        </pc:sldMkLst>
      </pc:sldChg>
      <pc:sldChg chg="addSp modSp modTransition modAnim">
        <pc:chgData name="Ken Merrihew" userId="bcb7a1e886d99f07" providerId="LiveId" clId="{78AFB173-1DE1-4A41-BD59-169A45FF07CE}" dt="2019-03-19T16:42:56.397" v="283" actId="1076"/>
        <pc:sldMkLst>
          <pc:docMk/>
          <pc:sldMk cId="1986545080" sldId="259"/>
        </pc:sldMkLst>
        <pc:spChg chg="mod">
          <ac:chgData name="Ken Merrihew" userId="bcb7a1e886d99f07" providerId="LiveId" clId="{78AFB173-1DE1-4A41-BD59-169A45FF07CE}" dt="2019-03-19T16:03:10.667" v="272" actId="339"/>
          <ac:spMkLst>
            <pc:docMk/>
            <pc:sldMk cId="1986545080" sldId="259"/>
            <ac:spMk id="8" creationId="{31F26648-23A1-4168-91F5-A50FC8944014}"/>
          </ac:spMkLst>
        </pc:spChg>
        <pc:spChg chg="mod">
          <ac:chgData name="Ken Merrihew" userId="bcb7a1e886d99f07" providerId="LiveId" clId="{78AFB173-1DE1-4A41-BD59-169A45FF07CE}" dt="2019-03-19T16:04:13.461" v="279"/>
          <ac:spMkLst>
            <pc:docMk/>
            <pc:sldMk cId="1986545080" sldId="259"/>
            <ac:spMk id="9" creationId="{701795A0-2880-489D-9391-F1311A2DD4B4}"/>
          </ac:spMkLst>
        </pc:spChg>
        <pc:spChg chg="mod">
          <ac:chgData name="Ken Merrihew" userId="bcb7a1e886d99f07" providerId="LiveId" clId="{78AFB173-1DE1-4A41-BD59-169A45FF07CE}" dt="2019-03-19T16:42:56.397" v="283" actId="1076"/>
          <ac:spMkLst>
            <pc:docMk/>
            <pc:sldMk cId="1986545080" sldId="259"/>
            <ac:spMk id="10" creationId="{748A8FD4-0D4E-4D80-8395-1B118BA626F5}"/>
          </ac:spMkLst>
        </pc:spChg>
        <pc:spChg chg="mod">
          <ac:chgData name="Ken Merrihew" userId="bcb7a1e886d99f07" providerId="LiveId" clId="{78AFB173-1DE1-4A41-BD59-169A45FF07CE}" dt="2019-03-19T16:02:52.882" v="271" actId="339"/>
          <ac:spMkLst>
            <pc:docMk/>
            <pc:sldMk cId="1986545080" sldId="259"/>
            <ac:spMk id="12" creationId="{061151CC-A8BE-4158-89E3-F2787D9FB01D}"/>
          </ac:spMkLst>
        </pc:spChg>
        <pc:spChg chg="mod">
          <ac:chgData name="Ken Merrihew" userId="bcb7a1e886d99f07" providerId="LiveId" clId="{78AFB173-1DE1-4A41-BD59-169A45FF07CE}" dt="2019-03-19T16:02:52.882" v="271" actId="339"/>
          <ac:spMkLst>
            <pc:docMk/>
            <pc:sldMk cId="1986545080" sldId="259"/>
            <ac:spMk id="15" creationId="{71B45635-24AA-465B-BF3E-D8412D34F3A5}"/>
          </ac:spMkLst>
        </pc:spChg>
        <pc:spChg chg="mod">
          <ac:chgData name="Ken Merrihew" userId="bcb7a1e886d99f07" providerId="LiveId" clId="{78AFB173-1DE1-4A41-BD59-169A45FF07CE}" dt="2019-03-19T16:02:52.882" v="271" actId="339"/>
          <ac:spMkLst>
            <pc:docMk/>
            <pc:sldMk cId="1986545080" sldId="259"/>
            <ac:spMk id="19" creationId="{2C579571-473F-4A35-B4DB-6892FAF396CF}"/>
          </ac:spMkLst>
        </pc:spChg>
        <pc:spChg chg="mod">
          <ac:chgData name="Ken Merrihew" userId="bcb7a1e886d99f07" providerId="LiveId" clId="{78AFB173-1DE1-4A41-BD59-169A45FF07CE}" dt="2019-03-19T16:03:32.165" v="273" actId="1076"/>
          <ac:spMkLst>
            <pc:docMk/>
            <pc:sldMk cId="1986545080" sldId="259"/>
            <ac:spMk id="20" creationId="{A0BAEFFC-CA76-4067-AB98-DA07CC3BE735}"/>
          </ac:spMkLst>
        </pc:spChg>
        <pc:spChg chg="add mod ord">
          <ac:chgData name="Ken Merrihew" userId="bcb7a1e886d99f07" providerId="LiveId" clId="{78AFB173-1DE1-4A41-BD59-169A45FF07CE}" dt="2019-03-19T15:58:57.567" v="215"/>
          <ac:spMkLst>
            <pc:docMk/>
            <pc:sldMk cId="1986545080" sldId="259"/>
            <ac:spMk id="21" creationId="{8B746D52-77A9-4607-9CA0-CBD0C103FCA1}"/>
          </ac:spMkLst>
        </pc:spChg>
        <pc:spChg chg="add mod ord">
          <ac:chgData name="Ken Merrihew" userId="bcb7a1e886d99f07" providerId="LiveId" clId="{78AFB173-1DE1-4A41-BD59-169A45FF07CE}" dt="2019-03-19T16:00:25.176" v="268" actId="688"/>
          <ac:spMkLst>
            <pc:docMk/>
            <pc:sldMk cId="1986545080" sldId="259"/>
            <ac:spMk id="22" creationId="{4D09EFD4-4C55-4FF7-BABE-0D611D357C5F}"/>
          </ac:spMkLst>
        </pc:spChg>
        <pc:picChg chg="mod ord">
          <ac:chgData name="Ken Merrihew" userId="bcb7a1e886d99f07" providerId="LiveId" clId="{78AFB173-1DE1-4A41-BD59-169A45FF07CE}" dt="2019-03-19T16:42:51.320" v="282" actId="1076"/>
          <ac:picMkLst>
            <pc:docMk/>
            <pc:sldMk cId="1986545080" sldId="259"/>
            <ac:picMk id="7" creationId="{83A2A03B-576E-421F-87BA-3466D1F44755}"/>
          </ac:picMkLst>
        </pc:picChg>
      </pc:sldChg>
      <pc:sldChg chg="modTransition">
        <pc:chgData name="Ken Merrihew" userId="bcb7a1e886d99f07" providerId="LiveId" clId="{78AFB173-1DE1-4A41-BD59-169A45FF07CE}" dt="2019-03-18T21:28:05.781" v="81"/>
        <pc:sldMkLst>
          <pc:docMk/>
          <pc:sldMk cId="2528774090" sldId="260"/>
        </pc:sldMkLst>
      </pc:sldChg>
      <pc:sldChg chg="addSp delSp modSp modTransition delAnim modAnim">
        <pc:chgData name="Ken Merrihew" userId="bcb7a1e886d99f07" providerId="LiveId" clId="{78AFB173-1DE1-4A41-BD59-169A45FF07CE}" dt="2019-03-20T23:30:15.337" v="2159" actId="1038"/>
        <pc:sldMkLst>
          <pc:docMk/>
          <pc:sldMk cId="4015828384" sldId="261"/>
        </pc:sldMkLst>
        <pc:spChg chg="mod">
          <ac:chgData name="Ken Merrihew" userId="bcb7a1e886d99f07" providerId="LiveId" clId="{78AFB173-1DE1-4A41-BD59-169A45FF07CE}" dt="2019-03-20T19:39:32.315" v="1588" actId="20577"/>
          <ac:spMkLst>
            <pc:docMk/>
            <pc:sldMk cId="4015828384" sldId="261"/>
            <ac:spMk id="3" creationId="{DB88E4FF-425A-4FEE-A367-39BCE73DF1EF}"/>
          </ac:spMkLst>
        </pc:spChg>
        <pc:spChg chg="mod">
          <ac:chgData name="Ken Merrihew" userId="bcb7a1e886d99f07" providerId="LiveId" clId="{78AFB173-1DE1-4A41-BD59-169A45FF07CE}" dt="2019-03-20T19:38:49.022" v="1587" actId="1037"/>
          <ac:spMkLst>
            <pc:docMk/>
            <pc:sldMk cId="4015828384" sldId="261"/>
            <ac:spMk id="6" creationId="{5D719565-B2BA-4D9C-8676-6967C3E11BDF}"/>
          </ac:spMkLst>
        </pc:spChg>
        <pc:spChg chg="mod">
          <ac:chgData name="Ken Merrihew" userId="bcb7a1e886d99f07" providerId="LiveId" clId="{78AFB173-1DE1-4A41-BD59-169A45FF07CE}" dt="2019-03-20T23:30:15.337" v="2159" actId="1038"/>
          <ac:spMkLst>
            <pc:docMk/>
            <pc:sldMk cId="4015828384" sldId="261"/>
            <ac:spMk id="7" creationId="{A1073512-FDDF-4E97-A0B9-56BC4E9068F0}"/>
          </ac:spMkLst>
        </pc:spChg>
        <pc:spChg chg="mod">
          <ac:chgData name="Ken Merrihew" userId="bcb7a1e886d99f07" providerId="LiveId" clId="{78AFB173-1DE1-4A41-BD59-169A45FF07CE}" dt="2019-03-20T19:40:08.097" v="1593" actId="14100"/>
          <ac:spMkLst>
            <pc:docMk/>
            <pc:sldMk cId="4015828384" sldId="261"/>
            <ac:spMk id="8" creationId="{01A0B672-2CE2-42A6-8279-7D48103ACBF5}"/>
          </ac:spMkLst>
        </pc:spChg>
        <pc:spChg chg="add del mod">
          <ac:chgData name="Ken Merrihew" userId="bcb7a1e886d99f07" providerId="LiveId" clId="{78AFB173-1DE1-4A41-BD59-169A45FF07CE}" dt="2019-03-20T22:24:30.041" v="2043" actId="478"/>
          <ac:spMkLst>
            <pc:docMk/>
            <pc:sldMk cId="4015828384" sldId="261"/>
            <ac:spMk id="11" creationId="{07C6137B-6453-448F-A9E6-AEC148F28530}"/>
          </ac:spMkLst>
        </pc:spChg>
        <pc:spChg chg="add mod">
          <ac:chgData name="Ken Merrihew" userId="bcb7a1e886d99f07" providerId="LiveId" clId="{78AFB173-1DE1-4A41-BD59-169A45FF07CE}" dt="2019-03-20T22:24:27.591" v="2042" actId="207"/>
          <ac:spMkLst>
            <pc:docMk/>
            <pc:sldMk cId="4015828384" sldId="261"/>
            <ac:spMk id="12" creationId="{85CF1A26-0DC3-4372-AED9-C540DF3B2152}"/>
          </ac:spMkLst>
        </pc:spChg>
        <pc:spChg chg="add mod">
          <ac:chgData name="Ken Merrihew" userId="bcb7a1e886d99f07" providerId="LiveId" clId="{78AFB173-1DE1-4A41-BD59-169A45FF07CE}" dt="2019-03-20T22:25:09.795" v="2136" actId="2711"/>
          <ac:spMkLst>
            <pc:docMk/>
            <pc:sldMk cId="4015828384" sldId="261"/>
            <ac:spMk id="14" creationId="{653FF061-02F5-41A3-9700-8BD4B6EC9FC7}"/>
          </ac:spMkLst>
        </pc:spChg>
        <pc:cxnChg chg="add mod">
          <ac:chgData name="Ken Merrihew" userId="bcb7a1e886d99f07" providerId="LiveId" clId="{78AFB173-1DE1-4A41-BD59-169A45FF07CE}" dt="2019-03-20T19:38:49.022" v="1587" actId="1037"/>
          <ac:cxnSpMkLst>
            <pc:docMk/>
            <pc:sldMk cId="4015828384" sldId="261"/>
            <ac:cxnSpMk id="10" creationId="{38967CDD-A09D-4CA9-ACB4-89B3EDA40C89}"/>
          </ac:cxnSpMkLst>
        </pc:cxnChg>
        <pc:cxnChg chg="add mod">
          <ac:chgData name="Ken Merrihew" userId="bcb7a1e886d99f07" providerId="LiveId" clId="{78AFB173-1DE1-4A41-BD59-169A45FF07CE}" dt="2019-03-20T23:30:15.337" v="2159" actId="1038"/>
          <ac:cxnSpMkLst>
            <pc:docMk/>
            <pc:sldMk cId="4015828384" sldId="261"/>
            <ac:cxnSpMk id="13" creationId="{F829750C-95F6-4D7A-AE4B-9502C20EB6B3}"/>
          </ac:cxnSpMkLst>
        </pc:cxnChg>
      </pc:sldChg>
      <pc:sldChg chg="modTransition">
        <pc:chgData name="Ken Merrihew" userId="bcb7a1e886d99f07" providerId="LiveId" clId="{78AFB173-1DE1-4A41-BD59-169A45FF07CE}" dt="2019-03-18T21:28:05.781" v="81"/>
        <pc:sldMkLst>
          <pc:docMk/>
          <pc:sldMk cId="3557843373" sldId="262"/>
        </pc:sldMkLst>
      </pc:sldChg>
      <pc:sldChg chg="del ord modTransition">
        <pc:chgData name="Ken Merrihew" userId="bcb7a1e886d99f07" providerId="LiveId" clId="{78AFB173-1DE1-4A41-BD59-169A45FF07CE}" dt="2019-03-20T23:33:33.651" v="2163" actId="2696"/>
        <pc:sldMkLst>
          <pc:docMk/>
          <pc:sldMk cId="3036325817" sldId="263"/>
        </pc:sldMkLst>
      </pc:sldChg>
      <pc:sldChg chg="del ord modTransition">
        <pc:chgData name="Ken Merrihew" userId="bcb7a1e886d99f07" providerId="LiveId" clId="{78AFB173-1DE1-4A41-BD59-169A45FF07CE}" dt="2019-03-20T23:33:35.188" v="2164" actId="2696"/>
        <pc:sldMkLst>
          <pc:docMk/>
          <pc:sldMk cId="4177821706" sldId="264"/>
        </pc:sldMkLst>
      </pc:sldChg>
      <pc:sldChg chg="addSp modSp modTransition modAnim">
        <pc:chgData name="Ken Merrihew" userId="bcb7a1e886d99f07" providerId="LiveId" clId="{78AFB173-1DE1-4A41-BD59-169A45FF07CE}" dt="2019-03-20T20:57:33.996" v="1685"/>
        <pc:sldMkLst>
          <pc:docMk/>
          <pc:sldMk cId="1506025062" sldId="265"/>
        </pc:sldMkLst>
        <pc:spChg chg="add mod">
          <ac:chgData name="Ken Merrihew" userId="bcb7a1e886d99f07" providerId="LiveId" clId="{78AFB173-1DE1-4A41-BD59-169A45FF07CE}" dt="2019-03-20T20:56:59.655" v="1681" actId="207"/>
          <ac:spMkLst>
            <pc:docMk/>
            <pc:sldMk cId="1506025062" sldId="265"/>
            <ac:spMk id="4" creationId="{7FD8B46D-DB05-426E-A5EA-1738757AF477}"/>
          </ac:spMkLst>
        </pc:spChg>
      </pc:sldChg>
      <pc:sldChg chg="modTransition">
        <pc:chgData name="Ken Merrihew" userId="bcb7a1e886d99f07" providerId="LiveId" clId="{78AFB173-1DE1-4A41-BD59-169A45FF07CE}" dt="2019-03-18T21:28:05.781" v="81"/>
        <pc:sldMkLst>
          <pc:docMk/>
          <pc:sldMk cId="2471532930" sldId="266"/>
        </pc:sldMkLst>
      </pc:sldChg>
      <pc:sldChg chg="modTransition">
        <pc:chgData name="Ken Merrihew" userId="bcb7a1e886d99f07" providerId="LiveId" clId="{78AFB173-1DE1-4A41-BD59-169A45FF07CE}" dt="2019-03-18T21:28:05.781" v="81"/>
        <pc:sldMkLst>
          <pc:docMk/>
          <pc:sldMk cId="3958100816" sldId="267"/>
        </pc:sldMkLst>
      </pc:sldChg>
      <pc:sldChg chg="modTransition">
        <pc:chgData name="Ken Merrihew" userId="bcb7a1e886d99f07" providerId="LiveId" clId="{78AFB173-1DE1-4A41-BD59-169A45FF07CE}" dt="2019-03-18T21:28:05.781" v="81"/>
        <pc:sldMkLst>
          <pc:docMk/>
          <pc:sldMk cId="500841573" sldId="268"/>
        </pc:sldMkLst>
      </pc:sldChg>
      <pc:sldChg chg="addSp modSp modTransition modAnim">
        <pc:chgData name="Ken Merrihew" userId="bcb7a1e886d99f07" providerId="LiveId" clId="{78AFB173-1DE1-4A41-BD59-169A45FF07CE}" dt="2019-03-20T23:31:58.444" v="2162"/>
        <pc:sldMkLst>
          <pc:docMk/>
          <pc:sldMk cId="1121630230" sldId="269"/>
        </pc:sldMkLst>
        <pc:spChg chg="mod">
          <ac:chgData name="Ken Merrihew" userId="bcb7a1e886d99f07" providerId="LiveId" clId="{78AFB173-1DE1-4A41-BD59-169A45FF07CE}" dt="2019-03-20T21:15:01.071" v="1693" actId="207"/>
          <ac:spMkLst>
            <pc:docMk/>
            <pc:sldMk cId="1121630230" sldId="269"/>
            <ac:spMk id="3" creationId="{DB88E4FF-425A-4FEE-A367-39BCE73DF1EF}"/>
          </ac:spMkLst>
        </pc:spChg>
        <pc:spChg chg="add mod">
          <ac:chgData name="Ken Merrihew" userId="bcb7a1e886d99f07" providerId="LiveId" clId="{78AFB173-1DE1-4A41-BD59-169A45FF07CE}" dt="2019-03-20T21:16:00.004" v="1799" actId="207"/>
          <ac:spMkLst>
            <pc:docMk/>
            <pc:sldMk cId="1121630230" sldId="269"/>
            <ac:spMk id="4" creationId="{1E192D2B-E41F-4EAE-A028-5D1DC5BB9131}"/>
          </ac:spMkLst>
        </pc:spChg>
      </pc:sldChg>
      <pc:sldChg chg="modTransition">
        <pc:chgData name="Ken Merrihew" userId="bcb7a1e886d99f07" providerId="LiveId" clId="{78AFB173-1DE1-4A41-BD59-169A45FF07CE}" dt="2019-03-18T21:28:05.781" v="81"/>
        <pc:sldMkLst>
          <pc:docMk/>
          <pc:sldMk cId="1813435307" sldId="270"/>
        </pc:sldMkLst>
      </pc:sldChg>
      <pc:sldChg chg="modTransition">
        <pc:chgData name="Ken Merrihew" userId="bcb7a1e886d99f07" providerId="LiveId" clId="{78AFB173-1DE1-4A41-BD59-169A45FF07CE}" dt="2019-03-18T21:28:05.781" v="81"/>
        <pc:sldMkLst>
          <pc:docMk/>
          <pc:sldMk cId="1800922084" sldId="271"/>
        </pc:sldMkLst>
      </pc:sldChg>
      <pc:sldChg chg="modTransition">
        <pc:chgData name="Ken Merrihew" userId="bcb7a1e886d99f07" providerId="LiveId" clId="{78AFB173-1DE1-4A41-BD59-169A45FF07CE}" dt="2019-03-18T21:28:05.781" v="81"/>
        <pc:sldMkLst>
          <pc:docMk/>
          <pc:sldMk cId="103342739" sldId="272"/>
        </pc:sldMkLst>
      </pc:sldChg>
      <pc:sldChg chg="del modTransition">
        <pc:chgData name="Ken Merrihew" userId="bcb7a1e886d99f07" providerId="LiveId" clId="{78AFB173-1DE1-4A41-BD59-169A45FF07CE}" dt="2019-03-20T19:04:52.859" v="1271" actId="2696"/>
        <pc:sldMkLst>
          <pc:docMk/>
          <pc:sldMk cId="16950267" sldId="273"/>
        </pc:sldMkLst>
      </pc:sldChg>
      <pc:sldChg chg="modTransition">
        <pc:chgData name="Ken Merrihew" userId="bcb7a1e886d99f07" providerId="LiveId" clId="{78AFB173-1DE1-4A41-BD59-169A45FF07CE}" dt="2019-03-18T21:28:05.781" v="81"/>
        <pc:sldMkLst>
          <pc:docMk/>
          <pc:sldMk cId="1970405499" sldId="274"/>
        </pc:sldMkLst>
      </pc:sldChg>
      <pc:sldChg chg="modSp modTransition modAnim">
        <pc:chgData name="Ken Merrihew" userId="bcb7a1e886d99f07" providerId="LiveId" clId="{78AFB173-1DE1-4A41-BD59-169A45FF07CE}" dt="2019-03-20T19:48:46.715" v="1612"/>
        <pc:sldMkLst>
          <pc:docMk/>
          <pc:sldMk cId="1406761372" sldId="275"/>
        </pc:sldMkLst>
        <pc:cxnChg chg="mod">
          <ac:chgData name="Ken Merrihew" userId="bcb7a1e886d99f07" providerId="LiveId" clId="{78AFB173-1DE1-4A41-BD59-169A45FF07CE}" dt="2019-03-20T19:47:36.681" v="1602" actId="208"/>
          <ac:cxnSpMkLst>
            <pc:docMk/>
            <pc:sldMk cId="1406761372" sldId="275"/>
            <ac:cxnSpMk id="7" creationId="{2E3B167F-1B0A-4632-A588-60ACCFAD4A2E}"/>
          </ac:cxnSpMkLst>
        </pc:cxnChg>
        <pc:cxnChg chg="mod">
          <ac:chgData name="Ken Merrihew" userId="bcb7a1e886d99f07" providerId="LiveId" clId="{78AFB173-1DE1-4A41-BD59-169A45FF07CE}" dt="2019-03-20T19:47:36.681" v="1602" actId="208"/>
          <ac:cxnSpMkLst>
            <pc:docMk/>
            <pc:sldMk cId="1406761372" sldId="275"/>
            <ac:cxnSpMk id="8" creationId="{C1F023EA-DCED-424E-BE57-4DCD4AF0DA2B}"/>
          </ac:cxnSpMkLst>
        </pc:cxnChg>
        <pc:cxnChg chg="mod">
          <ac:chgData name="Ken Merrihew" userId="bcb7a1e886d99f07" providerId="LiveId" clId="{78AFB173-1DE1-4A41-BD59-169A45FF07CE}" dt="2019-03-20T19:45:34.261" v="1601" actId="208"/>
          <ac:cxnSpMkLst>
            <pc:docMk/>
            <pc:sldMk cId="1406761372" sldId="275"/>
            <ac:cxnSpMk id="9" creationId="{73690932-848D-46D8-B284-B554D7093F5E}"/>
          </ac:cxnSpMkLst>
        </pc:cxnChg>
        <pc:cxnChg chg="mod">
          <ac:chgData name="Ken Merrihew" userId="bcb7a1e886d99f07" providerId="LiveId" clId="{78AFB173-1DE1-4A41-BD59-169A45FF07CE}" dt="2019-03-20T19:45:24.226" v="1599" actId="208"/>
          <ac:cxnSpMkLst>
            <pc:docMk/>
            <pc:sldMk cId="1406761372" sldId="275"/>
            <ac:cxnSpMk id="10" creationId="{F86A2DF9-BB53-4E27-84A4-7B648649D13C}"/>
          </ac:cxnSpMkLst>
        </pc:cxnChg>
        <pc:cxnChg chg="mod">
          <ac:chgData name="Ken Merrihew" userId="bcb7a1e886d99f07" providerId="LiveId" clId="{78AFB173-1DE1-4A41-BD59-169A45FF07CE}" dt="2019-03-20T19:45:34.261" v="1601" actId="208"/>
          <ac:cxnSpMkLst>
            <pc:docMk/>
            <pc:sldMk cId="1406761372" sldId="275"/>
            <ac:cxnSpMk id="13" creationId="{82D42308-A810-4353-9840-D42E9AD57F0D}"/>
          </ac:cxnSpMkLst>
        </pc:cxnChg>
        <pc:cxnChg chg="mod">
          <ac:chgData name="Ken Merrihew" userId="bcb7a1e886d99f07" providerId="LiveId" clId="{78AFB173-1DE1-4A41-BD59-169A45FF07CE}" dt="2019-03-20T19:45:34.261" v="1601" actId="208"/>
          <ac:cxnSpMkLst>
            <pc:docMk/>
            <pc:sldMk cId="1406761372" sldId="275"/>
            <ac:cxnSpMk id="14" creationId="{3EE3B17C-8387-4065-9A20-C5BE48A7433C}"/>
          </ac:cxnSpMkLst>
        </pc:cxnChg>
      </pc:sldChg>
      <pc:sldChg chg="modTransition">
        <pc:chgData name="Ken Merrihew" userId="bcb7a1e886d99f07" providerId="LiveId" clId="{78AFB173-1DE1-4A41-BD59-169A45FF07CE}" dt="2019-03-18T21:28:05.781" v="81"/>
        <pc:sldMkLst>
          <pc:docMk/>
          <pc:sldMk cId="2576657397" sldId="276"/>
        </pc:sldMkLst>
      </pc:sldChg>
      <pc:sldChg chg="delSp modSp modTransition delAnim modAnim">
        <pc:chgData name="Ken Merrihew" userId="bcb7a1e886d99f07" providerId="LiveId" clId="{78AFB173-1DE1-4A41-BD59-169A45FF07CE}" dt="2019-03-19T16:50:34.836" v="304" actId="207"/>
        <pc:sldMkLst>
          <pc:docMk/>
          <pc:sldMk cId="3626603118" sldId="277"/>
        </pc:sldMkLst>
        <pc:spChg chg="mod">
          <ac:chgData name="Ken Merrihew" userId="bcb7a1e886d99f07" providerId="LiveId" clId="{78AFB173-1DE1-4A41-BD59-169A45FF07CE}" dt="2019-03-19T16:50:34.836" v="304" actId="207"/>
          <ac:spMkLst>
            <pc:docMk/>
            <pc:sldMk cId="3626603118" sldId="277"/>
            <ac:spMk id="3" creationId="{DB88E4FF-425A-4FEE-A367-39BCE73DF1EF}"/>
          </ac:spMkLst>
        </pc:spChg>
        <pc:spChg chg="del">
          <ac:chgData name="Ken Merrihew" userId="bcb7a1e886d99f07" providerId="LiveId" clId="{78AFB173-1DE1-4A41-BD59-169A45FF07CE}" dt="2019-03-19T16:50:13.178" v="285" actId="478"/>
          <ac:spMkLst>
            <pc:docMk/>
            <pc:sldMk cId="3626603118" sldId="277"/>
            <ac:spMk id="6" creationId="{3F5DA9A8-66F5-4DA1-B0BF-ED4CCAD841AF}"/>
          </ac:spMkLst>
        </pc:spChg>
      </pc:sldChg>
      <pc:sldChg chg="modTransition">
        <pc:chgData name="Ken Merrihew" userId="bcb7a1e886d99f07" providerId="LiveId" clId="{78AFB173-1DE1-4A41-BD59-169A45FF07CE}" dt="2019-03-18T21:28:05.781" v="81"/>
        <pc:sldMkLst>
          <pc:docMk/>
          <pc:sldMk cId="2812146371" sldId="278"/>
        </pc:sldMkLst>
      </pc:sldChg>
      <pc:sldChg chg="delSp modSp add delAnim">
        <pc:chgData name="Ken Merrihew" userId="bcb7a1e886d99f07" providerId="LiveId" clId="{78AFB173-1DE1-4A41-BD59-169A45FF07CE}" dt="2019-03-19T14:26:31.930" v="94" actId="2711"/>
        <pc:sldMkLst>
          <pc:docMk/>
          <pc:sldMk cId="1931502314" sldId="279"/>
        </pc:sldMkLst>
        <pc:spChg chg="mod">
          <ac:chgData name="Ken Merrihew" userId="bcb7a1e886d99f07" providerId="LiveId" clId="{78AFB173-1DE1-4A41-BD59-169A45FF07CE}" dt="2019-03-19T14:26:31.930" v="94" actId="2711"/>
          <ac:spMkLst>
            <pc:docMk/>
            <pc:sldMk cId="1931502314" sldId="279"/>
            <ac:spMk id="3" creationId="{DB88E4FF-425A-4FEE-A367-39BCE73DF1EF}"/>
          </ac:spMkLst>
        </pc:spChg>
        <pc:spChg chg="del">
          <ac:chgData name="Ken Merrihew" userId="bcb7a1e886d99f07" providerId="LiveId" clId="{78AFB173-1DE1-4A41-BD59-169A45FF07CE}" dt="2019-03-19T14:26:05.989" v="86" actId="478"/>
          <ac:spMkLst>
            <pc:docMk/>
            <pc:sldMk cId="1931502314" sldId="279"/>
            <ac:spMk id="6" creationId="{3F5DA9A8-66F5-4DA1-B0BF-ED4CCAD841AF}"/>
          </ac:spMkLst>
        </pc:spChg>
      </pc:sldChg>
      <pc:sldChg chg="add">
        <pc:chgData name="Ken Merrihew" userId="bcb7a1e886d99f07" providerId="LiveId" clId="{78AFB173-1DE1-4A41-BD59-169A45FF07CE}" dt="2019-03-19T14:26:03.028" v="85"/>
        <pc:sldMkLst>
          <pc:docMk/>
          <pc:sldMk cId="4117315837" sldId="280"/>
        </pc:sldMkLst>
      </pc:sldChg>
      <pc:sldChg chg="add">
        <pc:chgData name="Ken Merrihew" userId="bcb7a1e886d99f07" providerId="LiveId" clId="{78AFB173-1DE1-4A41-BD59-169A45FF07CE}" dt="2019-03-19T16:50:08.356" v="284"/>
        <pc:sldMkLst>
          <pc:docMk/>
          <pc:sldMk cId="152396094" sldId="281"/>
        </pc:sldMkLst>
      </pc:sldChg>
      <pc:sldChg chg="add">
        <pc:chgData name="Ken Merrihew" userId="bcb7a1e886d99f07" providerId="LiveId" clId="{78AFB173-1DE1-4A41-BD59-169A45FF07CE}" dt="2019-03-19T16:50:08.356" v="284"/>
        <pc:sldMkLst>
          <pc:docMk/>
          <pc:sldMk cId="1428271102" sldId="282"/>
        </pc:sldMkLst>
      </pc:sldChg>
      <pc:sldChg chg="add del">
        <pc:chgData name="Ken Merrihew" userId="bcb7a1e886d99f07" providerId="LiveId" clId="{78AFB173-1DE1-4A41-BD59-169A45FF07CE}" dt="2019-03-19T17:49:16.019" v="306"/>
        <pc:sldMkLst>
          <pc:docMk/>
          <pc:sldMk cId="174206233" sldId="283"/>
        </pc:sldMkLst>
      </pc:sldChg>
      <pc:sldChg chg="modSp add ord modAnim">
        <pc:chgData name="Ken Merrihew" userId="bcb7a1e886d99f07" providerId="LiveId" clId="{78AFB173-1DE1-4A41-BD59-169A45FF07CE}" dt="2019-03-19T17:52:17.855" v="426" actId="1035"/>
        <pc:sldMkLst>
          <pc:docMk/>
          <pc:sldMk cId="1660689456" sldId="283"/>
        </pc:sldMkLst>
        <pc:spChg chg="mod">
          <ac:chgData name="Ken Merrihew" userId="bcb7a1e886d99f07" providerId="LiveId" clId="{78AFB173-1DE1-4A41-BD59-169A45FF07CE}" dt="2019-03-19T17:50:48.030" v="373" actId="255"/>
          <ac:spMkLst>
            <pc:docMk/>
            <pc:sldMk cId="1660689456" sldId="283"/>
            <ac:spMk id="3" creationId="{DB88E4FF-425A-4FEE-A367-39BCE73DF1EF}"/>
          </ac:spMkLst>
        </pc:spChg>
        <pc:spChg chg="mod">
          <ac:chgData name="Ken Merrihew" userId="bcb7a1e886d99f07" providerId="LiveId" clId="{78AFB173-1DE1-4A41-BD59-169A45FF07CE}" dt="2019-03-19T17:52:17.855" v="426" actId="1035"/>
          <ac:spMkLst>
            <pc:docMk/>
            <pc:sldMk cId="1660689456" sldId="283"/>
            <ac:spMk id="6" creationId="{3F5DA9A8-66F5-4DA1-B0BF-ED4CCAD841AF}"/>
          </ac:spMkLst>
        </pc:spChg>
      </pc:sldChg>
      <pc:sldChg chg="add del">
        <pc:chgData name="Ken Merrihew" userId="bcb7a1e886d99f07" providerId="LiveId" clId="{78AFB173-1DE1-4A41-BD59-169A45FF07CE}" dt="2019-03-19T17:49:16.019" v="306"/>
        <pc:sldMkLst>
          <pc:docMk/>
          <pc:sldMk cId="2444928886" sldId="284"/>
        </pc:sldMkLst>
      </pc:sldChg>
      <pc:sldChg chg="add ord">
        <pc:chgData name="Ken Merrihew" userId="bcb7a1e886d99f07" providerId="LiveId" clId="{78AFB173-1DE1-4A41-BD59-169A45FF07CE}" dt="2019-03-19T17:49:34.939" v="309"/>
        <pc:sldMkLst>
          <pc:docMk/>
          <pc:sldMk cId="2464592968" sldId="284"/>
        </pc:sldMkLst>
      </pc:sldChg>
      <pc:sldChg chg="add del">
        <pc:chgData name="Ken Merrihew" userId="bcb7a1e886d99f07" providerId="LiveId" clId="{78AFB173-1DE1-4A41-BD59-169A45FF07CE}" dt="2019-03-19T17:49:16.019" v="306"/>
        <pc:sldMkLst>
          <pc:docMk/>
          <pc:sldMk cId="326109029" sldId="285"/>
        </pc:sldMkLst>
      </pc:sldChg>
      <pc:sldChg chg="addSp delSp modSp add del modAnim">
        <pc:chgData name="Ken Merrihew" userId="bcb7a1e886d99f07" providerId="LiveId" clId="{78AFB173-1DE1-4A41-BD59-169A45FF07CE}" dt="2019-03-20T19:41:57.299" v="1594" actId="2696"/>
        <pc:sldMkLst>
          <pc:docMk/>
          <pc:sldMk cId="3196903943" sldId="285"/>
        </pc:sldMkLst>
        <pc:spChg chg="mod">
          <ac:chgData name="Ken Merrihew" userId="bcb7a1e886d99f07" providerId="LiveId" clId="{78AFB173-1DE1-4A41-BD59-169A45FF07CE}" dt="2019-03-20T18:10:05.834" v="954" actId="164"/>
          <ac:spMkLst>
            <pc:docMk/>
            <pc:sldMk cId="3196903943" sldId="285"/>
            <ac:spMk id="3" creationId="{DB88E4FF-425A-4FEE-A367-39BCE73DF1EF}"/>
          </ac:spMkLst>
        </pc:spChg>
        <pc:spChg chg="add mod ord">
          <ac:chgData name="Ken Merrihew" userId="bcb7a1e886d99f07" providerId="LiveId" clId="{78AFB173-1DE1-4A41-BD59-169A45FF07CE}" dt="2019-03-20T18:10:05.834" v="954" actId="164"/>
          <ac:spMkLst>
            <pc:docMk/>
            <pc:sldMk cId="3196903943" sldId="285"/>
            <ac:spMk id="4" creationId="{1CFFE963-7220-499D-956A-FCF6C75D8858}"/>
          </ac:spMkLst>
        </pc:spChg>
        <pc:spChg chg="add mod">
          <ac:chgData name="Ken Merrihew" userId="bcb7a1e886d99f07" providerId="LiveId" clId="{78AFB173-1DE1-4A41-BD59-169A45FF07CE}" dt="2019-03-20T18:10:05.834" v="954" actId="164"/>
          <ac:spMkLst>
            <pc:docMk/>
            <pc:sldMk cId="3196903943" sldId="285"/>
            <ac:spMk id="5" creationId="{B4761EFB-C9B6-414B-BE64-D03640B603D6}"/>
          </ac:spMkLst>
        </pc:spChg>
        <pc:spChg chg="add mod">
          <ac:chgData name="Ken Merrihew" userId="bcb7a1e886d99f07" providerId="LiveId" clId="{78AFB173-1DE1-4A41-BD59-169A45FF07CE}" dt="2019-03-20T18:48:39.798" v="1252" actId="404"/>
          <ac:spMkLst>
            <pc:docMk/>
            <pc:sldMk cId="3196903943" sldId="285"/>
            <ac:spMk id="6" creationId="{763D6CCC-E927-452E-BE46-E94DE70B5FA1}"/>
          </ac:spMkLst>
        </pc:spChg>
        <pc:spChg chg="add del mod">
          <ac:chgData name="Ken Merrihew" userId="bcb7a1e886d99f07" providerId="LiveId" clId="{78AFB173-1DE1-4A41-BD59-169A45FF07CE}" dt="2019-03-20T18:04:27.499" v="533" actId="478"/>
          <ac:spMkLst>
            <pc:docMk/>
            <pc:sldMk cId="3196903943" sldId="285"/>
            <ac:spMk id="7" creationId="{3B80B0C2-0ED4-4308-A8A3-FB2C7AEE11AD}"/>
          </ac:spMkLst>
        </pc:spChg>
        <pc:spChg chg="add mod">
          <ac:chgData name="Ken Merrihew" userId="bcb7a1e886d99f07" providerId="LiveId" clId="{78AFB173-1DE1-4A41-BD59-169A45FF07CE}" dt="2019-03-20T18:48:35.063" v="1251" actId="404"/>
          <ac:spMkLst>
            <pc:docMk/>
            <pc:sldMk cId="3196903943" sldId="285"/>
            <ac:spMk id="8" creationId="{D7AE655C-94DD-4A98-99E3-D1A030BD327D}"/>
          </ac:spMkLst>
        </pc:spChg>
        <pc:spChg chg="add mod">
          <ac:chgData name="Ken Merrihew" userId="bcb7a1e886d99f07" providerId="LiveId" clId="{78AFB173-1DE1-4A41-BD59-169A45FF07CE}" dt="2019-03-20T18:12:01.912" v="1098" actId="122"/>
          <ac:spMkLst>
            <pc:docMk/>
            <pc:sldMk cId="3196903943" sldId="285"/>
            <ac:spMk id="17" creationId="{9DF089F6-67E3-4F9E-957D-D62C1C50ADC2}"/>
          </ac:spMkLst>
        </pc:spChg>
        <pc:spChg chg="add mod">
          <ac:chgData name="Ken Merrihew" userId="bcb7a1e886d99f07" providerId="LiveId" clId="{78AFB173-1DE1-4A41-BD59-169A45FF07CE}" dt="2019-03-20T18:12:01.912" v="1098" actId="122"/>
          <ac:spMkLst>
            <pc:docMk/>
            <pc:sldMk cId="3196903943" sldId="285"/>
            <ac:spMk id="18" creationId="{1B9F8939-2B82-45D9-B576-6405F15879F1}"/>
          </ac:spMkLst>
        </pc:spChg>
        <pc:spChg chg="add mod">
          <ac:chgData name="Ken Merrihew" userId="bcb7a1e886d99f07" providerId="LiveId" clId="{78AFB173-1DE1-4A41-BD59-169A45FF07CE}" dt="2019-03-20T18:12:11.820" v="1114" actId="14100"/>
          <ac:spMkLst>
            <pc:docMk/>
            <pc:sldMk cId="3196903943" sldId="285"/>
            <ac:spMk id="19" creationId="{EF61ED27-D5B9-499B-9A97-F8A3AF9BC6EA}"/>
          </ac:spMkLst>
        </pc:spChg>
        <pc:spChg chg="add mod">
          <ac:chgData name="Ken Merrihew" userId="bcb7a1e886d99f07" providerId="LiveId" clId="{78AFB173-1DE1-4A41-BD59-169A45FF07CE}" dt="2019-03-20T18:12:45.892" v="1222" actId="1037"/>
          <ac:spMkLst>
            <pc:docMk/>
            <pc:sldMk cId="3196903943" sldId="285"/>
            <ac:spMk id="20" creationId="{FB078477-1C15-4BDF-92AF-6ADD6C299BC7}"/>
          </ac:spMkLst>
        </pc:spChg>
        <pc:spChg chg="add mod">
          <ac:chgData name="Ken Merrihew" userId="bcb7a1e886d99f07" providerId="LiveId" clId="{78AFB173-1DE1-4A41-BD59-169A45FF07CE}" dt="2019-03-20T18:49:06.762" v="1262" actId="1076"/>
          <ac:spMkLst>
            <pc:docMk/>
            <pc:sldMk cId="3196903943" sldId="285"/>
            <ac:spMk id="21" creationId="{C94A51A2-78BA-45AC-8F7E-6A00AF9B7173}"/>
          </ac:spMkLst>
        </pc:spChg>
        <pc:grpChg chg="add mod">
          <ac:chgData name="Ken Merrihew" userId="bcb7a1e886d99f07" providerId="LiveId" clId="{78AFB173-1DE1-4A41-BD59-169A45FF07CE}" dt="2019-03-20T18:48:58.979" v="1261" actId="1076"/>
          <ac:grpSpMkLst>
            <pc:docMk/>
            <pc:sldMk cId="3196903943" sldId="285"/>
            <ac:grpSpMk id="16" creationId="{7CE5979A-AE7D-4A11-8EC9-A3511B099AA0}"/>
          </ac:grpSpMkLst>
        </pc:grpChg>
        <pc:cxnChg chg="add mod">
          <ac:chgData name="Ken Merrihew" userId="bcb7a1e886d99f07" providerId="LiveId" clId="{78AFB173-1DE1-4A41-BD59-169A45FF07CE}" dt="2019-03-20T18:10:05.834" v="954" actId="164"/>
          <ac:cxnSpMkLst>
            <pc:docMk/>
            <pc:sldMk cId="3196903943" sldId="285"/>
            <ac:cxnSpMk id="10" creationId="{EF50AE1B-ED6A-45C9-8E35-CE304996A3C1}"/>
          </ac:cxnSpMkLst>
        </pc:cxnChg>
        <pc:cxnChg chg="add mod">
          <ac:chgData name="Ken Merrihew" userId="bcb7a1e886d99f07" providerId="LiveId" clId="{78AFB173-1DE1-4A41-BD59-169A45FF07CE}" dt="2019-03-20T18:10:05.834" v="954" actId="164"/>
          <ac:cxnSpMkLst>
            <pc:docMk/>
            <pc:sldMk cId="3196903943" sldId="285"/>
            <ac:cxnSpMk id="11" creationId="{05A67BA8-144E-458B-BD81-D18F33B00A37}"/>
          </ac:cxnSpMkLst>
        </pc:cxnChg>
        <pc:cxnChg chg="add mod">
          <ac:chgData name="Ken Merrihew" userId="bcb7a1e886d99f07" providerId="LiveId" clId="{78AFB173-1DE1-4A41-BD59-169A45FF07CE}" dt="2019-03-20T18:48:54.890" v="1260" actId="1037"/>
          <ac:cxnSpMkLst>
            <pc:docMk/>
            <pc:sldMk cId="3196903943" sldId="285"/>
            <ac:cxnSpMk id="12" creationId="{81C68A09-50DA-4901-86EA-1C6D9EFA8008}"/>
          </ac:cxnSpMkLst>
        </pc:cxnChg>
      </pc:sldChg>
      <pc:sldChg chg="addSp delSp modSp add modAnim">
        <pc:chgData name="Ken Merrihew" userId="bcb7a1e886d99f07" providerId="LiveId" clId="{78AFB173-1DE1-4A41-BD59-169A45FF07CE}" dt="2019-03-20T19:42:22.704" v="1597"/>
        <pc:sldMkLst>
          <pc:docMk/>
          <pc:sldMk cId="1575912544" sldId="286"/>
        </pc:sldMkLst>
        <pc:spChg chg="mod">
          <ac:chgData name="Ken Merrihew" userId="bcb7a1e886d99f07" providerId="LiveId" clId="{78AFB173-1DE1-4A41-BD59-169A45FF07CE}" dt="2019-03-20T19:07:28.656" v="1339" actId="1038"/>
          <ac:spMkLst>
            <pc:docMk/>
            <pc:sldMk cId="1575912544" sldId="286"/>
            <ac:spMk id="3" creationId="{DB88E4FF-425A-4FEE-A367-39BCE73DF1EF}"/>
          </ac:spMkLst>
        </pc:spChg>
        <pc:spChg chg="mod">
          <ac:chgData name="Ken Merrihew" userId="bcb7a1e886d99f07" providerId="LiveId" clId="{78AFB173-1DE1-4A41-BD59-169A45FF07CE}" dt="2019-03-20T19:07:22.097" v="1333" actId="1038"/>
          <ac:spMkLst>
            <pc:docMk/>
            <pc:sldMk cId="1575912544" sldId="286"/>
            <ac:spMk id="4" creationId="{1CFFE963-7220-499D-956A-FCF6C75D8858}"/>
          </ac:spMkLst>
        </pc:spChg>
        <pc:spChg chg="mod topLvl">
          <ac:chgData name="Ken Merrihew" userId="bcb7a1e886d99f07" providerId="LiveId" clId="{78AFB173-1DE1-4A41-BD59-169A45FF07CE}" dt="2019-03-20T19:06:01.251" v="1276" actId="688"/>
          <ac:spMkLst>
            <pc:docMk/>
            <pc:sldMk cId="1575912544" sldId="286"/>
            <ac:spMk id="17" creationId="{9DF089F6-67E3-4F9E-957D-D62C1C50ADC2}"/>
          </ac:spMkLst>
        </pc:spChg>
        <pc:spChg chg="mod topLvl">
          <ac:chgData name="Ken Merrihew" userId="bcb7a1e886d99f07" providerId="LiveId" clId="{78AFB173-1DE1-4A41-BD59-169A45FF07CE}" dt="2019-03-20T19:07:03.747" v="1313" actId="1038"/>
          <ac:spMkLst>
            <pc:docMk/>
            <pc:sldMk cId="1575912544" sldId="286"/>
            <ac:spMk id="18" creationId="{1B9F8939-2B82-45D9-B576-6405F15879F1}"/>
          </ac:spMkLst>
        </pc:spChg>
        <pc:spChg chg="mod topLvl">
          <ac:chgData name="Ken Merrihew" userId="bcb7a1e886d99f07" providerId="LiveId" clId="{78AFB173-1DE1-4A41-BD59-169A45FF07CE}" dt="2019-03-20T19:06:15.695" v="1295" actId="1035"/>
          <ac:spMkLst>
            <pc:docMk/>
            <pc:sldMk cId="1575912544" sldId="286"/>
            <ac:spMk id="19" creationId="{EF61ED27-D5B9-499B-9A97-F8A3AF9BC6EA}"/>
          </ac:spMkLst>
        </pc:spChg>
        <pc:spChg chg="mod topLvl">
          <ac:chgData name="Ken Merrihew" userId="bcb7a1e886d99f07" providerId="LiveId" clId="{78AFB173-1DE1-4A41-BD59-169A45FF07CE}" dt="2019-03-20T19:06:22.230" v="1300" actId="1036"/>
          <ac:spMkLst>
            <pc:docMk/>
            <pc:sldMk cId="1575912544" sldId="286"/>
            <ac:spMk id="20" creationId="{FB078477-1C15-4BDF-92AF-6ADD6C299BC7}"/>
          </ac:spMkLst>
        </pc:spChg>
        <pc:spChg chg="mod topLvl">
          <ac:chgData name="Ken Merrihew" userId="bcb7a1e886d99f07" providerId="LiveId" clId="{78AFB173-1DE1-4A41-BD59-169A45FF07CE}" dt="2019-03-20T19:05:51.464" v="1275" actId="165"/>
          <ac:spMkLst>
            <pc:docMk/>
            <pc:sldMk cId="1575912544" sldId="286"/>
            <ac:spMk id="21" creationId="{C94A51A2-78BA-45AC-8F7E-6A00AF9B7173}"/>
          </ac:spMkLst>
        </pc:spChg>
        <pc:grpChg chg="add del mod">
          <ac:chgData name="Ken Merrihew" userId="bcb7a1e886d99f07" providerId="LiveId" clId="{78AFB173-1DE1-4A41-BD59-169A45FF07CE}" dt="2019-03-20T19:05:51.464" v="1275" actId="165"/>
          <ac:grpSpMkLst>
            <pc:docMk/>
            <pc:sldMk cId="1575912544" sldId="286"/>
            <ac:grpSpMk id="7" creationId="{30D37297-A963-4C33-9056-BC0F2ECE7659}"/>
          </ac:grpSpMkLst>
        </pc:grpChg>
        <pc:grpChg chg="mod topLvl">
          <ac:chgData name="Ken Merrihew" userId="bcb7a1e886d99f07" providerId="LiveId" clId="{78AFB173-1DE1-4A41-BD59-169A45FF07CE}" dt="2019-03-20T19:05:51.464" v="1275" actId="165"/>
          <ac:grpSpMkLst>
            <pc:docMk/>
            <pc:sldMk cId="1575912544" sldId="286"/>
            <ac:grpSpMk id="16" creationId="{7CE5979A-AE7D-4A11-8EC9-A3511B099AA0}"/>
          </ac:grpSpMkLst>
        </pc:grpChg>
      </pc:sldChg>
      <pc:sldChg chg="add del">
        <pc:chgData name="Ken Merrihew" userId="bcb7a1e886d99f07" providerId="LiveId" clId="{78AFB173-1DE1-4A41-BD59-169A45FF07CE}" dt="2019-03-19T17:49:16.019" v="306"/>
        <pc:sldMkLst>
          <pc:docMk/>
          <pc:sldMk cId="2341313452" sldId="286"/>
        </pc:sldMkLst>
      </pc:sldChg>
      <pc:sldChg chg="add">
        <pc:chgData name="Ken Merrihew" userId="bcb7a1e886d99f07" providerId="LiveId" clId="{78AFB173-1DE1-4A41-BD59-169A45FF07CE}" dt="2019-03-20T21:14:47.322" v="1686"/>
        <pc:sldMkLst>
          <pc:docMk/>
          <pc:sldMk cId="2864902671" sldId="287"/>
        </pc:sldMkLst>
      </pc:sldChg>
      <pc:sldChg chg="delSp modSp add delAnim">
        <pc:chgData name="Ken Merrihew" userId="bcb7a1e886d99f07" providerId="LiveId" clId="{78AFB173-1DE1-4A41-BD59-169A45FF07CE}" dt="2019-03-20T23:13:15.930" v="2149" actId="2711"/>
        <pc:sldMkLst>
          <pc:docMk/>
          <pc:sldMk cId="3508903151" sldId="288"/>
        </pc:sldMkLst>
        <pc:spChg chg="mod">
          <ac:chgData name="Ken Merrihew" userId="bcb7a1e886d99f07" providerId="LiveId" clId="{78AFB173-1DE1-4A41-BD59-169A45FF07CE}" dt="2019-03-20T23:13:15.930" v="2149" actId="2711"/>
          <ac:spMkLst>
            <pc:docMk/>
            <pc:sldMk cId="3508903151" sldId="288"/>
            <ac:spMk id="3" creationId="{DB88E4FF-425A-4FEE-A367-39BCE73DF1EF}"/>
          </ac:spMkLst>
        </pc:spChg>
        <pc:spChg chg="del">
          <ac:chgData name="Ken Merrihew" userId="bcb7a1e886d99f07" providerId="LiveId" clId="{78AFB173-1DE1-4A41-BD59-169A45FF07CE}" dt="2019-03-20T23:12:49.883" v="2141" actId="478"/>
          <ac:spMkLst>
            <pc:docMk/>
            <pc:sldMk cId="3508903151" sldId="288"/>
            <ac:spMk id="6" creationId="{5D719565-B2BA-4D9C-8676-6967C3E11BDF}"/>
          </ac:spMkLst>
        </pc:spChg>
        <pc:spChg chg="del">
          <ac:chgData name="Ken Merrihew" userId="bcb7a1e886d99f07" providerId="LiveId" clId="{78AFB173-1DE1-4A41-BD59-169A45FF07CE}" dt="2019-03-20T23:12:49.883" v="2141" actId="478"/>
          <ac:spMkLst>
            <pc:docMk/>
            <pc:sldMk cId="3508903151" sldId="288"/>
            <ac:spMk id="7" creationId="{A1073512-FDDF-4E97-A0B9-56BC4E9068F0}"/>
          </ac:spMkLst>
        </pc:spChg>
        <pc:spChg chg="del">
          <ac:chgData name="Ken Merrihew" userId="bcb7a1e886d99f07" providerId="LiveId" clId="{78AFB173-1DE1-4A41-BD59-169A45FF07CE}" dt="2019-03-20T23:12:49.883" v="2141" actId="478"/>
          <ac:spMkLst>
            <pc:docMk/>
            <pc:sldMk cId="3508903151" sldId="288"/>
            <ac:spMk id="8" creationId="{01A0B672-2CE2-42A6-8279-7D48103ACBF5}"/>
          </ac:spMkLst>
        </pc:spChg>
        <pc:spChg chg="del">
          <ac:chgData name="Ken Merrihew" userId="bcb7a1e886d99f07" providerId="LiveId" clId="{78AFB173-1DE1-4A41-BD59-169A45FF07CE}" dt="2019-03-20T23:12:49.883" v="2141" actId="478"/>
          <ac:spMkLst>
            <pc:docMk/>
            <pc:sldMk cId="3508903151" sldId="288"/>
            <ac:spMk id="12" creationId="{85CF1A26-0DC3-4372-AED9-C540DF3B2152}"/>
          </ac:spMkLst>
        </pc:spChg>
        <pc:spChg chg="del">
          <ac:chgData name="Ken Merrihew" userId="bcb7a1e886d99f07" providerId="LiveId" clId="{78AFB173-1DE1-4A41-BD59-169A45FF07CE}" dt="2019-03-20T23:12:49.883" v="2141" actId="478"/>
          <ac:spMkLst>
            <pc:docMk/>
            <pc:sldMk cId="3508903151" sldId="288"/>
            <ac:spMk id="14" creationId="{653FF061-02F5-41A3-9700-8BD4B6EC9FC7}"/>
          </ac:spMkLst>
        </pc:spChg>
        <pc:cxnChg chg="del mod">
          <ac:chgData name="Ken Merrihew" userId="bcb7a1e886d99f07" providerId="LiveId" clId="{78AFB173-1DE1-4A41-BD59-169A45FF07CE}" dt="2019-03-20T23:12:49.883" v="2141" actId="478"/>
          <ac:cxnSpMkLst>
            <pc:docMk/>
            <pc:sldMk cId="3508903151" sldId="288"/>
            <ac:cxnSpMk id="10" creationId="{38967CDD-A09D-4CA9-ACB4-89B3EDA40C89}"/>
          </ac:cxnSpMkLst>
        </pc:cxnChg>
        <pc:cxnChg chg="del">
          <ac:chgData name="Ken Merrihew" userId="bcb7a1e886d99f07" providerId="LiveId" clId="{78AFB173-1DE1-4A41-BD59-169A45FF07CE}" dt="2019-03-20T23:12:49.883" v="2141" actId="478"/>
          <ac:cxnSpMkLst>
            <pc:docMk/>
            <pc:sldMk cId="3508903151" sldId="288"/>
            <ac:cxnSpMk id="13" creationId="{F829750C-95F6-4D7A-AE4B-9502C20EB6B3}"/>
          </ac:cxnSpMkLst>
        </pc:cxnChg>
      </pc:sldChg>
      <pc:sldChg chg="add">
        <pc:chgData name="Ken Merrihew" userId="bcb7a1e886d99f07" providerId="LiveId" clId="{78AFB173-1DE1-4A41-BD59-169A45FF07CE}" dt="2019-03-20T23:12:44.985" v="2140"/>
        <pc:sldMkLst>
          <pc:docMk/>
          <pc:sldMk cId="171943384" sldId="289"/>
        </pc:sldMkLst>
      </pc:sldChg>
      <pc:sldMasterChg chg="modTransition modSldLayout">
        <pc:chgData name="Ken Merrihew" userId="bcb7a1e886d99f07" providerId="LiveId" clId="{78AFB173-1DE1-4A41-BD59-169A45FF07CE}" dt="2019-03-18T21:28:05.781" v="81"/>
        <pc:sldMasterMkLst>
          <pc:docMk/>
          <pc:sldMasterMk cId="1719071015" sldId="2147483660"/>
        </pc:sldMasterMkLst>
        <pc:sldLayoutChg chg="modTransition">
          <pc:chgData name="Ken Merrihew" userId="bcb7a1e886d99f07" providerId="LiveId" clId="{78AFB173-1DE1-4A41-BD59-169A45FF07CE}" dt="2019-03-18T21:28:05.781" v="81"/>
          <pc:sldLayoutMkLst>
            <pc:docMk/>
            <pc:sldMasterMk cId="1719071015" sldId="2147483660"/>
            <pc:sldLayoutMk cId="895241026" sldId="2147483661"/>
          </pc:sldLayoutMkLst>
        </pc:sldLayoutChg>
        <pc:sldLayoutChg chg="modTransition">
          <pc:chgData name="Ken Merrihew" userId="bcb7a1e886d99f07" providerId="LiveId" clId="{78AFB173-1DE1-4A41-BD59-169A45FF07CE}" dt="2019-03-18T21:28:05.781" v="81"/>
          <pc:sldLayoutMkLst>
            <pc:docMk/>
            <pc:sldMasterMk cId="1719071015" sldId="2147483660"/>
            <pc:sldLayoutMk cId="1922131358" sldId="214748366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99" y="793750"/>
            <a:ext cx="8124825" cy="611188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11288"/>
            <a:ext cx="8015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785813"/>
            <a:ext cx="8196261" cy="90487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013" y="790575"/>
            <a:ext cx="8196261" cy="90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8" y="1825625"/>
            <a:ext cx="802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099E-3E88-483A-9452-A7CB2B4B6989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D5140-3390-496D-9059-1AA838934705}"/>
              </a:ext>
            </a:extLst>
          </p:cNvPr>
          <p:cNvSpPr txBox="1"/>
          <p:nvPr/>
        </p:nvSpPr>
        <p:spPr>
          <a:xfrm>
            <a:off x="6310283" y="3734097"/>
            <a:ext cx="249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42832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29:25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fear of man brings a snare, but whoever trusts in the Lord shall be safe.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D8B46D-DB05-426E-A5EA-1738757AF477}"/>
              </a:ext>
            </a:extLst>
          </p:cNvPr>
          <p:cNvSpPr txBox="1"/>
          <p:nvPr/>
        </p:nvSpPr>
        <p:spPr>
          <a:xfrm>
            <a:off x="462636" y="1812475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B. Meyer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best of men are men at best.” 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0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24715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Num. 14:18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longsuffering and abundant in mercy, forgiving iniquity and transgression; but He by no means clears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guilty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visiting the iniquity of the fathers on the children to the third and fourth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63E0E-1EED-4DBD-9354-AFF513ED636A}"/>
              </a:ext>
            </a:extLst>
          </p:cNvPr>
          <p:cNvSpPr txBox="1"/>
          <p:nvPr/>
        </p:nvSpPr>
        <p:spPr>
          <a:xfrm>
            <a:off x="462636" y="3241232"/>
            <a:ext cx="8248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Strahan (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 Ideals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1982)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bad man’s example has little influence over good men, but the bad example of a good man, eminent in station and established in reputation, has an enormous power for evil.”</a:t>
            </a:r>
            <a:endParaRPr lang="en-US" sz="23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10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5008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Lev. 20:10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who commits adultery with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man's wife,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commits adultery with his neighbor's wife, the adulterer and the adulteress, shall surely be put to death.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92D2B-E41F-4EAE-A028-5D1DC5BB9131}"/>
              </a:ext>
            </a:extLst>
          </p:cNvPr>
          <p:cNvSpPr txBox="1"/>
          <p:nvPr/>
        </p:nvSpPr>
        <p:spPr>
          <a:xfrm>
            <a:off x="467398" y="2760229"/>
            <a:ext cx="8248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John 8:11-12 ~ </a:t>
            </a:r>
            <a:r>
              <a:rPr lang="en-US" sz="3200" baseline="30000" dirty="0"/>
              <a:t>11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She said, “No one, Lord.” And Jesus said to her, “Neither do I condemn you; go and sin no more.”</a:t>
            </a:r>
          </a:p>
          <a:p>
            <a:r>
              <a:rPr lang="en-US" sz="3200" baseline="30000" dirty="0"/>
              <a:t>12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Then Jesus spoke to them again, saying, “I am the light of the world. He who follows Me shall not walk in darkness, but have the light of life.”</a:t>
            </a:r>
          </a:p>
        </p:txBody>
      </p:sp>
    </p:spTree>
    <p:extLst>
      <p:ext uri="{BB962C8B-B14F-4D97-AF65-F5344CB8AC3E}">
        <p14:creationId xmlns:p14="http://schemas.microsoft.com/office/powerpoint/2010/main" val="112163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John Ashcroft ~ </a:t>
            </a:r>
            <a:r>
              <a:rPr lang="en-US" sz="3200" dirty="0"/>
              <a:t>“Through the ups and downs of failure and success, we become better people, and as better people, God can call us to bigger jobs.”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9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18134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NIV ~ </a:t>
            </a:r>
            <a:r>
              <a:rPr lang="en-US" sz="3200" dirty="0">
                <a:solidFill>
                  <a:srgbClr val="FFFF00"/>
                </a:solidFill>
              </a:rPr>
              <a:t>This is to cover the offense against you before all who are with you; you are completely vindicated.</a:t>
            </a:r>
          </a:p>
        </p:txBody>
      </p:sp>
    </p:spTree>
    <p:extLst>
      <p:ext uri="{BB962C8B-B14F-4D97-AF65-F5344CB8AC3E}">
        <p14:creationId xmlns:p14="http://schemas.microsoft.com/office/powerpoint/2010/main" val="18009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1033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E5979A-AE7D-4A11-8EC9-A3511B099AA0}"/>
              </a:ext>
            </a:extLst>
          </p:cNvPr>
          <p:cNvGrpSpPr/>
          <p:nvPr/>
        </p:nvGrpSpPr>
        <p:grpSpPr>
          <a:xfrm>
            <a:off x="1728789" y="728663"/>
            <a:ext cx="4262438" cy="5857875"/>
            <a:chOff x="1738314" y="671513"/>
            <a:chExt cx="4262438" cy="5857875"/>
          </a:xfrm>
          <a:scene3d>
            <a:camera prst="perspectiveLeft"/>
            <a:lightRig rig="threePt" dir="t"/>
          </a:scene3d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FFE963-7220-499D-956A-FCF6C75D8858}"/>
                </a:ext>
              </a:extLst>
            </p:cNvPr>
            <p:cNvSpPr/>
            <p:nvPr/>
          </p:nvSpPr>
          <p:spPr>
            <a:xfrm>
              <a:off x="1738314" y="671513"/>
              <a:ext cx="4262438" cy="5857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88E4FF-425A-4FEE-A367-39BCE73DF1EF}"/>
                </a:ext>
              </a:extLst>
            </p:cNvPr>
            <p:cNvSpPr txBox="1"/>
            <p:nvPr/>
          </p:nvSpPr>
          <p:spPr>
            <a:xfrm>
              <a:off x="2062808" y="2693538"/>
              <a:ext cx="38479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</a:rPr>
                <a:t>(first name)              (middle name)               (last name)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761EFB-C9B6-414B-BE64-D03640B603D6}"/>
                </a:ext>
              </a:extLst>
            </p:cNvPr>
            <p:cNvSpPr txBox="1"/>
            <p:nvPr/>
          </p:nvSpPr>
          <p:spPr>
            <a:xfrm>
              <a:off x="2762250" y="781050"/>
              <a:ext cx="23479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10000"/>
                    </a:schemeClr>
                  </a:solidFill>
                </a:rPr>
                <a:t>Application for Employment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3D6CCC-E927-452E-BE46-E94DE70B5FA1}"/>
                </a:ext>
              </a:extLst>
            </p:cNvPr>
            <p:cNvSpPr txBox="1"/>
            <p:nvPr/>
          </p:nvSpPr>
          <p:spPr>
            <a:xfrm>
              <a:off x="1881188" y="1728788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Position desired: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AE655C-94DD-4A98-99E3-D1A030BD327D}"/>
                </a:ext>
              </a:extLst>
            </p:cNvPr>
            <p:cNvSpPr txBox="1"/>
            <p:nvPr/>
          </p:nvSpPr>
          <p:spPr>
            <a:xfrm>
              <a:off x="1885949" y="3429020"/>
              <a:ext cx="20478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Previous Employer: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50AE1B-ED6A-45C9-8E35-CE304996A3C1}"/>
                </a:ext>
              </a:extLst>
            </p:cNvPr>
            <p:cNvCxnSpPr>
              <a:cxnSpLocks/>
            </p:cNvCxnSpPr>
            <p:nvPr/>
          </p:nvCxnSpPr>
          <p:spPr>
            <a:xfrm>
              <a:off x="3706755" y="2028815"/>
              <a:ext cx="2017770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5A67BA8-144E-458B-BD81-D18F33B00A37}"/>
                </a:ext>
              </a:extLst>
            </p:cNvPr>
            <p:cNvCxnSpPr>
              <a:cxnSpLocks/>
            </p:cNvCxnSpPr>
            <p:nvPr/>
          </p:nvCxnSpPr>
          <p:spPr>
            <a:xfrm>
              <a:off x="2002914" y="2657469"/>
              <a:ext cx="3735899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C68A09-50DA-4901-86EA-1C6D9EFA8008}"/>
                </a:ext>
              </a:extLst>
            </p:cNvPr>
            <p:cNvCxnSpPr>
              <a:cxnSpLocks/>
            </p:cNvCxnSpPr>
            <p:nvPr/>
          </p:nvCxnSpPr>
          <p:spPr>
            <a:xfrm>
              <a:off x="3754038" y="3705214"/>
              <a:ext cx="1964531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DF089F6-67E3-4F9E-957D-D62C1C50ADC2}"/>
              </a:ext>
            </a:extLst>
          </p:cNvPr>
          <p:cNvSpPr txBox="1"/>
          <p:nvPr/>
        </p:nvSpPr>
        <p:spPr>
          <a:xfrm rot="21418284">
            <a:off x="3781428" y="1552570"/>
            <a:ext cx="1976437" cy="58477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Brush Script MT" panose="03060802040406070304" pitchFamily="66" charset="0"/>
              </a:rPr>
              <a:t>Handmaid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9F8939-2B82-45D9-B576-6405F15879F1}"/>
              </a:ext>
            </a:extLst>
          </p:cNvPr>
          <p:cNvSpPr txBox="1"/>
          <p:nvPr/>
        </p:nvSpPr>
        <p:spPr>
          <a:xfrm>
            <a:off x="2019310" y="2228847"/>
            <a:ext cx="1128710" cy="58477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Brush Script MT" panose="03060802040406070304" pitchFamily="66" charset="0"/>
              </a:rPr>
              <a:t>Hagar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61ED27-D5B9-499B-9A97-F8A3AF9BC6EA}"/>
              </a:ext>
            </a:extLst>
          </p:cNvPr>
          <p:cNvSpPr txBox="1"/>
          <p:nvPr/>
        </p:nvSpPr>
        <p:spPr>
          <a:xfrm>
            <a:off x="3361966" y="2224083"/>
            <a:ext cx="700840" cy="58477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Brush Script MT" panose="03060802040406070304" pitchFamily="66" charset="0"/>
              </a:rPr>
              <a:t>The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078477-1C15-4BDF-92AF-6ADD6C299BC7}"/>
              </a:ext>
            </a:extLst>
          </p:cNvPr>
          <p:cNvSpPr txBox="1"/>
          <p:nvPr/>
        </p:nvSpPr>
        <p:spPr>
          <a:xfrm>
            <a:off x="4299491" y="2181214"/>
            <a:ext cx="1502313" cy="58477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Brush Script MT" panose="03060802040406070304" pitchFamily="66" charset="0"/>
              </a:rPr>
              <a:t>Egyptian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4A51A2-78BA-45AC-8F7E-6A00AF9B7173}"/>
              </a:ext>
            </a:extLst>
          </p:cNvPr>
          <p:cNvSpPr txBox="1"/>
          <p:nvPr/>
        </p:nvSpPr>
        <p:spPr>
          <a:xfrm>
            <a:off x="3595688" y="3371830"/>
            <a:ext cx="2262188" cy="4616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rush Script MT" panose="03060802040406070304" pitchFamily="66" charset="0"/>
              </a:rPr>
              <a:t>Abraham the Nomad</a:t>
            </a:r>
          </a:p>
        </p:txBody>
      </p:sp>
    </p:spTree>
    <p:extLst>
      <p:ext uri="{BB962C8B-B14F-4D97-AF65-F5344CB8AC3E}">
        <p14:creationId xmlns:p14="http://schemas.microsoft.com/office/powerpoint/2010/main" val="15759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5:14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solid food belongs to those who are of full age,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those who by reason of use have their senses exercised to discern both good and evil.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88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19704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Gen. 16:7-14 ~ </a:t>
            </a:r>
            <a:r>
              <a:rPr lang="en-US" sz="3200" dirty="0">
                <a:solidFill>
                  <a:srgbClr val="FFFF00"/>
                </a:solidFill>
              </a:rPr>
              <a:t>the Angel of the LORD </a:t>
            </a:r>
            <a:r>
              <a:rPr lang="en-US" sz="3200" dirty="0"/>
              <a:t>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malakh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YHWH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/>
              <a:t>– a Theophany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DA9A8-66F5-4DA1-B0BF-ED4CCAD841AF}"/>
              </a:ext>
            </a:extLst>
          </p:cNvPr>
          <p:cNvSpPr txBox="1"/>
          <p:nvPr/>
        </p:nvSpPr>
        <p:spPr>
          <a:xfrm>
            <a:off x="452438" y="1795458"/>
            <a:ext cx="823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21:17 ~ </a:t>
            </a:r>
            <a:r>
              <a:rPr lang="en-US" sz="3200" dirty="0">
                <a:solidFill>
                  <a:srgbClr val="FFFF00"/>
                </a:solidFill>
              </a:rPr>
              <a:t>the angel of God </a:t>
            </a:r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malakh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Elohim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24645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94693-FF06-48E0-B04C-3416B29A7323}"/>
              </a:ext>
            </a:extLst>
          </p:cNvPr>
          <p:cNvSpPr txBox="1"/>
          <p:nvPr/>
        </p:nvSpPr>
        <p:spPr>
          <a:xfrm>
            <a:off x="3420533" y="1079500"/>
            <a:ext cx="231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215D2-DD97-49F9-938C-866238A37236}"/>
              </a:ext>
            </a:extLst>
          </p:cNvPr>
          <p:cNvSpPr txBox="1"/>
          <p:nvPr/>
        </p:nvSpPr>
        <p:spPr>
          <a:xfrm>
            <a:off x="1619204" y="1079501"/>
            <a:ext cx="1435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6AF755-EC28-4AE0-BD3A-60BD7D39B42B}"/>
              </a:ext>
            </a:extLst>
          </p:cNvPr>
          <p:cNvSpPr txBox="1"/>
          <p:nvPr/>
        </p:nvSpPr>
        <p:spPr>
          <a:xfrm>
            <a:off x="6234943" y="1079500"/>
            <a:ext cx="1435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3B167F-1B0A-4632-A588-60ACCFAD4A2E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3054401" y="1371889"/>
            <a:ext cx="649794" cy="0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F023EA-DCED-424E-BE57-4DCD4AF0DA2B}"/>
              </a:ext>
            </a:extLst>
          </p:cNvPr>
          <p:cNvCxnSpPr>
            <a:cxnSpLocks/>
          </p:cNvCxnSpPr>
          <p:nvPr/>
        </p:nvCxnSpPr>
        <p:spPr>
          <a:xfrm flipH="1">
            <a:off x="5548127" y="1378683"/>
            <a:ext cx="649794" cy="0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73690932-848D-46D8-B284-B554D7093F5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998933" y="1904516"/>
            <a:ext cx="1013411" cy="873630"/>
          </a:xfrm>
          <a:prstGeom prst="bentConnector3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86A2DF9-BB53-4E27-84A4-7B648649D13C}"/>
              </a:ext>
            </a:extLst>
          </p:cNvPr>
          <p:cNvCxnSpPr/>
          <p:nvPr/>
        </p:nvCxnSpPr>
        <p:spPr>
          <a:xfrm rot="16200000" flipH="1">
            <a:off x="2266591" y="1888015"/>
            <a:ext cx="1013411" cy="873630"/>
          </a:xfrm>
          <a:prstGeom prst="bentConnector3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087E8F-B79A-4D10-AB64-E7588D29C2AD}"/>
              </a:ext>
            </a:extLst>
          </p:cNvPr>
          <p:cNvSpPr txBox="1"/>
          <p:nvPr/>
        </p:nvSpPr>
        <p:spPr>
          <a:xfrm>
            <a:off x="2511270" y="2955863"/>
            <a:ext cx="1435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BD16F-1B30-414E-A993-BBCC6C7932DB}"/>
              </a:ext>
            </a:extLst>
          </p:cNvPr>
          <p:cNvSpPr txBox="1"/>
          <p:nvPr/>
        </p:nvSpPr>
        <p:spPr>
          <a:xfrm>
            <a:off x="5286569" y="2955863"/>
            <a:ext cx="156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Ishmael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2D42308-A810-4353-9840-D42E9AD57F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254947" y="3676041"/>
            <a:ext cx="1013411" cy="873630"/>
          </a:xfrm>
          <a:prstGeom prst="bentConnector3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EE3B17C-8387-4065-9A20-C5BE48A7433C}"/>
              </a:ext>
            </a:extLst>
          </p:cNvPr>
          <p:cNvCxnSpPr/>
          <p:nvPr/>
        </p:nvCxnSpPr>
        <p:spPr>
          <a:xfrm rot="16200000" flipH="1">
            <a:off x="6006701" y="3659539"/>
            <a:ext cx="1013411" cy="873630"/>
          </a:xfrm>
          <a:prstGeom prst="bentConnector3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850DEC-442C-4E44-9EA5-3473DC2A05A3}"/>
              </a:ext>
            </a:extLst>
          </p:cNvPr>
          <p:cNvSpPr txBox="1"/>
          <p:nvPr/>
        </p:nvSpPr>
        <p:spPr>
          <a:xfrm>
            <a:off x="1432757" y="4727387"/>
            <a:ext cx="180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Israelites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E7CF1-B32A-4EBF-962F-8163A2B661E5}"/>
              </a:ext>
            </a:extLst>
          </p:cNvPr>
          <p:cNvSpPr txBox="1"/>
          <p:nvPr/>
        </p:nvSpPr>
        <p:spPr>
          <a:xfrm>
            <a:off x="6166992" y="4727387"/>
            <a:ext cx="156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Arabs</a:t>
            </a:r>
          </a:p>
        </p:txBody>
      </p:sp>
    </p:spTree>
    <p:extLst>
      <p:ext uri="{BB962C8B-B14F-4D97-AF65-F5344CB8AC3E}">
        <p14:creationId xmlns:p14="http://schemas.microsoft.com/office/powerpoint/2010/main" val="14067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25766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Abimelech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father is king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6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2812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Beersheba</a:t>
            </a:r>
            <a:r>
              <a:rPr lang="en-US" sz="3200" dirty="0"/>
              <a:t> ~ </a:t>
            </a:r>
            <a:r>
              <a:rPr lang="en-US" sz="3200" i="1" dirty="0"/>
              <a:t>well of the seven-fold oath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DA9A8-66F5-4DA1-B0BF-ED4CCAD841AF}"/>
              </a:ext>
            </a:extLst>
          </p:cNvPr>
          <p:cNvSpPr txBox="1"/>
          <p:nvPr/>
        </p:nvSpPr>
        <p:spPr>
          <a:xfrm>
            <a:off x="719138" y="1304919"/>
            <a:ext cx="796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oath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comes from Hebrew word for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1428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Everlasting God </a:t>
            </a:r>
            <a:r>
              <a:rPr lang="en-US" sz="3200" dirty="0"/>
              <a:t>~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Olam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1614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41173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rael (greater).jpg">
            <a:extLst>
              <a:ext uri="{FF2B5EF4-FFF2-40B4-BE49-F238E27FC236}">
                <a16:creationId xmlns:a16="http://schemas.microsoft.com/office/drawing/2014/main" id="{83A2A03B-576E-421F-87BA-3466D1F44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9" t="6654" r="8467" b="6182"/>
          <a:stretch/>
        </p:blipFill>
        <p:spPr>
          <a:xfrm>
            <a:off x="704849" y="947738"/>
            <a:ext cx="6181725" cy="492442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746D52-77A9-4607-9CA0-CBD0C103FCA1}"/>
              </a:ext>
            </a:extLst>
          </p:cNvPr>
          <p:cNvSpPr/>
          <p:nvPr/>
        </p:nvSpPr>
        <p:spPr>
          <a:xfrm>
            <a:off x="3357207" y="3074505"/>
            <a:ext cx="1455542" cy="2568712"/>
          </a:xfrm>
          <a:custGeom>
            <a:avLst/>
            <a:gdLst>
              <a:gd name="connsiteX0" fmla="*/ 881270 w 881270"/>
              <a:gd name="connsiteY0" fmla="*/ 0 h 2294834"/>
              <a:gd name="connsiteX1" fmla="*/ 876852 w 881270"/>
              <a:gd name="connsiteY1" fmla="*/ 99391 h 2294834"/>
              <a:gd name="connsiteX2" fmla="*/ 876852 w 881270"/>
              <a:gd name="connsiteY2" fmla="*/ 130313 h 2294834"/>
              <a:gd name="connsiteX3" fmla="*/ 841513 w 881270"/>
              <a:gd name="connsiteY3" fmla="*/ 156817 h 2294834"/>
              <a:gd name="connsiteX4" fmla="*/ 852557 w 881270"/>
              <a:gd name="connsiteY4" fmla="*/ 273878 h 2294834"/>
              <a:gd name="connsiteX5" fmla="*/ 854766 w 881270"/>
              <a:gd name="connsiteY5" fmla="*/ 390939 h 2294834"/>
              <a:gd name="connsiteX6" fmla="*/ 848139 w 881270"/>
              <a:gd name="connsiteY6" fmla="*/ 459408 h 2294834"/>
              <a:gd name="connsiteX7" fmla="*/ 762000 w 881270"/>
              <a:gd name="connsiteY7" fmla="*/ 532295 h 2294834"/>
              <a:gd name="connsiteX8" fmla="*/ 720035 w 881270"/>
              <a:gd name="connsiteY8" fmla="*/ 609600 h 2294834"/>
              <a:gd name="connsiteX9" fmla="*/ 753166 w 881270"/>
              <a:gd name="connsiteY9" fmla="*/ 720034 h 2294834"/>
              <a:gd name="connsiteX10" fmla="*/ 682487 w 881270"/>
              <a:gd name="connsiteY10" fmla="*/ 830469 h 2294834"/>
              <a:gd name="connsiteX11" fmla="*/ 704574 w 881270"/>
              <a:gd name="connsiteY11" fmla="*/ 918817 h 2294834"/>
              <a:gd name="connsiteX12" fmla="*/ 684696 w 881270"/>
              <a:gd name="connsiteY12" fmla="*/ 978452 h 2294834"/>
              <a:gd name="connsiteX13" fmla="*/ 651566 w 881270"/>
              <a:gd name="connsiteY13" fmla="*/ 1024834 h 2294834"/>
              <a:gd name="connsiteX14" fmla="*/ 622852 w 881270"/>
              <a:gd name="connsiteY14" fmla="*/ 1035878 h 2294834"/>
              <a:gd name="connsiteX15" fmla="*/ 620644 w 881270"/>
              <a:gd name="connsiteY15" fmla="*/ 1080052 h 2294834"/>
              <a:gd name="connsiteX16" fmla="*/ 638313 w 881270"/>
              <a:gd name="connsiteY16" fmla="*/ 1133060 h 2294834"/>
              <a:gd name="connsiteX17" fmla="*/ 642731 w 881270"/>
              <a:gd name="connsiteY17" fmla="*/ 1210365 h 2294834"/>
              <a:gd name="connsiteX18" fmla="*/ 627270 w 881270"/>
              <a:gd name="connsiteY18" fmla="*/ 1278834 h 2294834"/>
              <a:gd name="connsiteX19" fmla="*/ 660400 w 881270"/>
              <a:gd name="connsiteY19" fmla="*/ 1406939 h 2294834"/>
              <a:gd name="connsiteX20" fmla="*/ 633896 w 881270"/>
              <a:gd name="connsiteY20" fmla="*/ 1493078 h 2294834"/>
              <a:gd name="connsiteX21" fmla="*/ 580887 w 881270"/>
              <a:gd name="connsiteY21" fmla="*/ 1554921 h 2294834"/>
              <a:gd name="connsiteX22" fmla="*/ 558800 w 881270"/>
              <a:gd name="connsiteY22" fmla="*/ 1579217 h 2294834"/>
              <a:gd name="connsiteX23" fmla="*/ 558800 w 881270"/>
              <a:gd name="connsiteY23" fmla="*/ 1607930 h 2294834"/>
              <a:gd name="connsiteX24" fmla="*/ 556592 w 881270"/>
              <a:gd name="connsiteY24" fmla="*/ 1623391 h 2294834"/>
              <a:gd name="connsiteX25" fmla="*/ 545548 w 881270"/>
              <a:gd name="connsiteY25" fmla="*/ 1652104 h 2294834"/>
              <a:gd name="connsiteX26" fmla="*/ 532296 w 881270"/>
              <a:gd name="connsiteY26" fmla="*/ 1678608 h 2294834"/>
              <a:gd name="connsiteX27" fmla="*/ 525670 w 881270"/>
              <a:gd name="connsiteY27" fmla="*/ 1747078 h 2294834"/>
              <a:gd name="connsiteX28" fmla="*/ 485913 w 881270"/>
              <a:gd name="connsiteY28" fmla="*/ 1782417 h 2294834"/>
              <a:gd name="connsiteX29" fmla="*/ 485913 w 881270"/>
              <a:gd name="connsiteY29" fmla="*/ 1850887 h 2294834"/>
              <a:gd name="connsiteX30" fmla="*/ 457200 w 881270"/>
              <a:gd name="connsiteY30" fmla="*/ 1888434 h 2294834"/>
              <a:gd name="connsiteX31" fmla="*/ 441739 w 881270"/>
              <a:gd name="connsiteY31" fmla="*/ 1952487 h 2294834"/>
              <a:gd name="connsiteX32" fmla="*/ 388731 w 881270"/>
              <a:gd name="connsiteY32" fmla="*/ 1972365 h 2294834"/>
              <a:gd name="connsiteX33" fmla="*/ 379896 w 881270"/>
              <a:gd name="connsiteY33" fmla="*/ 2016539 h 2294834"/>
              <a:gd name="connsiteX34" fmla="*/ 408609 w 881270"/>
              <a:gd name="connsiteY34" fmla="*/ 2069547 h 2294834"/>
              <a:gd name="connsiteX35" fmla="*/ 408609 w 881270"/>
              <a:gd name="connsiteY35" fmla="*/ 2138017 h 2294834"/>
              <a:gd name="connsiteX36" fmla="*/ 395357 w 881270"/>
              <a:gd name="connsiteY36" fmla="*/ 2208695 h 2294834"/>
              <a:gd name="connsiteX37" fmla="*/ 388731 w 881270"/>
              <a:gd name="connsiteY37" fmla="*/ 2241826 h 2294834"/>
              <a:gd name="connsiteX38" fmla="*/ 388731 w 881270"/>
              <a:gd name="connsiteY38" fmla="*/ 2294834 h 2294834"/>
              <a:gd name="connsiteX39" fmla="*/ 333513 w 881270"/>
              <a:gd name="connsiteY39" fmla="*/ 2294834 h 2294834"/>
              <a:gd name="connsiteX40" fmla="*/ 284922 w 881270"/>
              <a:gd name="connsiteY40" fmla="*/ 2248452 h 2294834"/>
              <a:gd name="connsiteX41" fmla="*/ 240748 w 881270"/>
              <a:gd name="connsiteY41" fmla="*/ 2197652 h 2294834"/>
              <a:gd name="connsiteX42" fmla="*/ 119270 w 881270"/>
              <a:gd name="connsiteY42" fmla="*/ 2091634 h 2294834"/>
              <a:gd name="connsiteX43" fmla="*/ 103809 w 881270"/>
              <a:gd name="connsiteY43" fmla="*/ 1996660 h 2294834"/>
              <a:gd name="connsiteX44" fmla="*/ 57426 w 881270"/>
              <a:gd name="connsiteY44" fmla="*/ 1928191 h 2294834"/>
              <a:gd name="connsiteX45" fmla="*/ 0 w 881270"/>
              <a:gd name="connsiteY45" fmla="*/ 1870765 h 2294834"/>
              <a:gd name="connsiteX0" fmla="*/ 1219200 w 1219200"/>
              <a:gd name="connsiteY0" fmla="*/ 0 h 2294834"/>
              <a:gd name="connsiteX1" fmla="*/ 1214782 w 1219200"/>
              <a:gd name="connsiteY1" fmla="*/ 99391 h 2294834"/>
              <a:gd name="connsiteX2" fmla="*/ 1214782 w 1219200"/>
              <a:gd name="connsiteY2" fmla="*/ 130313 h 2294834"/>
              <a:gd name="connsiteX3" fmla="*/ 1179443 w 1219200"/>
              <a:gd name="connsiteY3" fmla="*/ 156817 h 2294834"/>
              <a:gd name="connsiteX4" fmla="*/ 1190487 w 1219200"/>
              <a:gd name="connsiteY4" fmla="*/ 273878 h 2294834"/>
              <a:gd name="connsiteX5" fmla="*/ 1192696 w 1219200"/>
              <a:gd name="connsiteY5" fmla="*/ 390939 h 2294834"/>
              <a:gd name="connsiteX6" fmla="*/ 1186069 w 1219200"/>
              <a:gd name="connsiteY6" fmla="*/ 459408 h 2294834"/>
              <a:gd name="connsiteX7" fmla="*/ 1099930 w 1219200"/>
              <a:gd name="connsiteY7" fmla="*/ 532295 h 2294834"/>
              <a:gd name="connsiteX8" fmla="*/ 1057965 w 1219200"/>
              <a:gd name="connsiteY8" fmla="*/ 609600 h 2294834"/>
              <a:gd name="connsiteX9" fmla="*/ 1091096 w 1219200"/>
              <a:gd name="connsiteY9" fmla="*/ 720034 h 2294834"/>
              <a:gd name="connsiteX10" fmla="*/ 1020417 w 1219200"/>
              <a:gd name="connsiteY10" fmla="*/ 830469 h 2294834"/>
              <a:gd name="connsiteX11" fmla="*/ 1042504 w 1219200"/>
              <a:gd name="connsiteY11" fmla="*/ 918817 h 2294834"/>
              <a:gd name="connsiteX12" fmla="*/ 1022626 w 1219200"/>
              <a:gd name="connsiteY12" fmla="*/ 978452 h 2294834"/>
              <a:gd name="connsiteX13" fmla="*/ 989496 w 1219200"/>
              <a:gd name="connsiteY13" fmla="*/ 1024834 h 2294834"/>
              <a:gd name="connsiteX14" fmla="*/ 960782 w 1219200"/>
              <a:gd name="connsiteY14" fmla="*/ 1035878 h 2294834"/>
              <a:gd name="connsiteX15" fmla="*/ 958574 w 1219200"/>
              <a:gd name="connsiteY15" fmla="*/ 1080052 h 2294834"/>
              <a:gd name="connsiteX16" fmla="*/ 976243 w 1219200"/>
              <a:gd name="connsiteY16" fmla="*/ 1133060 h 2294834"/>
              <a:gd name="connsiteX17" fmla="*/ 980661 w 1219200"/>
              <a:gd name="connsiteY17" fmla="*/ 1210365 h 2294834"/>
              <a:gd name="connsiteX18" fmla="*/ 965200 w 1219200"/>
              <a:gd name="connsiteY18" fmla="*/ 1278834 h 2294834"/>
              <a:gd name="connsiteX19" fmla="*/ 998330 w 1219200"/>
              <a:gd name="connsiteY19" fmla="*/ 1406939 h 2294834"/>
              <a:gd name="connsiteX20" fmla="*/ 971826 w 1219200"/>
              <a:gd name="connsiteY20" fmla="*/ 1493078 h 2294834"/>
              <a:gd name="connsiteX21" fmla="*/ 918817 w 1219200"/>
              <a:gd name="connsiteY21" fmla="*/ 1554921 h 2294834"/>
              <a:gd name="connsiteX22" fmla="*/ 896730 w 1219200"/>
              <a:gd name="connsiteY22" fmla="*/ 1579217 h 2294834"/>
              <a:gd name="connsiteX23" fmla="*/ 896730 w 1219200"/>
              <a:gd name="connsiteY23" fmla="*/ 1607930 h 2294834"/>
              <a:gd name="connsiteX24" fmla="*/ 894522 w 1219200"/>
              <a:gd name="connsiteY24" fmla="*/ 1623391 h 2294834"/>
              <a:gd name="connsiteX25" fmla="*/ 883478 w 1219200"/>
              <a:gd name="connsiteY25" fmla="*/ 1652104 h 2294834"/>
              <a:gd name="connsiteX26" fmla="*/ 870226 w 1219200"/>
              <a:gd name="connsiteY26" fmla="*/ 1678608 h 2294834"/>
              <a:gd name="connsiteX27" fmla="*/ 863600 w 1219200"/>
              <a:gd name="connsiteY27" fmla="*/ 1747078 h 2294834"/>
              <a:gd name="connsiteX28" fmla="*/ 823843 w 1219200"/>
              <a:gd name="connsiteY28" fmla="*/ 1782417 h 2294834"/>
              <a:gd name="connsiteX29" fmla="*/ 823843 w 1219200"/>
              <a:gd name="connsiteY29" fmla="*/ 1850887 h 2294834"/>
              <a:gd name="connsiteX30" fmla="*/ 795130 w 1219200"/>
              <a:gd name="connsiteY30" fmla="*/ 1888434 h 2294834"/>
              <a:gd name="connsiteX31" fmla="*/ 779669 w 1219200"/>
              <a:gd name="connsiteY31" fmla="*/ 1952487 h 2294834"/>
              <a:gd name="connsiteX32" fmla="*/ 726661 w 1219200"/>
              <a:gd name="connsiteY32" fmla="*/ 1972365 h 2294834"/>
              <a:gd name="connsiteX33" fmla="*/ 717826 w 1219200"/>
              <a:gd name="connsiteY33" fmla="*/ 2016539 h 2294834"/>
              <a:gd name="connsiteX34" fmla="*/ 746539 w 1219200"/>
              <a:gd name="connsiteY34" fmla="*/ 2069547 h 2294834"/>
              <a:gd name="connsiteX35" fmla="*/ 746539 w 1219200"/>
              <a:gd name="connsiteY35" fmla="*/ 2138017 h 2294834"/>
              <a:gd name="connsiteX36" fmla="*/ 733287 w 1219200"/>
              <a:gd name="connsiteY36" fmla="*/ 2208695 h 2294834"/>
              <a:gd name="connsiteX37" fmla="*/ 726661 w 1219200"/>
              <a:gd name="connsiteY37" fmla="*/ 2241826 h 2294834"/>
              <a:gd name="connsiteX38" fmla="*/ 726661 w 1219200"/>
              <a:gd name="connsiteY38" fmla="*/ 2294834 h 2294834"/>
              <a:gd name="connsiteX39" fmla="*/ 671443 w 1219200"/>
              <a:gd name="connsiteY39" fmla="*/ 2294834 h 2294834"/>
              <a:gd name="connsiteX40" fmla="*/ 622852 w 1219200"/>
              <a:gd name="connsiteY40" fmla="*/ 2248452 h 2294834"/>
              <a:gd name="connsiteX41" fmla="*/ 578678 w 1219200"/>
              <a:gd name="connsiteY41" fmla="*/ 2197652 h 2294834"/>
              <a:gd name="connsiteX42" fmla="*/ 457200 w 1219200"/>
              <a:gd name="connsiteY42" fmla="*/ 2091634 h 2294834"/>
              <a:gd name="connsiteX43" fmla="*/ 441739 w 1219200"/>
              <a:gd name="connsiteY43" fmla="*/ 1996660 h 2294834"/>
              <a:gd name="connsiteX44" fmla="*/ 395356 w 1219200"/>
              <a:gd name="connsiteY44" fmla="*/ 1928191 h 2294834"/>
              <a:gd name="connsiteX45" fmla="*/ 0 w 1219200"/>
              <a:gd name="connsiteY45" fmla="*/ 1252330 h 2294834"/>
              <a:gd name="connsiteX0" fmla="*/ 1219200 w 1219200"/>
              <a:gd name="connsiteY0" fmla="*/ 0 h 2294834"/>
              <a:gd name="connsiteX1" fmla="*/ 1214782 w 1219200"/>
              <a:gd name="connsiteY1" fmla="*/ 99391 h 2294834"/>
              <a:gd name="connsiteX2" fmla="*/ 1214782 w 1219200"/>
              <a:gd name="connsiteY2" fmla="*/ 130313 h 2294834"/>
              <a:gd name="connsiteX3" fmla="*/ 1179443 w 1219200"/>
              <a:gd name="connsiteY3" fmla="*/ 156817 h 2294834"/>
              <a:gd name="connsiteX4" fmla="*/ 1190487 w 1219200"/>
              <a:gd name="connsiteY4" fmla="*/ 273878 h 2294834"/>
              <a:gd name="connsiteX5" fmla="*/ 1192696 w 1219200"/>
              <a:gd name="connsiteY5" fmla="*/ 390939 h 2294834"/>
              <a:gd name="connsiteX6" fmla="*/ 1186069 w 1219200"/>
              <a:gd name="connsiteY6" fmla="*/ 459408 h 2294834"/>
              <a:gd name="connsiteX7" fmla="*/ 1099930 w 1219200"/>
              <a:gd name="connsiteY7" fmla="*/ 532295 h 2294834"/>
              <a:gd name="connsiteX8" fmla="*/ 1057965 w 1219200"/>
              <a:gd name="connsiteY8" fmla="*/ 609600 h 2294834"/>
              <a:gd name="connsiteX9" fmla="*/ 1091096 w 1219200"/>
              <a:gd name="connsiteY9" fmla="*/ 720034 h 2294834"/>
              <a:gd name="connsiteX10" fmla="*/ 1020417 w 1219200"/>
              <a:gd name="connsiteY10" fmla="*/ 830469 h 2294834"/>
              <a:gd name="connsiteX11" fmla="*/ 1042504 w 1219200"/>
              <a:gd name="connsiteY11" fmla="*/ 918817 h 2294834"/>
              <a:gd name="connsiteX12" fmla="*/ 1022626 w 1219200"/>
              <a:gd name="connsiteY12" fmla="*/ 978452 h 2294834"/>
              <a:gd name="connsiteX13" fmla="*/ 989496 w 1219200"/>
              <a:gd name="connsiteY13" fmla="*/ 1024834 h 2294834"/>
              <a:gd name="connsiteX14" fmla="*/ 960782 w 1219200"/>
              <a:gd name="connsiteY14" fmla="*/ 1035878 h 2294834"/>
              <a:gd name="connsiteX15" fmla="*/ 958574 w 1219200"/>
              <a:gd name="connsiteY15" fmla="*/ 1080052 h 2294834"/>
              <a:gd name="connsiteX16" fmla="*/ 976243 w 1219200"/>
              <a:gd name="connsiteY16" fmla="*/ 1133060 h 2294834"/>
              <a:gd name="connsiteX17" fmla="*/ 980661 w 1219200"/>
              <a:gd name="connsiteY17" fmla="*/ 1210365 h 2294834"/>
              <a:gd name="connsiteX18" fmla="*/ 965200 w 1219200"/>
              <a:gd name="connsiteY18" fmla="*/ 1278834 h 2294834"/>
              <a:gd name="connsiteX19" fmla="*/ 998330 w 1219200"/>
              <a:gd name="connsiteY19" fmla="*/ 1406939 h 2294834"/>
              <a:gd name="connsiteX20" fmla="*/ 971826 w 1219200"/>
              <a:gd name="connsiteY20" fmla="*/ 1493078 h 2294834"/>
              <a:gd name="connsiteX21" fmla="*/ 918817 w 1219200"/>
              <a:gd name="connsiteY21" fmla="*/ 1554921 h 2294834"/>
              <a:gd name="connsiteX22" fmla="*/ 896730 w 1219200"/>
              <a:gd name="connsiteY22" fmla="*/ 1579217 h 2294834"/>
              <a:gd name="connsiteX23" fmla="*/ 896730 w 1219200"/>
              <a:gd name="connsiteY23" fmla="*/ 1607930 h 2294834"/>
              <a:gd name="connsiteX24" fmla="*/ 894522 w 1219200"/>
              <a:gd name="connsiteY24" fmla="*/ 1623391 h 2294834"/>
              <a:gd name="connsiteX25" fmla="*/ 883478 w 1219200"/>
              <a:gd name="connsiteY25" fmla="*/ 1652104 h 2294834"/>
              <a:gd name="connsiteX26" fmla="*/ 870226 w 1219200"/>
              <a:gd name="connsiteY26" fmla="*/ 1678608 h 2294834"/>
              <a:gd name="connsiteX27" fmla="*/ 863600 w 1219200"/>
              <a:gd name="connsiteY27" fmla="*/ 1747078 h 2294834"/>
              <a:gd name="connsiteX28" fmla="*/ 823843 w 1219200"/>
              <a:gd name="connsiteY28" fmla="*/ 1782417 h 2294834"/>
              <a:gd name="connsiteX29" fmla="*/ 823843 w 1219200"/>
              <a:gd name="connsiteY29" fmla="*/ 1850887 h 2294834"/>
              <a:gd name="connsiteX30" fmla="*/ 795130 w 1219200"/>
              <a:gd name="connsiteY30" fmla="*/ 1888434 h 2294834"/>
              <a:gd name="connsiteX31" fmla="*/ 779669 w 1219200"/>
              <a:gd name="connsiteY31" fmla="*/ 1952487 h 2294834"/>
              <a:gd name="connsiteX32" fmla="*/ 726661 w 1219200"/>
              <a:gd name="connsiteY32" fmla="*/ 1972365 h 2294834"/>
              <a:gd name="connsiteX33" fmla="*/ 717826 w 1219200"/>
              <a:gd name="connsiteY33" fmla="*/ 2016539 h 2294834"/>
              <a:gd name="connsiteX34" fmla="*/ 746539 w 1219200"/>
              <a:gd name="connsiteY34" fmla="*/ 2069547 h 2294834"/>
              <a:gd name="connsiteX35" fmla="*/ 746539 w 1219200"/>
              <a:gd name="connsiteY35" fmla="*/ 2138017 h 2294834"/>
              <a:gd name="connsiteX36" fmla="*/ 733287 w 1219200"/>
              <a:gd name="connsiteY36" fmla="*/ 2208695 h 2294834"/>
              <a:gd name="connsiteX37" fmla="*/ 726661 w 1219200"/>
              <a:gd name="connsiteY37" fmla="*/ 2241826 h 2294834"/>
              <a:gd name="connsiteX38" fmla="*/ 726661 w 1219200"/>
              <a:gd name="connsiteY38" fmla="*/ 2294834 h 2294834"/>
              <a:gd name="connsiteX39" fmla="*/ 671443 w 1219200"/>
              <a:gd name="connsiteY39" fmla="*/ 2294834 h 2294834"/>
              <a:gd name="connsiteX40" fmla="*/ 622852 w 1219200"/>
              <a:gd name="connsiteY40" fmla="*/ 2248452 h 2294834"/>
              <a:gd name="connsiteX41" fmla="*/ 578678 w 1219200"/>
              <a:gd name="connsiteY41" fmla="*/ 2197652 h 2294834"/>
              <a:gd name="connsiteX42" fmla="*/ 457200 w 1219200"/>
              <a:gd name="connsiteY42" fmla="*/ 2091634 h 2294834"/>
              <a:gd name="connsiteX43" fmla="*/ 441739 w 1219200"/>
              <a:gd name="connsiteY43" fmla="*/ 1996660 h 2294834"/>
              <a:gd name="connsiteX44" fmla="*/ 395356 w 1219200"/>
              <a:gd name="connsiteY44" fmla="*/ 1928191 h 2294834"/>
              <a:gd name="connsiteX45" fmla="*/ 53009 w 1219200"/>
              <a:gd name="connsiteY45" fmla="*/ 1336260 h 2294834"/>
              <a:gd name="connsiteX46" fmla="*/ 0 w 1219200"/>
              <a:gd name="connsiteY46" fmla="*/ 1252330 h 2294834"/>
              <a:gd name="connsiteX0" fmla="*/ 1515165 w 1515165"/>
              <a:gd name="connsiteY0" fmla="*/ 0 h 2294834"/>
              <a:gd name="connsiteX1" fmla="*/ 1510747 w 1515165"/>
              <a:gd name="connsiteY1" fmla="*/ 99391 h 2294834"/>
              <a:gd name="connsiteX2" fmla="*/ 1510747 w 1515165"/>
              <a:gd name="connsiteY2" fmla="*/ 130313 h 2294834"/>
              <a:gd name="connsiteX3" fmla="*/ 1475408 w 1515165"/>
              <a:gd name="connsiteY3" fmla="*/ 156817 h 2294834"/>
              <a:gd name="connsiteX4" fmla="*/ 1486452 w 1515165"/>
              <a:gd name="connsiteY4" fmla="*/ 273878 h 2294834"/>
              <a:gd name="connsiteX5" fmla="*/ 1488661 w 1515165"/>
              <a:gd name="connsiteY5" fmla="*/ 390939 h 2294834"/>
              <a:gd name="connsiteX6" fmla="*/ 1482034 w 1515165"/>
              <a:gd name="connsiteY6" fmla="*/ 459408 h 2294834"/>
              <a:gd name="connsiteX7" fmla="*/ 1395895 w 1515165"/>
              <a:gd name="connsiteY7" fmla="*/ 532295 h 2294834"/>
              <a:gd name="connsiteX8" fmla="*/ 1353930 w 1515165"/>
              <a:gd name="connsiteY8" fmla="*/ 609600 h 2294834"/>
              <a:gd name="connsiteX9" fmla="*/ 1387061 w 1515165"/>
              <a:gd name="connsiteY9" fmla="*/ 720034 h 2294834"/>
              <a:gd name="connsiteX10" fmla="*/ 1316382 w 1515165"/>
              <a:gd name="connsiteY10" fmla="*/ 830469 h 2294834"/>
              <a:gd name="connsiteX11" fmla="*/ 1338469 w 1515165"/>
              <a:gd name="connsiteY11" fmla="*/ 918817 h 2294834"/>
              <a:gd name="connsiteX12" fmla="*/ 1318591 w 1515165"/>
              <a:gd name="connsiteY12" fmla="*/ 978452 h 2294834"/>
              <a:gd name="connsiteX13" fmla="*/ 1285461 w 1515165"/>
              <a:gd name="connsiteY13" fmla="*/ 1024834 h 2294834"/>
              <a:gd name="connsiteX14" fmla="*/ 1256747 w 1515165"/>
              <a:gd name="connsiteY14" fmla="*/ 1035878 h 2294834"/>
              <a:gd name="connsiteX15" fmla="*/ 1254539 w 1515165"/>
              <a:gd name="connsiteY15" fmla="*/ 1080052 h 2294834"/>
              <a:gd name="connsiteX16" fmla="*/ 1272208 w 1515165"/>
              <a:gd name="connsiteY16" fmla="*/ 1133060 h 2294834"/>
              <a:gd name="connsiteX17" fmla="*/ 1276626 w 1515165"/>
              <a:gd name="connsiteY17" fmla="*/ 1210365 h 2294834"/>
              <a:gd name="connsiteX18" fmla="*/ 1261165 w 1515165"/>
              <a:gd name="connsiteY18" fmla="*/ 1278834 h 2294834"/>
              <a:gd name="connsiteX19" fmla="*/ 1294295 w 1515165"/>
              <a:gd name="connsiteY19" fmla="*/ 1406939 h 2294834"/>
              <a:gd name="connsiteX20" fmla="*/ 1267791 w 1515165"/>
              <a:gd name="connsiteY20" fmla="*/ 1493078 h 2294834"/>
              <a:gd name="connsiteX21" fmla="*/ 1214782 w 1515165"/>
              <a:gd name="connsiteY21" fmla="*/ 1554921 h 2294834"/>
              <a:gd name="connsiteX22" fmla="*/ 1192695 w 1515165"/>
              <a:gd name="connsiteY22" fmla="*/ 1579217 h 2294834"/>
              <a:gd name="connsiteX23" fmla="*/ 1192695 w 1515165"/>
              <a:gd name="connsiteY23" fmla="*/ 1607930 h 2294834"/>
              <a:gd name="connsiteX24" fmla="*/ 1190487 w 1515165"/>
              <a:gd name="connsiteY24" fmla="*/ 1623391 h 2294834"/>
              <a:gd name="connsiteX25" fmla="*/ 1179443 w 1515165"/>
              <a:gd name="connsiteY25" fmla="*/ 1652104 h 2294834"/>
              <a:gd name="connsiteX26" fmla="*/ 1166191 w 1515165"/>
              <a:gd name="connsiteY26" fmla="*/ 1678608 h 2294834"/>
              <a:gd name="connsiteX27" fmla="*/ 1159565 w 1515165"/>
              <a:gd name="connsiteY27" fmla="*/ 1747078 h 2294834"/>
              <a:gd name="connsiteX28" fmla="*/ 1119808 w 1515165"/>
              <a:gd name="connsiteY28" fmla="*/ 1782417 h 2294834"/>
              <a:gd name="connsiteX29" fmla="*/ 1119808 w 1515165"/>
              <a:gd name="connsiteY29" fmla="*/ 1850887 h 2294834"/>
              <a:gd name="connsiteX30" fmla="*/ 1091095 w 1515165"/>
              <a:gd name="connsiteY30" fmla="*/ 1888434 h 2294834"/>
              <a:gd name="connsiteX31" fmla="*/ 1075634 w 1515165"/>
              <a:gd name="connsiteY31" fmla="*/ 1952487 h 2294834"/>
              <a:gd name="connsiteX32" fmla="*/ 1022626 w 1515165"/>
              <a:gd name="connsiteY32" fmla="*/ 1972365 h 2294834"/>
              <a:gd name="connsiteX33" fmla="*/ 1013791 w 1515165"/>
              <a:gd name="connsiteY33" fmla="*/ 2016539 h 2294834"/>
              <a:gd name="connsiteX34" fmla="*/ 1042504 w 1515165"/>
              <a:gd name="connsiteY34" fmla="*/ 2069547 h 2294834"/>
              <a:gd name="connsiteX35" fmla="*/ 1042504 w 1515165"/>
              <a:gd name="connsiteY35" fmla="*/ 2138017 h 2294834"/>
              <a:gd name="connsiteX36" fmla="*/ 1029252 w 1515165"/>
              <a:gd name="connsiteY36" fmla="*/ 2208695 h 2294834"/>
              <a:gd name="connsiteX37" fmla="*/ 1022626 w 1515165"/>
              <a:gd name="connsiteY37" fmla="*/ 2241826 h 2294834"/>
              <a:gd name="connsiteX38" fmla="*/ 1022626 w 1515165"/>
              <a:gd name="connsiteY38" fmla="*/ 2294834 h 2294834"/>
              <a:gd name="connsiteX39" fmla="*/ 967408 w 1515165"/>
              <a:gd name="connsiteY39" fmla="*/ 2294834 h 2294834"/>
              <a:gd name="connsiteX40" fmla="*/ 918817 w 1515165"/>
              <a:gd name="connsiteY40" fmla="*/ 2248452 h 2294834"/>
              <a:gd name="connsiteX41" fmla="*/ 874643 w 1515165"/>
              <a:gd name="connsiteY41" fmla="*/ 2197652 h 2294834"/>
              <a:gd name="connsiteX42" fmla="*/ 753165 w 1515165"/>
              <a:gd name="connsiteY42" fmla="*/ 2091634 h 2294834"/>
              <a:gd name="connsiteX43" fmla="*/ 737704 w 1515165"/>
              <a:gd name="connsiteY43" fmla="*/ 1996660 h 2294834"/>
              <a:gd name="connsiteX44" fmla="*/ 691321 w 1515165"/>
              <a:gd name="connsiteY44" fmla="*/ 1928191 h 2294834"/>
              <a:gd name="connsiteX45" fmla="*/ 348974 w 1515165"/>
              <a:gd name="connsiteY45" fmla="*/ 1336260 h 2294834"/>
              <a:gd name="connsiteX46" fmla="*/ 0 w 1515165"/>
              <a:gd name="connsiteY46" fmla="*/ 1002747 h 2294834"/>
              <a:gd name="connsiteX0" fmla="*/ 1515165 w 1515165"/>
              <a:gd name="connsiteY0" fmla="*/ 0 h 2294834"/>
              <a:gd name="connsiteX1" fmla="*/ 1510747 w 1515165"/>
              <a:gd name="connsiteY1" fmla="*/ 99391 h 2294834"/>
              <a:gd name="connsiteX2" fmla="*/ 1510747 w 1515165"/>
              <a:gd name="connsiteY2" fmla="*/ 130313 h 2294834"/>
              <a:gd name="connsiteX3" fmla="*/ 1475408 w 1515165"/>
              <a:gd name="connsiteY3" fmla="*/ 156817 h 2294834"/>
              <a:gd name="connsiteX4" fmla="*/ 1486452 w 1515165"/>
              <a:gd name="connsiteY4" fmla="*/ 273878 h 2294834"/>
              <a:gd name="connsiteX5" fmla="*/ 1488661 w 1515165"/>
              <a:gd name="connsiteY5" fmla="*/ 390939 h 2294834"/>
              <a:gd name="connsiteX6" fmla="*/ 1482034 w 1515165"/>
              <a:gd name="connsiteY6" fmla="*/ 459408 h 2294834"/>
              <a:gd name="connsiteX7" fmla="*/ 1395895 w 1515165"/>
              <a:gd name="connsiteY7" fmla="*/ 532295 h 2294834"/>
              <a:gd name="connsiteX8" fmla="*/ 1353930 w 1515165"/>
              <a:gd name="connsiteY8" fmla="*/ 609600 h 2294834"/>
              <a:gd name="connsiteX9" fmla="*/ 1387061 w 1515165"/>
              <a:gd name="connsiteY9" fmla="*/ 720034 h 2294834"/>
              <a:gd name="connsiteX10" fmla="*/ 1316382 w 1515165"/>
              <a:gd name="connsiteY10" fmla="*/ 830469 h 2294834"/>
              <a:gd name="connsiteX11" fmla="*/ 1338469 w 1515165"/>
              <a:gd name="connsiteY11" fmla="*/ 918817 h 2294834"/>
              <a:gd name="connsiteX12" fmla="*/ 1318591 w 1515165"/>
              <a:gd name="connsiteY12" fmla="*/ 978452 h 2294834"/>
              <a:gd name="connsiteX13" fmla="*/ 1285461 w 1515165"/>
              <a:gd name="connsiteY13" fmla="*/ 1024834 h 2294834"/>
              <a:gd name="connsiteX14" fmla="*/ 1256747 w 1515165"/>
              <a:gd name="connsiteY14" fmla="*/ 1035878 h 2294834"/>
              <a:gd name="connsiteX15" fmla="*/ 1254539 w 1515165"/>
              <a:gd name="connsiteY15" fmla="*/ 1080052 h 2294834"/>
              <a:gd name="connsiteX16" fmla="*/ 1272208 w 1515165"/>
              <a:gd name="connsiteY16" fmla="*/ 1133060 h 2294834"/>
              <a:gd name="connsiteX17" fmla="*/ 1276626 w 1515165"/>
              <a:gd name="connsiteY17" fmla="*/ 1210365 h 2294834"/>
              <a:gd name="connsiteX18" fmla="*/ 1261165 w 1515165"/>
              <a:gd name="connsiteY18" fmla="*/ 1278834 h 2294834"/>
              <a:gd name="connsiteX19" fmla="*/ 1294295 w 1515165"/>
              <a:gd name="connsiteY19" fmla="*/ 1406939 h 2294834"/>
              <a:gd name="connsiteX20" fmla="*/ 1267791 w 1515165"/>
              <a:gd name="connsiteY20" fmla="*/ 1493078 h 2294834"/>
              <a:gd name="connsiteX21" fmla="*/ 1214782 w 1515165"/>
              <a:gd name="connsiteY21" fmla="*/ 1554921 h 2294834"/>
              <a:gd name="connsiteX22" fmla="*/ 1192695 w 1515165"/>
              <a:gd name="connsiteY22" fmla="*/ 1579217 h 2294834"/>
              <a:gd name="connsiteX23" fmla="*/ 1192695 w 1515165"/>
              <a:gd name="connsiteY23" fmla="*/ 1607930 h 2294834"/>
              <a:gd name="connsiteX24" fmla="*/ 1190487 w 1515165"/>
              <a:gd name="connsiteY24" fmla="*/ 1623391 h 2294834"/>
              <a:gd name="connsiteX25" fmla="*/ 1179443 w 1515165"/>
              <a:gd name="connsiteY25" fmla="*/ 1652104 h 2294834"/>
              <a:gd name="connsiteX26" fmla="*/ 1166191 w 1515165"/>
              <a:gd name="connsiteY26" fmla="*/ 1678608 h 2294834"/>
              <a:gd name="connsiteX27" fmla="*/ 1159565 w 1515165"/>
              <a:gd name="connsiteY27" fmla="*/ 1747078 h 2294834"/>
              <a:gd name="connsiteX28" fmla="*/ 1119808 w 1515165"/>
              <a:gd name="connsiteY28" fmla="*/ 1782417 h 2294834"/>
              <a:gd name="connsiteX29" fmla="*/ 1119808 w 1515165"/>
              <a:gd name="connsiteY29" fmla="*/ 1850887 h 2294834"/>
              <a:gd name="connsiteX30" fmla="*/ 1091095 w 1515165"/>
              <a:gd name="connsiteY30" fmla="*/ 1888434 h 2294834"/>
              <a:gd name="connsiteX31" fmla="*/ 1075634 w 1515165"/>
              <a:gd name="connsiteY31" fmla="*/ 1952487 h 2294834"/>
              <a:gd name="connsiteX32" fmla="*/ 1022626 w 1515165"/>
              <a:gd name="connsiteY32" fmla="*/ 1972365 h 2294834"/>
              <a:gd name="connsiteX33" fmla="*/ 1013791 w 1515165"/>
              <a:gd name="connsiteY33" fmla="*/ 2016539 h 2294834"/>
              <a:gd name="connsiteX34" fmla="*/ 1042504 w 1515165"/>
              <a:gd name="connsiteY34" fmla="*/ 2069547 h 2294834"/>
              <a:gd name="connsiteX35" fmla="*/ 1042504 w 1515165"/>
              <a:gd name="connsiteY35" fmla="*/ 2138017 h 2294834"/>
              <a:gd name="connsiteX36" fmla="*/ 1029252 w 1515165"/>
              <a:gd name="connsiteY36" fmla="*/ 2208695 h 2294834"/>
              <a:gd name="connsiteX37" fmla="*/ 1022626 w 1515165"/>
              <a:gd name="connsiteY37" fmla="*/ 2241826 h 2294834"/>
              <a:gd name="connsiteX38" fmla="*/ 1022626 w 1515165"/>
              <a:gd name="connsiteY38" fmla="*/ 2294834 h 2294834"/>
              <a:gd name="connsiteX39" fmla="*/ 967408 w 1515165"/>
              <a:gd name="connsiteY39" fmla="*/ 2294834 h 2294834"/>
              <a:gd name="connsiteX40" fmla="*/ 918817 w 1515165"/>
              <a:gd name="connsiteY40" fmla="*/ 2248452 h 2294834"/>
              <a:gd name="connsiteX41" fmla="*/ 874643 w 1515165"/>
              <a:gd name="connsiteY41" fmla="*/ 2197652 h 2294834"/>
              <a:gd name="connsiteX42" fmla="*/ 753165 w 1515165"/>
              <a:gd name="connsiteY42" fmla="*/ 2091634 h 2294834"/>
              <a:gd name="connsiteX43" fmla="*/ 737704 w 1515165"/>
              <a:gd name="connsiteY43" fmla="*/ 1996660 h 2294834"/>
              <a:gd name="connsiteX44" fmla="*/ 691321 w 1515165"/>
              <a:gd name="connsiteY44" fmla="*/ 1928191 h 2294834"/>
              <a:gd name="connsiteX45" fmla="*/ 348974 w 1515165"/>
              <a:gd name="connsiteY45" fmla="*/ 1336260 h 2294834"/>
              <a:gd name="connsiteX46" fmla="*/ 46383 w 1515165"/>
              <a:gd name="connsiteY46" fmla="*/ 1040295 h 2294834"/>
              <a:gd name="connsiteX47" fmla="*/ 0 w 1515165"/>
              <a:gd name="connsiteY47" fmla="*/ 1002747 h 2294834"/>
              <a:gd name="connsiteX0" fmla="*/ 1493078 w 1493078"/>
              <a:gd name="connsiteY0" fmla="*/ 0 h 2294834"/>
              <a:gd name="connsiteX1" fmla="*/ 1488660 w 1493078"/>
              <a:gd name="connsiteY1" fmla="*/ 99391 h 2294834"/>
              <a:gd name="connsiteX2" fmla="*/ 1488660 w 1493078"/>
              <a:gd name="connsiteY2" fmla="*/ 130313 h 2294834"/>
              <a:gd name="connsiteX3" fmla="*/ 1453321 w 1493078"/>
              <a:gd name="connsiteY3" fmla="*/ 156817 h 2294834"/>
              <a:gd name="connsiteX4" fmla="*/ 1464365 w 1493078"/>
              <a:gd name="connsiteY4" fmla="*/ 273878 h 2294834"/>
              <a:gd name="connsiteX5" fmla="*/ 1466574 w 1493078"/>
              <a:gd name="connsiteY5" fmla="*/ 390939 h 2294834"/>
              <a:gd name="connsiteX6" fmla="*/ 1459947 w 1493078"/>
              <a:gd name="connsiteY6" fmla="*/ 459408 h 2294834"/>
              <a:gd name="connsiteX7" fmla="*/ 1373808 w 1493078"/>
              <a:gd name="connsiteY7" fmla="*/ 532295 h 2294834"/>
              <a:gd name="connsiteX8" fmla="*/ 1331843 w 1493078"/>
              <a:gd name="connsiteY8" fmla="*/ 609600 h 2294834"/>
              <a:gd name="connsiteX9" fmla="*/ 1364974 w 1493078"/>
              <a:gd name="connsiteY9" fmla="*/ 720034 h 2294834"/>
              <a:gd name="connsiteX10" fmla="*/ 1294295 w 1493078"/>
              <a:gd name="connsiteY10" fmla="*/ 830469 h 2294834"/>
              <a:gd name="connsiteX11" fmla="*/ 1316382 w 1493078"/>
              <a:gd name="connsiteY11" fmla="*/ 918817 h 2294834"/>
              <a:gd name="connsiteX12" fmla="*/ 1296504 w 1493078"/>
              <a:gd name="connsiteY12" fmla="*/ 978452 h 2294834"/>
              <a:gd name="connsiteX13" fmla="*/ 1263374 w 1493078"/>
              <a:gd name="connsiteY13" fmla="*/ 1024834 h 2294834"/>
              <a:gd name="connsiteX14" fmla="*/ 1234660 w 1493078"/>
              <a:gd name="connsiteY14" fmla="*/ 1035878 h 2294834"/>
              <a:gd name="connsiteX15" fmla="*/ 1232452 w 1493078"/>
              <a:gd name="connsiteY15" fmla="*/ 1080052 h 2294834"/>
              <a:gd name="connsiteX16" fmla="*/ 1250121 w 1493078"/>
              <a:gd name="connsiteY16" fmla="*/ 1133060 h 2294834"/>
              <a:gd name="connsiteX17" fmla="*/ 1254539 w 1493078"/>
              <a:gd name="connsiteY17" fmla="*/ 1210365 h 2294834"/>
              <a:gd name="connsiteX18" fmla="*/ 1239078 w 1493078"/>
              <a:gd name="connsiteY18" fmla="*/ 1278834 h 2294834"/>
              <a:gd name="connsiteX19" fmla="*/ 1272208 w 1493078"/>
              <a:gd name="connsiteY19" fmla="*/ 1406939 h 2294834"/>
              <a:gd name="connsiteX20" fmla="*/ 1245704 w 1493078"/>
              <a:gd name="connsiteY20" fmla="*/ 1493078 h 2294834"/>
              <a:gd name="connsiteX21" fmla="*/ 1192695 w 1493078"/>
              <a:gd name="connsiteY21" fmla="*/ 1554921 h 2294834"/>
              <a:gd name="connsiteX22" fmla="*/ 1170608 w 1493078"/>
              <a:gd name="connsiteY22" fmla="*/ 1579217 h 2294834"/>
              <a:gd name="connsiteX23" fmla="*/ 1170608 w 1493078"/>
              <a:gd name="connsiteY23" fmla="*/ 1607930 h 2294834"/>
              <a:gd name="connsiteX24" fmla="*/ 1168400 w 1493078"/>
              <a:gd name="connsiteY24" fmla="*/ 1623391 h 2294834"/>
              <a:gd name="connsiteX25" fmla="*/ 1157356 w 1493078"/>
              <a:gd name="connsiteY25" fmla="*/ 1652104 h 2294834"/>
              <a:gd name="connsiteX26" fmla="*/ 1144104 w 1493078"/>
              <a:gd name="connsiteY26" fmla="*/ 1678608 h 2294834"/>
              <a:gd name="connsiteX27" fmla="*/ 1137478 w 1493078"/>
              <a:gd name="connsiteY27" fmla="*/ 1747078 h 2294834"/>
              <a:gd name="connsiteX28" fmla="*/ 1097721 w 1493078"/>
              <a:gd name="connsiteY28" fmla="*/ 1782417 h 2294834"/>
              <a:gd name="connsiteX29" fmla="*/ 1097721 w 1493078"/>
              <a:gd name="connsiteY29" fmla="*/ 1850887 h 2294834"/>
              <a:gd name="connsiteX30" fmla="*/ 1069008 w 1493078"/>
              <a:gd name="connsiteY30" fmla="*/ 1888434 h 2294834"/>
              <a:gd name="connsiteX31" fmla="*/ 1053547 w 1493078"/>
              <a:gd name="connsiteY31" fmla="*/ 1952487 h 2294834"/>
              <a:gd name="connsiteX32" fmla="*/ 1000539 w 1493078"/>
              <a:gd name="connsiteY32" fmla="*/ 1972365 h 2294834"/>
              <a:gd name="connsiteX33" fmla="*/ 991704 w 1493078"/>
              <a:gd name="connsiteY33" fmla="*/ 2016539 h 2294834"/>
              <a:gd name="connsiteX34" fmla="*/ 1020417 w 1493078"/>
              <a:gd name="connsiteY34" fmla="*/ 2069547 h 2294834"/>
              <a:gd name="connsiteX35" fmla="*/ 1020417 w 1493078"/>
              <a:gd name="connsiteY35" fmla="*/ 2138017 h 2294834"/>
              <a:gd name="connsiteX36" fmla="*/ 1007165 w 1493078"/>
              <a:gd name="connsiteY36" fmla="*/ 2208695 h 2294834"/>
              <a:gd name="connsiteX37" fmla="*/ 1000539 w 1493078"/>
              <a:gd name="connsiteY37" fmla="*/ 2241826 h 2294834"/>
              <a:gd name="connsiteX38" fmla="*/ 1000539 w 1493078"/>
              <a:gd name="connsiteY38" fmla="*/ 2294834 h 2294834"/>
              <a:gd name="connsiteX39" fmla="*/ 945321 w 1493078"/>
              <a:gd name="connsiteY39" fmla="*/ 2294834 h 2294834"/>
              <a:gd name="connsiteX40" fmla="*/ 896730 w 1493078"/>
              <a:gd name="connsiteY40" fmla="*/ 2248452 h 2294834"/>
              <a:gd name="connsiteX41" fmla="*/ 852556 w 1493078"/>
              <a:gd name="connsiteY41" fmla="*/ 2197652 h 2294834"/>
              <a:gd name="connsiteX42" fmla="*/ 731078 w 1493078"/>
              <a:gd name="connsiteY42" fmla="*/ 2091634 h 2294834"/>
              <a:gd name="connsiteX43" fmla="*/ 715617 w 1493078"/>
              <a:gd name="connsiteY43" fmla="*/ 1996660 h 2294834"/>
              <a:gd name="connsiteX44" fmla="*/ 669234 w 1493078"/>
              <a:gd name="connsiteY44" fmla="*/ 1928191 h 2294834"/>
              <a:gd name="connsiteX45" fmla="*/ 326887 w 1493078"/>
              <a:gd name="connsiteY45" fmla="*/ 1336260 h 2294834"/>
              <a:gd name="connsiteX46" fmla="*/ 24296 w 1493078"/>
              <a:gd name="connsiteY46" fmla="*/ 1040295 h 2294834"/>
              <a:gd name="connsiteX47" fmla="*/ 0 w 1493078"/>
              <a:gd name="connsiteY47" fmla="*/ 580886 h 2294834"/>
              <a:gd name="connsiteX0" fmla="*/ 1493078 w 1493078"/>
              <a:gd name="connsiteY0" fmla="*/ 0 h 2294834"/>
              <a:gd name="connsiteX1" fmla="*/ 1488660 w 1493078"/>
              <a:gd name="connsiteY1" fmla="*/ 99391 h 2294834"/>
              <a:gd name="connsiteX2" fmla="*/ 1488660 w 1493078"/>
              <a:gd name="connsiteY2" fmla="*/ 130313 h 2294834"/>
              <a:gd name="connsiteX3" fmla="*/ 1453321 w 1493078"/>
              <a:gd name="connsiteY3" fmla="*/ 156817 h 2294834"/>
              <a:gd name="connsiteX4" fmla="*/ 1464365 w 1493078"/>
              <a:gd name="connsiteY4" fmla="*/ 273878 h 2294834"/>
              <a:gd name="connsiteX5" fmla="*/ 1466574 w 1493078"/>
              <a:gd name="connsiteY5" fmla="*/ 390939 h 2294834"/>
              <a:gd name="connsiteX6" fmla="*/ 1459947 w 1493078"/>
              <a:gd name="connsiteY6" fmla="*/ 459408 h 2294834"/>
              <a:gd name="connsiteX7" fmla="*/ 1373808 w 1493078"/>
              <a:gd name="connsiteY7" fmla="*/ 532295 h 2294834"/>
              <a:gd name="connsiteX8" fmla="*/ 1331843 w 1493078"/>
              <a:gd name="connsiteY8" fmla="*/ 609600 h 2294834"/>
              <a:gd name="connsiteX9" fmla="*/ 1364974 w 1493078"/>
              <a:gd name="connsiteY9" fmla="*/ 720034 h 2294834"/>
              <a:gd name="connsiteX10" fmla="*/ 1294295 w 1493078"/>
              <a:gd name="connsiteY10" fmla="*/ 830469 h 2294834"/>
              <a:gd name="connsiteX11" fmla="*/ 1316382 w 1493078"/>
              <a:gd name="connsiteY11" fmla="*/ 918817 h 2294834"/>
              <a:gd name="connsiteX12" fmla="*/ 1296504 w 1493078"/>
              <a:gd name="connsiteY12" fmla="*/ 978452 h 2294834"/>
              <a:gd name="connsiteX13" fmla="*/ 1263374 w 1493078"/>
              <a:gd name="connsiteY13" fmla="*/ 1024834 h 2294834"/>
              <a:gd name="connsiteX14" fmla="*/ 1234660 w 1493078"/>
              <a:gd name="connsiteY14" fmla="*/ 1035878 h 2294834"/>
              <a:gd name="connsiteX15" fmla="*/ 1232452 w 1493078"/>
              <a:gd name="connsiteY15" fmla="*/ 1080052 h 2294834"/>
              <a:gd name="connsiteX16" fmla="*/ 1250121 w 1493078"/>
              <a:gd name="connsiteY16" fmla="*/ 1133060 h 2294834"/>
              <a:gd name="connsiteX17" fmla="*/ 1254539 w 1493078"/>
              <a:gd name="connsiteY17" fmla="*/ 1210365 h 2294834"/>
              <a:gd name="connsiteX18" fmla="*/ 1239078 w 1493078"/>
              <a:gd name="connsiteY18" fmla="*/ 1278834 h 2294834"/>
              <a:gd name="connsiteX19" fmla="*/ 1272208 w 1493078"/>
              <a:gd name="connsiteY19" fmla="*/ 1406939 h 2294834"/>
              <a:gd name="connsiteX20" fmla="*/ 1245704 w 1493078"/>
              <a:gd name="connsiteY20" fmla="*/ 1493078 h 2294834"/>
              <a:gd name="connsiteX21" fmla="*/ 1192695 w 1493078"/>
              <a:gd name="connsiteY21" fmla="*/ 1554921 h 2294834"/>
              <a:gd name="connsiteX22" fmla="*/ 1170608 w 1493078"/>
              <a:gd name="connsiteY22" fmla="*/ 1579217 h 2294834"/>
              <a:gd name="connsiteX23" fmla="*/ 1170608 w 1493078"/>
              <a:gd name="connsiteY23" fmla="*/ 1607930 h 2294834"/>
              <a:gd name="connsiteX24" fmla="*/ 1168400 w 1493078"/>
              <a:gd name="connsiteY24" fmla="*/ 1623391 h 2294834"/>
              <a:gd name="connsiteX25" fmla="*/ 1157356 w 1493078"/>
              <a:gd name="connsiteY25" fmla="*/ 1652104 h 2294834"/>
              <a:gd name="connsiteX26" fmla="*/ 1144104 w 1493078"/>
              <a:gd name="connsiteY26" fmla="*/ 1678608 h 2294834"/>
              <a:gd name="connsiteX27" fmla="*/ 1137478 w 1493078"/>
              <a:gd name="connsiteY27" fmla="*/ 1747078 h 2294834"/>
              <a:gd name="connsiteX28" fmla="*/ 1097721 w 1493078"/>
              <a:gd name="connsiteY28" fmla="*/ 1782417 h 2294834"/>
              <a:gd name="connsiteX29" fmla="*/ 1097721 w 1493078"/>
              <a:gd name="connsiteY29" fmla="*/ 1850887 h 2294834"/>
              <a:gd name="connsiteX30" fmla="*/ 1069008 w 1493078"/>
              <a:gd name="connsiteY30" fmla="*/ 1888434 h 2294834"/>
              <a:gd name="connsiteX31" fmla="*/ 1053547 w 1493078"/>
              <a:gd name="connsiteY31" fmla="*/ 1952487 h 2294834"/>
              <a:gd name="connsiteX32" fmla="*/ 1000539 w 1493078"/>
              <a:gd name="connsiteY32" fmla="*/ 1972365 h 2294834"/>
              <a:gd name="connsiteX33" fmla="*/ 991704 w 1493078"/>
              <a:gd name="connsiteY33" fmla="*/ 2016539 h 2294834"/>
              <a:gd name="connsiteX34" fmla="*/ 1020417 w 1493078"/>
              <a:gd name="connsiteY34" fmla="*/ 2069547 h 2294834"/>
              <a:gd name="connsiteX35" fmla="*/ 1020417 w 1493078"/>
              <a:gd name="connsiteY35" fmla="*/ 2138017 h 2294834"/>
              <a:gd name="connsiteX36" fmla="*/ 1007165 w 1493078"/>
              <a:gd name="connsiteY36" fmla="*/ 2208695 h 2294834"/>
              <a:gd name="connsiteX37" fmla="*/ 1000539 w 1493078"/>
              <a:gd name="connsiteY37" fmla="*/ 2241826 h 2294834"/>
              <a:gd name="connsiteX38" fmla="*/ 1000539 w 1493078"/>
              <a:gd name="connsiteY38" fmla="*/ 2294834 h 2294834"/>
              <a:gd name="connsiteX39" fmla="*/ 945321 w 1493078"/>
              <a:gd name="connsiteY39" fmla="*/ 2294834 h 2294834"/>
              <a:gd name="connsiteX40" fmla="*/ 896730 w 1493078"/>
              <a:gd name="connsiteY40" fmla="*/ 2248452 h 2294834"/>
              <a:gd name="connsiteX41" fmla="*/ 852556 w 1493078"/>
              <a:gd name="connsiteY41" fmla="*/ 2197652 h 2294834"/>
              <a:gd name="connsiteX42" fmla="*/ 731078 w 1493078"/>
              <a:gd name="connsiteY42" fmla="*/ 2091634 h 2294834"/>
              <a:gd name="connsiteX43" fmla="*/ 715617 w 1493078"/>
              <a:gd name="connsiteY43" fmla="*/ 1996660 h 2294834"/>
              <a:gd name="connsiteX44" fmla="*/ 669234 w 1493078"/>
              <a:gd name="connsiteY44" fmla="*/ 1928191 h 2294834"/>
              <a:gd name="connsiteX45" fmla="*/ 326887 w 1493078"/>
              <a:gd name="connsiteY45" fmla="*/ 1336260 h 2294834"/>
              <a:gd name="connsiteX46" fmla="*/ 24296 w 1493078"/>
              <a:gd name="connsiteY46" fmla="*/ 1040295 h 2294834"/>
              <a:gd name="connsiteX47" fmla="*/ 0 w 1493078"/>
              <a:gd name="connsiteY47" fmla="*/ 580886 h 2294834"/>
              <a:gd name="connsiteX0" fmla="*/ 1493078 w 1493078"/>
              <a:gd name="connsiteY0" fmla="*/ 0 h 2294834"/>
              <a:gd name="connsiteX1" fmla="*/ 1488660 w 1493078"/>
              <a:gd name="connsiteY1" fmla="*/ 99391 h 2294834"/>
              <a:gd name="connsiteX2" fmla="*/ 1488660 w 1493078"/>
              <a:gd name="connsiteY2" fmla="*/ 130313 h 2294834"/>
              <a:gd name="connsiteX3" fmla="*/ 1453321 w 1493078"/>
              <a:gd name="connsiteY3" fmla="*/ 156817 h 2294834"/>
              <a:gd name="connsiteX4" fmla="*/ 1464365 w 1493078"/>
              <a:gd name="connsiteY4" fmla="*/ 273878 h 2294834"/>
              <a:gd name="connsiteX5" fmla="*/ 1466574 w 1493078"/>
              <a:gd name="connsiteY5" fmla="*/ 390939 h 2294834"/>
              <a:gd name="connsiteX6" fmla="*/ 1459947 w 1493078"/>
              <a:gd name="connsiteY6" fmla="*/ 459408 h 2294834"/>
              <a:gd name="connsiteX7" fmla="*/ 1373808 w 1493078"/>
              <a:gd name="connsiteY7" fmla="*/ 532295 h 2294834"/>
              <a:gd name="connsiteX8" fmla="*/ 1331843 w 1493078"/>
              <a:gd name="connsiteY8" fmla="*/ 609600 h 2294834"/>
              <a:gd name="connsiteX9" fmla="*/ 1364974 w 1493078"/>
              <a:gd name="connsiteY9" fmla="*/ 720034 h 2294834"/>
              <a:gd name="connsiteX10" fmla="*/ 1294295 w 1493078"/>
              <a:gd name="connsiteY10" fmla="*/ 830469 h 2294834"/>
              <a:gd name="connsiteX11" fmla="*/ 1316382 w 1493078"/>
              <a:gd name="connsiteY11" fmla="*/ 918817 h 2294834"/>
              <a:gd name="connsiteX12" fmla="*/ 1296504 w 1493078"/>
              <a:gd name="connsiteY12" fmla="*/ 978452 h 2294834"/>
              <a:gd name="connsiteX13" fmla="*/ 1263374 w 1493078"/>
              <a:gd name="connsiteY13" fmla="*/ 1024834 h 2294834"/>
              <a:gd name="connsiteX14" fmla="*/ 1234660 w 1493078"/>
              <a:gd name="connsiteY14" fmla="*/ 1035878 h 2294834"/>
              <a:gd name="connsiteX15" fmla="*/ 1232452 w 1493078"/>
              <a:gd name="connsiteY15" fmla="*/ 1080052 h 2294834"/>
              <a:gd name="connsiteX16" fmla="*/ 1250121 w 1493078"/>
              <a:gd name="connsiteY16" fmla="*/ 1133060 h 2294834"/>
              <a:gd name="connsiteX17" fmla="*/ 1254539 w 1493078"/>
              <a:gd name="connsiteY17" fmla="*/ 1210365 h 2294834"/>
              <a:gd name="connsiteX18" fmla="*/ 1239078 w 1493078"/>
              <a:gd name="connsiteY18" fmla="*/ 1278834 h 2294834"/>
              <a:gd name="connsiteX19" fmla="*/ 1272208 w 1493078"/>
              <a:gd name="connsiteY19" fmla="*/ 1406939 h 2294834"/>
              <a:gd name="connsiteX20" fmla="*/ 1245704 w 1493078"/>
              <a:gd name="connsiteY20" fmla="*/ 1493078 h 2294834"/>
              <a:gd name="connsiteX21" fmla="*/ 1192695 w 1493078"/>
              <a:gd name="connsiteY21" fmla="*/ 1554921 h 2294834"/>
              <a:gd name="connsiteX22" fmla="*/ 1170608 w 1493078"/>
              <a:gd name="connsiteY22" fmla="*/ 1579217 h 2294834"/>
              <a:gd name="connsiteX23" fmla="*/ 1170608 w 1493078"/>
              <a:gd name="connsiteY23" fmla="*/ 1607930 h 2294834"/>
              <a:gd name="connsiteX24" fmla="*/ 1168400 w 1493078"/>
              <a:gd name="connsiteY24" fmla="*/ 1623391 h 2294834"/>
              <a:gd name="connsiteX25" fmla="*/ 1157356 w 1493078"/>
              <a:gd name="connsiteY25" fmla="*/ 1652104 h 2294834"/>
              <a:gd name="connsiteX26" fmla="*/ 1144104 w 1493078"/>
              <a:gd name="connsiteY26" fmla="*/ 1678608 h 2294834"/>
              <a:gd name="connsiteX27" fmla="*/ 1137478 w 1493078"/>
              <a:gd name="connsiteY27" fmla="*/ 1747078 h 2294834"/>
              <a:gd name="connsiteX28" fmla="*/ 1097721 w 1493078"/>
              <a:gd name="connsiteY28" fmla="*/ 1782417 h 2294834"/>
              <a:gd name="connsiteX29" fmla="*/ 1097721 w 1493078"/>
              <a:gd name="connsiteY29" fmla="*/ 1850887 h 2294834"/>
              <a:gd name="connsiteX30" fmla="*/ 1069008 w 1493078"/>
              <a:gd name="connsiteY30" fmla="*/ 1888434 h 2294834"/>
              <a:gd name="connsiteX31" fmla="*/ 1053547 w 1493078"/>
              <a:gd name="connsiteY31" fmla="*/ 1952487 h 2294834"/>
              <a:gd name="connsiteX32" fmla="*/ 1000539 w 1493078"/>
              <a:gd name="connsiteY32" fmla="*/ 1972365 h 2294834"/>
              <a:gd name="connsiteX33" fmla="*/ 991704 w 1493078"/>
              <a:gd name="connsiteY33" fmla="*/ 2016539 h 2294834"/>
              <a:gd name="connsiteX34" fmla="*/ 1020417 w 1493078"/>
              <a:gd name="connsiteY34" fmla="*/ 2069547 h 2294834"/>
              <a:gd name="connsiteX35" fmla="*/ 1020417 w 1493078"/>
              <a:gd name="connsiteY35" fmla="*/ 2138017 h 2294834"/>
              <a:gd name="connsiteX36" fmla="*/ 1007165 w 1493078"/>
              <a:gd name="connsiteY36" fmla="*/ 2208695 h 2294834"/>
              <a:gd name="connsiteX37" fmla="*/ 1000539 w 1493078"/>
              <a:gd name="connsiteY37" fmla="*/ 2241826 h 2294834"/>
              <a:gd name="connsiteX38" fmla="*/ 1000539 w 1493078"/>
              <a:gd name="connsiteY38" fmla="*/ 2294834 h 2294834"/>
              <a:gd name="connsiteX39" fmla="*/ 945321 w 1493078"/>
              <a:gd name="connsiteY39" fmla="*/ 2294834 h 2294834"/>
              <a:gd name="connsiteX40" fmla="*/ 896730 w 1493078"/>
              <a:gd name="connsiteY40" fmla="*/ 2248452 h 2294834"/>
              <a:gd name="connsiteX41" fmla="*/ 852556 w 1493078"/>
              <a:gd name="connsiteY41" fmla="*/ 2197652 h 2294834"/>
              <a:gd name="connsiteX42" fmla="*/ 731078 w 1493078"/>
              <a:gd name="connsiteY42" fmla="*/ 2091634 h 2294834"/>
              <a:gd name="connsiteX43" fmla="*/ 715617 w 1493078"/>
              <a:gd name="connsiteY43" fmla="*/ 1996660 h 2294834"/>
              <a:gd name="connsiteX44" fmla="*/ 669234 w 1493078"/>
              <a:gd name="connsiteY44" fmla="*/ 1928191 h 2294834"/>
              <a:gd name="connsiteX45" fmla="*/ 326887 w 1493078"/>
              <a:gd name="connsiteY45" fmla="*/ 1336260 h 2294834"/>
              <a:gd name="connsiteX46" fmla="*/ 24296 w 1493078"/>
              <a:gd name="connsiteY46" fmla="*/ 1040295 h 2294834"/>
              <a:gd name="connsiteX47" fmla="*/ 6626 w 1493078"/>
              <a:gd name="connsiteY47" fmla="*/ 629478 h 2294834"/>
              <a:gd name="connsiteX48" fmla="*/ 0 w 1493078"/>
              <a:gd name="connsiteY48" fmla="*/ 580886 h 2294834"/>
              <a:gd name="connsiteX0" fmla="*/ 1486452 w 1486452"/>
              <a:gd name="connsiteY0" fmla="*/ 0 h 2294834"/>
              <a:gd name="connsiteX1" fmla="*/ 1482034 w 1486452"/>
              <a:gd name="connsiteY1" fmla="*/ 99391 h 2294834"/>
              <a:gd name="connsiteX2" fmla="*/ 1482034 w 1486452"/>
              <a:gd name="connsiteY2" fmla="*/ 130313 h 2294834"/>
              <a:gd name="connsiteX3" fmla="*/ 1446695 w 1486452"/>
              <a:gd name="connsiteY3" fmla="*/ 156817 h 2294834"/>
              <a:gd name="connsiteX4" fmla="*/ 1457739 w 1486452"/>
              <a:gd name="connsiteY4" fmla="*/ 273878 h 2294834"/>
              <a:gd name="connsiteX5" fmla="*/ 1459948 w 1486452"/>
              <a:gd name="connsiteY5" fmla="*/ 390939 h 2294834"/>
              <a:gd name="connsiteX6" fmla="*/ 1453321 w 1486452"/>
              <a:gd name="connsiteY6" fmla="*/ 459408 h 2294834"/>
              <a:gd name="connsiteX7" fmla="*/ 1367182 w 1486452"/>
              <a:gd name="connsiteY7" fmla="*/ 532295 h 2294834"/>
              <a:gd name="connsiteX8" fmla="*/ 1325217 w 1486452"/>
              <a:gd name="connsiteY8" fmla="*/ 609600 h 2294834"/>
              <a:gd name="connsiteX9" fmla="*/ 1358348 w 1486452"/>
              <a:gd name="connsiteY9" fmla="*/ 720034 h 2294834"/>
              <a:gd name="connsiteX10" fmla="*/ 1287669 w 1486452"/>
              <a:gd name="connsiteY10" fmla="*/ 830469 h 2294834"/>
              <a:gd name="connsiteX11" fmla="*/ 1309756 w 1486452"/>
              <a:gd name="connsiteY11" fmla="*/ 918817 h 2294834"/>
              <a:gd name="connsiteX12" fmla="*/ 1289878 w 1486452"/>
              <a:gd name="connsiteY12" fmla="*/ 978452 h 2294834"/>
              <a:gd name="connsiteX13" fmla="*/ 1256748 w 1486452"/>
              <a:gd name="connsiteY13" fmla="*/ 1024834 h 2294834"/>
              <a:gd name="connsiteX14" fmla="*/ 1228034 w 1486452"/>
              <a:gd name="connsiteY14" fmla="*/ 1035878 h 2294834"/>
              <a:gd name="connsiteX15" fmla="*/ 1225826 w 1486452"/>
              <a:gd name="connsiteY15" fmla="*/ 1080052 h 2294834"/>
              <a:gd name="connsiteX16" fmla="*/ 1243495 w 1486452"/>
              <a:gd name="connsiteY16" fmla="*/ 1133060 h 2294834"/>
              <a:gd name="connsiteX17" fmla="*/ 1247913 w 1486452"/>
              <a:gd name="connsiteY17" fmla="*/ 1210365 h 2294834"/>
              <a:gd name="connsiteX18" fmla="*/ 1232452 w 1486452"/>
              <a:gd name="connsiteY18" fmla="*/ 1278834 h 2294834"/>
              <a:gd name="connsiteX19" fmla="*/ 1265582 w 1486452"/>
              <a:gd name="connsiteY19" fmla="*/ 1406939 h 2294834"/>
              <a:gd name="connsiteX20" fmla="*/ 1239078 w 1486452"/>
              <a:gd name="connsiteY20" fmla="*/ 1493078 h 2294834"/>
              <a:gd name="connsiteX21" fmla="*/ 1186069 w 1486452"/>
              <a:gd name="connsiteY21" fmla="*/ 1554921 h 2294834"/>
              <a:gd name="connsiteX22" fmla="*/ 1163982 w 1486452"/>
              <a:gd name="connsiteY22" fmla="*/ 1579217 h 2294834"/>
              <a:gd name="connsiteX23" fmla="*/ 1163982 w 1486452"/>
              <a:gd name="connsiteY23" fmla="*/ 1607930 h 2294834"/>
              <a:gd name="connsiteX24" fmla="*/ 1161774 w 1486452"/>
              <a:gd name="connsiteY24" fmla="*/ 1623391 h 2294834"/>
              <a:gd name="connsiteX25" fmla="*/ 1150730 w 1486452"/>
              <a:gd name="connsiteY25" fmla="*/ 1652104 h 2294834"/>
              <a:gd name="connsiteX26" fmla="*/ 1137478 w 1486452"/>
              <a:gd name="connsiteY26" fmla="*/ 1678608 h 2294834"/>
              <a:gd name="connsiteX27" fmla="*/ 1130852 w 1486452"/>
              <a:gd name="connsiteY27" fmla="*/ 1747078 h 2294834"/>
              <a:gd name="connsiteX28" fmla="*/ 1091095 w 1486452"/>
              <a:gd name="connsiteY28" fmla="*/ 1782417 h 2294834"/>
              <a:gd name="connsiteX29" fmla="*/ 1091095 w 1486452"/>
              <a:gd name="connsiteY29" fmla="*/ 1850887 h 2294834"/>
              <a:gd name="connsiteX30" fmla="*/ 1062382 w 1486452"/>
              <a:gd name="connsiteY30" fmla="*/ 1888434 h 2294834"/>
              <a:gd name="connsiteX31" fmla="*/ 1046921 w 1486452"/>
              <a:gd name="connsiteY31" fmla="*/ 1952487 h 2294834"/>
              <a:gd name="connsiteX32" fmla="*/ 993913 w 1486452"/>
              <a:gd name="connsiteY32" fmla="*/ 1972365 h 2294834"/>
              <a:gd name="connsiteX33" fmla="*/ 985078 w 1486452"/>
              <a:gd name="connsiteY33" fmla="*/ 2016539 h 2294834"/>
              <a:gd name="connsiteX34" fmla="*/ 1013791 w 1486452"/>
              <a:gd name="connsiteY34" fmla="*/ 2069547 h 2294834"/>
              <a:gd name="connsiteX35" fmla="*/ 1013791 w 1486452"/>
              <a:gd name="connsiteY35" fmla="*/ 2138017 h 2294834"/>
              <a:gd name="connsiteX36" fmla="*/ 1000539 w 1486452"/>
              <a:gd name="connsiteY36" fmla="*/ 2208695 h 2294834"/>
              <a:gd name="connsiteX37" fmla="*/ 993913 w 1486452"/>
              <a:gd name="connsiteY37" fmla="*/ 2241826 h 2294834"/>
              <a:gd name="connsiteX38" fmla="*/ 993913 w 1486452"/>
              <a:gd name="connsiteY38" fmla="*/ 2294834 h 2294834"/>
              <a:gd name="connsiteX39" fmla="*/ 938695 w 1486452"/>
              <a:gd name="connsiteY39" fmla="*/ 2294834 h 2294834"/>
              <a:gd name="connsiteX40" fmla="*/ 890104 w 1486452"/>
              <a:gd name="connsiteY40" fmla="*/ 2248452 h 2294834"/>
              <a:gd name="connsiteX41" fmla="*/ 845930 w 1486452"/>
              <a:gd name="connsiteY41" fmla="*/ 2197652 h 2294834"/>
              <a:gd name="connsiteX42" fmla="*/ 724452 w 1486452"/>
              <a:gd name="connsiteY42" fmla="*/ 2091634 h 2294834"/>
              <a:gd name="connsiteX43" fmla="*/ 708991 w 1486452"/>
              <a:gd name="connsiteY43" fmla="*/ 1996660 h 2294834"/>
              <a:gd name="connsiteX44" fmla="*/ 662608 w 1486452"/>
              <a:gd name="connsiteY44" fmla="*/ 1928191 h 2294834"/>
              <a:gd name="connsiteX45" fmla="*/ 320261 w 1486452"/>
              <a:gd name="connsiteY45" fmla="*/ 1336260 h 2294834"/>
              <a:gd name="connsiteX46" fmla="*/ 17670 w 1486452"/>
              <a:gd name="connsiteY46" fmla="*/ 1040295 h 2294834"/>
              <a:gd name="connsiteX47" fmla="*/ 0 w 1486452"/>
              <a:gd name="connsiteY47" fmla="*/ 629478 h 2294834"/>
              <a:gd name="connsiteX48" fmla="*/ 68469 w 1486452"/>
              <a:gd name="connsiteY48" fmla="*/ 337930 h 2294834"/>
              <a:gd name="connsiteX0" fmla="*/ 1486452 w 1486452"/>
              <a:gd name="connsiteY0" fmla="*/ 0 h 2294834"/>
              <a:gd name="connsiteX1" fmla="*/ 1482034 w 1486452"/>
              <a:gd name="connsiteY1" fmla="*/ 99391 h 2294834"/>
              <a:gd name="connsiteX2" fmla="*/ 1482034 w 1486452"/>
              <a:gd name="connsiteY2" fmla="*/ 130313 h 2294834"/>
              <a:gd name="connsiteX3" fmla="*/ 1446695 w 1486452"/>
              <a:gd name="connsiteY3" fmla="*/ 156817 h 2294834"/>
              <a:gd name="connsiteX4" fmla="*/ 1457739 w 1486452"/>
              <a:gd name="connsiteY4" fmla="*/ 273878 h 2294834"/>
              <a:gd name="connsiteX5" fmla="*/ 1459948 w 1486452"/>
              <a:gd name="connsiteY5" fmla="*/ 390939 h 2294834"/>
              <a:gd name="connsiteX6" fmla="*/ 1453321 w 1486452"/>
              <a:gd name="connsiteY6" fmla="*/ 459408 h 2294834"/>
              <a:gd name="connsiteX7" fmla="*/ 1367182 w 1486452"/>
              <a:gd name="connsiteY7" fmla="*/ 532295 h 2294834"/>
              <a:gd name="connsiteX8" fmla="*/ 1325217 w 1486452"/>
              <a:gd name="connsiteY8" fmla="*/ 609600 h 2294834"/>
              <a:gd name="connsiteX9" fmla="*/ 1358348 w 1486452"/>
              <a:gd name="connsiteY9" fmla="*/ 720034 h 2294834"/>
              <a:gd name="connsiteX10" fmla="*/ 1287669 w 1486452"/>
              <a:gd name="connsiteY10" fmla="*/ 830469 h 2294834"/>
              <a:gd name="connsiteX11" fmla="*/ 1309756 w 1486452"/>
              <a:gd name="connsiteY11" fmla="*/ 918817 h 2294834"/>
              <a:gd name="connsiteX12" fmla="*/ 1289878 w 1486452"/>
              <a:gd name="connsiteY12" fmla="*/ 978452 h 2294834"/>
              <a:gd name="connsiteX13" fmla="*/ 1256748 w 1486452"/>
              <a:gd name="connsiteY13" fmla="*/ 1024834 h 2294834"/>
              <a:gd name="connsiteX14" fmla="*/ 1228034 w 1486452"/>
              <a:gd name="connsiteY14" fmla="*/ 1035878 h 2294834"/>
              <a:gd name="connsiteX15" fmla="*/ 1225826 w 1486452"/>
              <a:gd name="connsiteY15" fmla="*/ 1080052 h 2294834"/>
              <a:gd name="connsiteX16" fmla="*/ 1243495 w 1486452"/>
              <a:gd name="connsiteY16" fmla="*/ 1133060 h 2294834"/>
              <a:gd name="connsiteX17" fmla="*/ 1247913 w 1486452"/>
              <a:gd name="connsiteY17" fmla="*/ 1210365 h 2294834"/>
              <a:gd name="connsiteX18" fmla="*/ 1232452 w 1486452"/>
              <a:gd name="connsiteY18" fmla="*/ 1278834 h 2294834"/>
              <a:gd name="connsiteX19" fmla="*/ 1265582 w 1486452"/>
              <a:gd name="connsiteY19" fmla="*/ 1406939 h 2294834"/>
              <a:gd name="connsiteX20" fmla="*/ 1239078 w 1486452"/>
              <a:gd name="connsiteY20" fmla="*/ 1493078 h 2294834"/>
              <a:gd name="connsiteX21" fmla="*/ 1186069 w 1486452"/>
              <a:gd name="connsiteY21" fmla="*/ 1554921 h 2294834"/>
              <a:gd name="connsiteX22" fmla="*/ 1163982 w 1486452"/>
              <a:gd name="connsiteY22" fmla="*/ 1579217 h 2294834"/>
              <a:gd name="connsiteX23" fmla="*/ 1163982 w 1486452"/>
              <a:gd name="connsiteY23" fmla="*/ 1607930 h 2294834"/>
              <a:gd name="connsiteX24" fmla="*/ 1161774 w 1486452"/>
              <a:gd name="connsiteY24" fmla="*/ 1623391 h 2294834"/>
              <a:gd name="connsiteX25" fmla="*/ 1150730 w 1486452"/>
              <a:gd name="connsiteY25" fmla="*/ 1652104 h 2294834"/>
              <a:gd name="connsiteX26" fmla="*/ 1137478 w 1486452"/>
              <a:gd name="connsiteY26" fmla="*/ 1678608 h 2294834"/>
              <a:gd name="connsiteX27" fmla="*/ 1130852 w 1486452"/>
              <a:gd name="connsiteY27" fmla="*/ 1747078 h 2294834"/>
              <a:gd name="connsiteX28" fmla="*/ 1091095 w 1486452"/>
              <a:gd name="connsiteY28" fmla="*/ 1782417 h 2294834"/>
              <a:gd name="connsiteX29" fmla="*/ 1091095 w 1486452"/>
              <a:gd name="connsiteY29" fmla="*/ 1850887 h 2294834"/>
              <a:gd name="connsiteX30" fmla="*/ 1062382 w 1486452"/>
              <a:gd name="connsiteY30" fmla="*/ 1888434 h 2294834"/>
              <a:gd name="connsiteX31" fmla="*/ 1046921 w 1486452"/>
              <a:gd name="connsiteY31" fmla="*/ 1952487 h 2294834"/>
              <a:gd name="connsiteX32" fmla="*/ 993913 w 1486452"/>
              <a:gd name="connsiteY32" fmla="*/ 1972365 h 2294834"/>
              <a:gd name="connsiteX33" fmla="*/ 985078 w 1486452"/>
              <a:gd name="connsiteY33" fmla="*/ 2016539 h 2294834"/>
              <a:gd name="connsiteX34" fmla="*/ 1013791 w 1486452"/>
              <a:gd name="connsiteY34" fmla="*/ 2069547 h 2294834"/>
              <a:gd name="connsiteX35" fmla="*/ 1013791 w 1486452"/>
              <a:gd name="connsiteY35" fmla="*/ 2138017 h 2294834"/>
              <a:gd name="connsiteX36" fmla="*/ 1000539 w 1486452"/>
              <a:gd name="connsiteY36" fmla="*/ 2208695 h 2294834"/>
              <a:gd name="connsiteX37" fmla="*/ 993913 w 1486452"/>
              <a:gd name="connsiteY37" fmla="*/ 2241826 h 2294834"/>
              <a:gd name="connsiteX38" fmla="*/ 993913 w 1486452"/>
              <a:gd name="connsiteY38" fmla="*/ 2294834 h 2294834"/>
              <a:gd name="connsiteX39" fmla="*/ 938695 w 1486452"/>
              <a:gd name="connsiteY39" fmla="*/ 2294834 h 2294834"/>
              <a:gd name="connsiteX40" fmla="*/ 890104 w 1486452"/>
              <a:gd name="connsiteY40" fmla="*/ 2248452 h 2294834"/>
              <a:gd name="connsiteX41" fmla="*/ 845930 w 1486452"/>
              <a:gd name="connsiteY41" fmla="*/ 2197652 h 2294834"/>
              <a:gd name="connsiteX42" fmla="*/ 724452 w 1486452"/>
              <a:gd name="connsiteY42" fmla="*/ 2091634 h 2294834"/>
              <a:gd name="connsiteX43" fmla="*/ 708991 w 1486452"/>
              <a:gd name="connsiteY43" fmla="*/ 1996660 h 2294834"/>
              <a:gd name="connsiteX44" fmla="*/ 662608 w 1486452"/>
              <a:gd name="connsiteY44" fmla="*/ 1928191 h 2294834"/>
              <a:gd name="connsiteX45" fmla="*/ 320261 w 1486452"/>
              <a:gd name="connsiteY45" fmla="*/ 1336260 h 2294834"/>
              <a:gd name="connsiteX46" fmla="*/ 17670 w 1486452"/>
              <a:gd name="connsiteY46" fmla="*/ 1040295 h 2294834"/>
              <a:gd name="connsiteX47" fmla="*/ 0 w 1486452"/>
              <a:gd name="connsiteY47" fmla="*/ 629478 h 2294834"/>
              <a:gd name="connsiteX48" fmla="*/ 185529 w 1486452"/>
              <a:gd name="connsiteY48" fmla="*/ 112643 h 2294834"/>
              <a:gd name="connsiteX0" fmla="*/ 1486452 w 1486452"/>
              <a:gd name="connsiteY0" fmla="*/ 0 h 2294834"/>
              <a:gd name="connsiteX1" fmla="*/ 1482034 w 1486452"/>
              <a:gd name="connsiteY1" fmla="*/ 99391 h 2294834"/>
              <a:gd name="connsiteX2" fmla="*/ 1482034 w 1486452"/>
              <a:gd name="connsiteY2" fmla="*/ 130313 h 2294834"/>
              <a:gd name="connsiteX3" fmla="*/ 1446695 w 1486452"/>
              <a:gd name="connsiteY3" fmla="*/ 156817 h 2294834"/>
              <a:gd name="connsiteX4" fmla="*/ 1457739 w 1486452"/>
              <a:gd name="connsiteY4" fmla="*/ 273878 h 2294834"/>
              <a:gd name="connsiteX5" fmla="*/ 1459948 w 1486452"/>
              <a:gd name="connsiteY5" fmla="*/ 390939 h 2294834"/>
              <a:gd name="connsiteX6" fmla="*/ 1453321 w 1486452"/>
              <a:gd name="connsiteY6" fmla="*/ 459408 h 2294834"/>
              <a:gd name="connsiteX7" fmla="*/ 1367182 w 1486452"/>
              <a:gd name="connsiteY7" fmla="*/ 532295 h 2294834"/>
              <a:gd name="connsiteX8" fmla="*/ 1325217 w 1486452"/>
              <a:gd name="connsiteY8" fmla="*/ 609600 h 2294834"/>
              <a:gd name="connsiteX9" fmla="*/ 1358348 w 1486452"/>
              <a:gd name="connsiteY9" fmla="*/ 720034 h 2294834"/>
              <a:gd name="connsiteX10" fmla="*/ 1287669 w 1486452"/>
              <a:gd name="connsiteY10" fmla="*/ 830469 h 2294834"/>
              <a:gd name="connsiteX11" fmla="*/ 1309756 w 1486452"/>
              <a:gd name="connsiteY11" fmla="*/ 918817 h 2294834"/>
              <a:gd name="connsiteX12" fmla="*/ 1289878 w 1486452"/>
              <a:gd name="connsiteY12" fmla="*/ 978452 h 2294834"/>
              <a:gd name="connsiteX13" fmla="*/ 1256748 w 1486452"/>
              <a:gd name="connsiteY13" fmla="*/ 1024834 h 2294834"/>
              <a:gd name="connsiteX14" fmla="*/ 1228034 w 1486452"/>
              <a:gd name="connsiteY14" fmla="*/ 1035878 h 2294834"/>
              <a:gd name="connsiteX15" fmla="*/ 1225826 w 1486452"/>
              <a:gd name="connsiteY15" fmla="*/ 1080052 h 2294834"/>
              <a:gd name="connsiteX16" fmla="*/ 1243495 w 1486452"/>
              <a:gd name="connsiteY16" fmla="*/ 1133060 h 2294834"/>
              <a:gd name="connsiteX17" fmla="*/ 1247913 w 1486452"/>
              <a:gd name="connsiteY17" fmla="*/ 1210365 h 2294834"/>
              <a:gd name="connsiteX18" fmla="*/ 1232452 w 1486452"/>
              <a:gd name="connsiteY18" fmla="*/ 1278834 h 2294834"/>
              <a:gd name="connsiteX19" fmla="*/ 1265582 w 1486452"/>
              <a:gd name="connsiteY19" fmla="*/ 1406939 h 2294834"/>
              <a:gd name="connsiteX20" fmla="*/ 1239078 w 1486452"/>
              <a:gd name="connsiteY20" fmla="*/ 1493078 h 2294834"/>
              <a:gd name="connsiteX21" fmla="*/ 1186069 w 1486452"/>
              <a:gd name="connsiteY21" fmla="*/ 1554921 h 2294834"/>
              <a:gd name="connsiteX22" fmla="*/ 1163982 w 1486452"/>
              <a:gd name="connsiteY22" fmla="*/ 1579217 h 2294834"/>
              <a:gd name="connsiteX23" fmla="*/ 1163982 w 1486452"/>
              <a:gd name="connsiteY23" fmla="*/ 1607930 h 2294834"/>
              <a:gd name="connsiteX24" fmla="*/ 1161774 w 1486452"/>
              <a:gd name="connsiteY24" fmla="*/ 1623391 h 2294834"/>
              <a:gd name="connsiteX25" fmla="*/ 1150730 w 1486452"/>
              <a:gd name="connsiteY25" fmla="*/ 1652104 h 2294834"/>
              <a:gd name="connsiteX26" fmla="*/ 1137478 w 1486452"/>
              <a:gd name="connsiteY26" fmla="*/ 1678608 h 2294834"/>
              <a:gd name="connsiteX27" fmla="*/ 1130852 w 1486452"/>
              <a:gd name="connsiteY27" fmla="*/ 1747078 h 2294834"/>
              <a:gd name="connsiteX28" fmla="*/ 1091095 w 1486452"/>
              <a:gd name="connsiteY28" fmla="*/ 1782417 h 2294834"/>
              <a:gd name="connsiteX29" fmla="*/ 1091095 w 1486452"/>
              <a:gd name="connsiteY29" fmla="*/ 1850887 h 2294834"/>
              <a:gd name="connsiteX30" fmla="*/ 1062382 w 1486452"/>
              <a:gd name="connsiteY30" fmla="*/ 1888434 h 2294834"/>
              <a:gd name="connsiteX31" fmla="*/ 1046921 w 1486452"/>
              <a:gd name="connsiteY31" fmla="*/ 1952487 h 2294834"/>
              <a:gd name="connsiteX32" fmla="*/ 993913 w 1486452"/>
              <a:gd name="connsiteY32" fmla="*/ 1972365 h 2294834"/>
              <a:gd name="connsiteX33" fmla="*/ 985078 w 1486452"/>
              <a:gd name="connsiteY33" fmla="*/ 2016539 h 2294834"/>
              <a:gd name="connsiteX34" fmla="*/ 1013791 w 1486452"/>
              <a:gd name="connsiteY34" fmla="*/ 2069547 h 2294834"/>
              <a:gd name="connsiteX35" fmla="*/ 1013791 w 1486452"/>
              <a:gd name="connsiteY35" fmla="*/ 2138017 h 2294834"/>
              <a:gd name="connsiteX36" fmla="*/ 1000539 w 1486452"/>
              <a:gd name="connsiteY36" fmla="*/ 2208695 h 2294834"/>
              <a:gd name="connsiteX37" fmla="*/ 993913 w 1486452"/>
              <a:gd name="connsiteY37" fmla="*/ 2241826 h 2294834"/>
              <a:gd name="connsiteX38" fmla="*/ 993913 w 1486452"/>
              <a:gd name="connsiteY38" fmla="*/ 2294834 h 2294834"/>
              <a:gd name="connsiteX39" fmla="*/ 938695 w 1486452"/>
              <a:gd name="connsiteY39" fmla="*/ 2294834 h 2294834"/>
              <a:gd name="connsiteX40" fmla="*/ 890104 w 1486452"/>
              <a:gd name="connsiteY40" fmla="*/ 2248452 h 2294834"/>
              <a:gd name="connsiteX41" fmla="*/ 845930 w 1486452"/>
              <a:gd name="connsiteY41" fmla="*/ 2197652 h 2294834"/>
              <a:gd name="connsiteX42" fmla="*/ 724452 w 1486452"/>
              <a:gd name="connsiteY42" fmla="*/ 2091634 h 2294834"/>
              <a:gd name="connsiteX43" fmla="*/ 708991 w 1486452"/>
              <a:gd name="connsiteY43" fmla="*/ 1996660 h 2294834"/>
              <a:gd name="connsiteX44" fmla="*/ 662608 w 1486452"/>
              <a:gd name="connsiteY44" fmla="*/ 1928191 h 2294834"/>
              <a:gd name="connsiteX45" fmla="*/ 320261 w 1486452"/>
              <a:gd name="connsiteY45" fmla="*/ 1336260 h 2294834"/>
              <a:gd name="connsiteX46" fmla="*/ 17670 w 1486452"/>
              <a:gd name="connsiteY46" fmla="*/ 1040295 h 2294834"/>
              <a:gd name="connsiteX47" fmla="*/ 0 w 1486452"/>
              <a:gd name="connsiteY47" fmla="*/ 629478 h 2294834"/>
              <a:gd name="connsiteX48" fmla="*/ 79511 w 1486452"/>
              <a:gd name="connsiteY48" fmla="*/ 68470 h 2294834"/>
              <a:gd name="connsiteX0" fmla="*/ 1486452 w 1486452"/>
              <a:gd name="connsiteY0" fmla="*/ 0 h 2294834"/>
              <a:gd name="connsiteX1" fmla="*/ 1482034 w 1486452"/>
              <a:gd name="connsiteY1" fmla="*/ 99391 h 2294834"/>
              <a:gd name="connsiteX2" fmla="*/ 1482034 w 1486452"/>
              <a:gd name="connsiteY2" fmla="*/ 130313 h 2294834"/>
              <a:gd name="connsiteX3" fmla="*/ 1446695 w 1486452"/>
              <a:gd name="connsiteY3" fmla="*/ 156817 h 2294834"/>
              <a:gd name="connsiteX4" fmla="*/ 1457739 w 1486452"/>
              <a:gd name="connsiteY4" fmla="*/ 273878 h 2294834"/>
              <a:gd name="connsiteX5" fmla="*/ 1459948 w 1486452"/>
              <a:gd name="connsiteY5" fmla="*/ 390939 h 2294834"/>
              <a:gd name="connsiteX6" fmla="*/ 1453321 w 1486452"/>
              <a:gd name="connsiteY6" fmla="*/ 459408 h 2294834"/>
              <a:gd name="connsiteX7" fmla="*/ 1367182 w 1486452"/>
              <a:gd name="connsiteY7" fmla="*/ 532295 h 2294834"/>
              <a:gd name="connsiteX8" fmla="*/ 1325217 w 1486452"/>
              <a:gd name="connsiteY8" fmla="*/ 609600 h 2294834"/>
              <a:gd name="connsiteX9" fmla="*/ 1358348 w 1486452"/>
              <a:gd name="connsiteY9" fmla="*/ 720034 h 2294834"/>
              <a:gd name="connsiteX10" fmla="*/ 1287669 w 1486452"/>
              <a:gd name="connsiteY10" fmla="*/ 830469 h 2294834"/>
              <a:gd name="connsiteX11" fmla="*/ 1309756 w 1486452"/>
              <a:gd name="connsiteY11" fmla="*/ 918817 h 2294834"/>
              <a:gd name="connsiteX12" fmla="*/ 1289878 w 1486452"/>
              <a:gd name="connsiteY12" fmla="*/ 978452 h 2294834"/>
              <a:gd name="connsiteX13" fmla="*/ 1256748 w 1486452"/>
              <a:gd name="connsiteY13" fmla="*/ 1024834 h 2294834"/>
              <a:gd name="connsiteX14" fmla="*/ 1228034 w 1486452"/>
              <a:gd name="connsiteY14" fmla="*/ 1035878 h 2294834"/>
              <a:gd name="connsiteX15" fmla="*/ 1225826 w 1486452"/>
              <a:gd name="connsiteY15" fmla="*/ 1080052 h 2294834"/>
              <a:gd name="connsiteX16" fmla="*/ 1243495 w 1486452"/>
              <a:gd name="connsiteY16" fmla="*/ 1133060 h 2294834"/>
              <a:gd name="connsiteX17" fmla="*/ 1247913 w 1486452"/>
              <a:gd name="connsiteY17" fmla="*/ 1210365 h 2294834"/>
              <a:gd name="connsiteX18" fmla="*/ 1232452 w 1486452"/>
              <a:gd name="connsiteY18" fmla="*/ 1278834 h 2294834"/>
              <a:gd name="connsiteX19" fmla="*/ 1265582 w 1486452"/>
              <a:gd name="connsiteY19" fmla="*/ 1406939 h 2294834"/>
              <a:gd name="connsiteX20" fmla="*/ 1239078 w 1486452"/>
              <a:gd name="connsiteY20" fmla="*/ 1493078 h 2294834"/>
              <a:gd name="connsiteX21" fmla="*/ 1186069 w 1486452"/>
              <a:gd name="connsiteY21" fmla="*/ 1554921 h 2294834"/>
              <a:gd name="connsiteX22" fmla="*/ 1163982 w 1486452"/>
              <a:gd name="connsiteY22" fmla="*/ 1579217 h 2294834"/>
              <a:gd name="connsiteX23" fmla="*/ 1163982 w 1486452"/>
              <a:gd name="connsiteY23" fmla="*/ 1607930 h 2294834"/>
              <a:gd name="connsiteX24" fmla="*/ 1161774 w 1486452"/>
              <a:gd name="connsiteY24" fmla="*/ 1623391 h 2294834"/>
              <a:gd name="connsiteX25" fmla="*/ 1150730 w 1486452"/>
              <a:gd name="connsiteY25" fmla="*/ 1652104 h 2294834"/>
              <a:gd name="connsiteX26" fmla="*/ 1137478 w 1486452"/>
              <a:gd name="connsiteY26" fmla="*/ 1678608 h 2294834"/>
              <a:gd name="connsiteX27" fmla="*/ 1130852 w 1486452"/>
              <a:gd name="connsiteY27" fmla="*/ 1747078 h 2294834"/>
              <a:gd name="connsiteX28" fmla="*/ 1091095 w 1486452"/>
              <a:gd name="connsiteY28" fmla="*/ 1782417 h 2294834"/>
              <a:gd name="connsiteX29" fmla="*/ 1091095 w 1486452"/>
              <a:gd name="connsiteY29" fmla="*/ 1850887 h 2294834"/>
              <a:gd name="connsiteX30" fmla="*/ 1062382 w 1486452"/>
              <a:gd name="connsiteY30" fmla="*/ 1888434 h 2294834"/>
              <a:gd name="connsiteX31" fmla="*/ 1046921 w 1486452"/>
              <a:gd name="connsiteY31" fmla="*/ 1952487 h 2294834"/>
              <a:gd name="connsiteX32" fmla="*/ 993913 w 1486452"/>
              <a:gd name="connsiteY32" fmla="*/ 1972365 h 2294834"/>
              <a:gd name="connsiteX33" fmla="*/ 985078 w 1486452"/>
              <a:gd name="connsiteY33" fmla="*/ 2016539 h 2294834"/>
              <a:gd name="connsiteX34" fmla="*/ 1013791 w 1486452"/>
              <a:gd name="connsiteY34" fmla="*/ 2069547 h 2294834"/>
              <a:gd name="connsiteX35" fmla="*/ 1013791 w 1486452"/>
              <a:gd name="connsiteY35" fmla="*/ 2138017 h 2294834"/>
              <a:gd name="connsiteX36" fmla="*/ 1000539 w 1486452"/>
              <a:gd name="connsiteY36" fmla="*/ 2208695 h 2294834"/>
              <a:gd name="connsiteX37" fmla="*/ 993913 w 1486452"/>
              <a:gd name="connsiteY37" fmla="*/ 2241826 h 2294834"/>
              <a:gd name="connsiteX38" fmla="*/ 993913 w 1486452"/>
              <a:gd name="connsiteY38" fmla="*/ 2294834 h 2294834"/>
              <a:gd name="connsiteX39" fmla="*/ 938695 w 1486452"/>
              <a:gd name="connsiteY39" fmla="*/ 2294834 h 2294834"/>
              <a:gd name="connsiteX40" fmla="*/ 890104 w 1486452"/>
              <a:gd name="connsiteY40" fmla="*/ 2248452 h 2294834"/>
              <a:gd name="connsiteX41" fmla="*/ 845930 w 1486452"/>
              <a:gd name="connsiteY41" fmla="*/ 2197652 h 2294834"/>
              <a:gd name="connsiteX42" fmla="*/ 724452 w 1486452"/>
              <a:gd name="connsiteY42" fmla="*/ 2091634 h 2294834"/>
              <a:gd name="connsiteX43" fmla="*/ 708991 w 1486452"/>
              <a:gd name="connsiteY43" fmla="*/ 1996660 h 2294834"/>
              <a:gd name="connsiteX44" fmla="*/ 662608 w 1486452"/>
              <a:gd name="connsiteY44" fmla="*/ 1928191 h 2294834"/>
              <a:gd name="connsiteX45" fmla="*/ 320261 w 1486452"/>
              <a:gd name="connsiteY45" fmla="*/ 1336260 h 2294834"/>
              <a:gd name="connsiteX46" fmla="*/ 17670 w 1486452"/>
              <a:gd name="connsiteY46" fmla="*/ 1040295 h 2294834"/>
              <a:gd name="connsiteX47" fmla="*/ 0 w 1486452"/>
              <a:gd name="connsiteY47" fmla="*/ 629478 h 2294834"/>
              <a:gd name="connsiteX48" fmla="*/ 66261 w 1486452"/>
              <a:gd name="connsiteY48" fmla="*/ 159026 h 2294834"/>
              <a:gd name="connsiteX49" fmla="*/ 79511 w 1486452"/>
              <a:gd name="connsiteY49" fmla="*/ 68470 h 2294834"/>
              <a:gd name="connsiteX0" fmla="*/ 1486452 w 1486452"/>
              <a:gd name="connsiteY0" fmla="*/ 28712 h 2323546"/>
              <a:gd name="connsiteX1" fmla="*/ 1482034 w 1486452"/>
              <a:gd name="connsiteY1" fmla="*/ 128103 h 2323546"/>
              <a:gd name="connsiteX2" fmla="*/ 1482034 w 1486452"/>
              <a:gd name="connsiteY2" fmla="*/ 159025 h 2323546"/>
              <a:gd name="connsiteX3" fmla="*/ 1446695 w 1486452"/>
              <a:gd name="connsiteY3" fmla="*/ 185529 h 2323546"/>
              <a:gd name="connsiteX4" fmla="*/ 1457739 w 1486452"/>
              <a:gd name="connsiteY4" fmla="*/ 302590 h 2323546"/>
              <a:gd name="connsiteX5" fmla="*/ 1459948 w 1486452"/>
              <a:gd name="connsiteY5" fmla="*/ 419651 h 2323546"/>
              <a:gd name="connsiteX6" fmla="*/ 1453321 w 1486452"/>
              <a:gd name="connsiteY6" fmla="*/ 488120 h 2323546"/>
              <a:gd name="connsiteX7" fmla="*/ 1367182 w 1486452"/>
              <a:gd name="connsiteY7" fmla="*/ 561007 h 2323546"/>
              <a:gd name="connsiteX8" fmla="*/ 1325217 w 1486452"/>
              <a:gd name="connsiteY8" fmla="*/ 638312 h 2323546"/>
              <a:gd name="connsiteX9" fmla="*/ 1358348 w 1486452"/>
              <a:gd name="connsiteY9" fmla="*/ 748746 h 2323546"/>
              <a:gd name="connsiteX10" fmla="*/ 1287669 w 1486452"/>
              <a:gd name="connsiteY10" fmla="*/ 859181 h 2323546"/>
              <a:gd name="connsiteX11" fmla="*/ 1309756 w 1486452"/>
              <a:gd name="connsiteY11" fmla="*/ 947529 h 2323546"/>
              <a:gd name="connsiteX12" fmla="*/ 1289878 w 1486452"/>
              <a:gd name="connsiteY12" fmla="*/ 1007164 h 2323546"/>
              <a:gd name="connsiteX13" fmla="*/ 1256748 w 1486452"/>
              <a:gd name="connsiteY13" fmla="*/ 1053546 h 2323546"/>
              <a:gd name="connsiteX14" fmla="*/ 1228034 w 1486452"/>
              <a:gd name="connsiteY14" fmla="*/ 1064590 h 2323546"/>
              <a:gd name="connsiteX15" fmla="*/ 1225826 w 1486452"/>
              <a:gd name="connsiteY15" fmla="*/ 1108764 h 2323546"/>
              <a:gd name="connsiteX16" fmla="*/ 1243495 w 1486452"/>
              <a:gd name="connsiteY16" fmla="*/ 1161772 h 2323546"/>
              <a:gd name="connsiteX17" fmla="*/ 1247913 w 1486452"/>
              <a:gd name="connsiteY17" fmla="*/ 1239077 h 2323546"/>
              <a:gd name="connsiteX18" fmla="*/ 1232452 w 1486452"/>
              <a:gd name="connsiteY18" fmla="*/ 1307546 h 2323546"/>
              <a:gd name="connsiteX19" fmla="*/ 1265582 w 1486452"/>
              <a:gd name="connsiteY19" fmla="*/ 1435651 h 2323546"/>
              <a:gd name="connsiteX20" fmla="*/ 1239078 w 1486452"/>
              <a:gd name="connsiteY20" fmla="*/ 1521790 h 2323546"/>
              <a:gd name="connsiteX21" fmla="*/ 1186069 w 1486452"/>
              <a:gd name="connsiteY21" fmla="*/ 1583633 h 2323546"/>
              <a:gd name="connsiteX22" fmla="*/ 1163982 w 1486452"/>
              <a:gd name="connsiteY22" fmla="*/ 1607929 h 2323546"/>
              <a:gd name="connsiteX23" fmla="*/ 1163982 w 1486452"/>
              <a:gd name="connsiteY23" fmla="*/ 1636642 h 2323546"/>
              <a:gd name="connsiteX24" fmla="*/ 1161774 w 1486452"/>
              <a:gd name="connsiteY24" fmla="*/ 1652103 h 2323546"/>
              <a:gd name="connsiteX25" fmla="*/ 1150730 w 1486452"/>
              <a:gd name="connsiteY25" fmla="*/ 1680816 h 2323546"/>
              <a:gd name="connsiteX26" fmla="*/ 1137478 w 1486452"/>
              <a:gd name="connsiteY26" fmla="*/ 1707320 h 2323546"/>
              <a:gd name="connsiteX27" fmla="*/ 1130852 w 1486452"/>
              <a:gd name="connsiteY27" fmla="*/ 1775790 h 2323546"/>
              <a:gd name="connsiteX28" fmla="*/ 1091095 w 1486452"/>
              <a:gd name="connsiteY28" fmla="*/ 1811129 h 2323546"/>
              <a:gd name="connsiteX29" fmla="*/ 1091095 w 1486452"/>
              <a:gd name="connsiteY29" fmla="*/ 1879599 h 2323546"/>
              <a:gd name="connsiteX30" fmla="*/ 1062382 w 1486452"/>
              <a:gd name="connsiteY30" fmla="*/ 1917146 h 2323546"/>
              <a:gd name="connsiteX31" fmla="*/ 1046921 w 1486452"/>
              <a:gd name="connsiteY31" fmla="*/ 1981199 h 2323546"/>
              <a:gd name="connsiteX32" fmla="*/ 993913 w 1486452"/>
              <a:gd name="connsiteY32" fmla="*/ 2001077 h 2323546"/>
              <a:gd name="connsiteX33" fmla="*/ 985078 w 1486452"/>
              <a:gd name="connsiteY33" fmla="*/ 2045251 h 2323546"/>
              <a:gd name="connsiteX34" fmla="*/ 1013791 w 1486452"/>
              <a:gd name="connsiteY34" fmla="*/ 2098259 h 2323546"/>
              <a:gd name="connsiteX35" fmla="*/ 1013791 w 1486452"/>
              <a:gd name="connsiteY35" fmla="*/ 2166729 h 2323546"/>
              <a:gd name="connsiteX36" fmla="*/ 1000539 w 1486452"/>
              <a:gd name="connsiteY36" fmla="*/ 2237407 h 2323546"/>
              <a:gd name="connsiteX37" fmla="*/ 993913 w 1486452"/>
              <a:gd name="connsiteY37" fmla="*/ 2270538 h 2323546"/>
              <a:gd name="connsiteX38" fmla="*/ 993913 w 1486452"/>
              <a:gd name="connsiteY38" fmla="*/ 2323546 h 2323546"/>
              <a:gd name="connsiteX39" fmla="*/ 938695 w 1486452"/>
              <a:gd name="connsiteY39" fmla="*/ 2323546 h 2323546"/>
              <a:gd name="connsiteX40" fmla="*/ 890104 w 1486452"/>
              <a:gd name="connsiteY40" fmla="*/ 2277164 h 2323546"/>
              <a:gd name="connsiteX41" fmla="*/ 845930 w 1486452"/>
              <a:gd name="connsiteY41" fmla="*/ 2226364 h 2323546"/>
              <a:gd name="connsiteX42" fmla="*/ 724452 w 1486452"/>
              <a:gd name="connsiteY42" fmla="*/ 2120346 h 2323546"/>
              <a:gd name="connsiteX43" fmla="*/ 708991 w 1486452"/>
              <a:gd name="connsiteY43" fmla="*/ 2025372 h 2323546"/>
              <a:gd name="connsiteX44" fmla="*/ 662608 w 1486452"/>
              <a:gd name="connsiteY44" fmla="*/ 1956903 h 2323546"/>
              <a:gd name="connsiteX45" fmla="*/ 320261 w 1486452"/>
              <a:gd name="connsiteY45" fmla="*/ 1364972 h 2323546"/>
              <a:gd name="connsiteX46" fmla="*/ 17670 w 1486452"/>
              <a:gd name="connsiteY46" fmla="*/ 1069007 h 2323546"/>
              <a:gd name="connsiteX47" fmla="*/ 0 w 1486452"/>
              <a:gd name="connsiteY47" fmla="*/ 658190 h 2323546"/>
              <a:gd name="connsiteX48" fmla="*/ 66261 w 1486452"/>
              <a:gd name="connsiteY48" fmla="*/ 187738 h 2323546"/>
              <a:gd name="connsiteX49" fmla="*/ 141354 w 1486452"/>
              <a:gd name="connsiteY49" fmla="*/ 0 h 2323546"/>
              <a:gd name="connsiteX0" fmla="*/ 1486452 w 1486452"/>
              <a:gd name="connsiteY0" fmla="*/ 28712 h 2323546"/>
              <a:gd name="connsiteX1" fmla="*/ 1482034 w 1486452"/>
              <a:gd name="connsiteY1" fmla="*/ 128103 h 2323546"/>
              <a:gd name="connsiteX2" fmla="*/ 1482034 w 1486452"/>
              <a:gd name="connsiteY2" fmla="*/ 159025 h 2323546"/>
              <a:gd name="connsiteX3" fmla="*/ 1446695 w 1486452"/>
              <a:gd name="connsiteY3" fmla="*/ 185529 h 2323546"/>
              <a:gd name="connsiteX4" fmla="*/ 1457739 w 1486452"/>
              <a:gd name="connsiteY4" fmla="*/ 302590 h 2323546"/>
              <a:gd name="connsiteX5" fmla="*/ 1459948 w 1486452"/>
              <a:gd name="connsiteY5" fmla="*/ 419651 h 2323546"/>
              <a:gd name="connsiteX6" fmla="*/ 1453321 w 1486452"/>
              <a:gd name="connsiteY6" fmla="*/ 488120 h 2323546"/>
              <a:gd name="connsiteX7" fmla="*/ 1367182 w 1486452"/>
              <a:gd name="connsiteY7" fmla="*/ 561007 h 2323546"/>
              <a:gd name="connsiteX8" fmla="*/ 1325217 w 1486452"/>
              <a:gd name="connsiteY8" fmla="*/ 638312 h 2323546"/>
              <a:gd name="connsiteX9" fmla="*/ 1358348 w 1486452"/>
              <a:gd name="connsiteY9" fmla="*/ 748746 h 2323546"/>
              <a:gd name="connsiteX10" fmla="*/ 1287669 w 1486452"/>
              <a:gd name="connsiteY10" fmla="*/ 859181 h 2323546"/>
              <a:gd name="connsiteX11" fmla="*/ 1309756 w 1486452"/>
              <a:gd name="connsiteY11" fmla="*/ 947529 h 2323546"/>
              <a:gd name="connsiteX12" fmla="*/ 1289878 w 1486452"/>
              <a:gd name="connsiteY12" fmla="*/ 1007164 h 2323546"/>
              <a:gd name="connsiteX13" fmla="*/ 1256748 w 1486452"/>
              <a:gd name="connsiteY13" fmla="*/ 1053546 h 2323546"/>
              <a:gd name="connsiteX14" fmla="*/ 1228034 w 1486452"/>
              <a:gd name="connsiteY14" fmla="*/ 1064590 h 2323546"/>
              <a:gd name="connsiteX15" fmla="*/ 1225826 w 1486452"/>
              <a:gd name="connsiteY15" fmla="*/ 1108764 h 2323546"/>
              <a:gd name="connsiteX16" fmla="*/ 1243495 w 1486452"/>
              <a:gd name="connsiteY16" fmla="*/ 1161772 h 2323546"/>
              <a:gd name="connsiteX17" fmla="*/ 1247913 w 1486452"/>
              <a:gd name="connsiteY17" fmla="*/ 1239077 h 2323546"/>
              <a:gd name="connsiteX18" fmla="*/ 1232452 w 1486452"/>
              <a:gd name="connsiteY18" fmla="*/ 1307546 h 2323546"/>
              <a:gd name="connsiteX19" fmla="*/ 1265582 w 1486452"/>
              <a:gd name="connsiteY19" fmla="*/ 1435651 h 2323546"/>
              <a:gd name="connsiteX20" fmla="*/ 1239078 w 1486452"/>
              <a:gd name="connsiteY20" fmla="*/ 1521790 h 2323546"/>
              <a:gd name="connsiteX21" fmla="*/ 1186069 w 1486452"/>
              <a:gd name="connsiteY21" fmla="*/ 1583633 h 2323546"/>
              <a:gd name="connsiteX22" fmla="*/ 1163982 w 1486452"/>
              <a:gd name="connsiteY22" fmla="*/ 1607929 h 2323546"/>
              <a:gd name="connsiteX23" fmla="*/ 1163982 w 1486452"/>
              <a:gd name="connsiteY23" fmla="*/ 1636642 h 2323546"/>
              <a:gd name="connsiteX24" fmla="*/ 1161774 w 1486452"/>
              <a:gd name="connsiteY24" fmla="*/ 1652103 h 2323546"/>
              <a:gd name="connsiteX25" fmla="*/ 1150730 w 1486452"/>
              <a:gd name="connsiteY25" fmla="*/ 1680816 h 2323546"/>
              <a:gd name="connsiteX26" fmla="*/ 1137478 w 1486452"/>
              <a:gd name="connsiteY26" fmla="*/ 1707320 h 2323546"/>
              <a:gd name="connsiteX27" fmla="*/ 1130852 w 1486452"/>
              <a:gd name="connsiteY27" fmla="*/ 1775790 h 2323546"/>
              <a:gd name="connsiteX28" fmla="*/ 1091095 w 1486452"/>
              <a:gd name="connsiteY28" fmla="*/ 1811129 h 2323546"/>
              <a:gd name="connsiteX29" fmla="*/ 1091095 w 1486452"/>
              <a:gd name="connsiteY29" fmla="*/ 1879599 h 2323546"/>
              <a:gd name="connsiteX30" fmla="*/ 1062382 w 1486452"/>
              <a:gd name="connsiteY30" fmla="*/ 1917146 h 2323546"/>
              <a:gd name="connsiteX31" fmla="*/ 1046921 w 1486452"/>
              <a:gd name="connsiteY31" fmla="*/ 1981199 h 2323546"/>
              <a:gd name="connsiteX32" fmla="*/ 993913 w 1486452"/>
              <a:gd name="connsiteY32" fmla="*/ 2001077 h 2323546"/>
              <a:gd name="connsiteX33" fmla="*/ 985078 w 1486452"/>
              <a:gd name="connsiteY33" fmla="*/ 2045251 h 2323546"/>
              <a:gd name="connsiteX34" fmla="*/ 1013791 w 1486452"/>
              <a:gd name="connsiteY34" fmla="*/ 2098259 h 2323546"/>
              <a:gd name="connsiteX35" fmla="*/ 1013791 w 1486452"/>
              <a:gd name="connsiteY35" fmla="*/ 2166729 h 2323546"/>
              <a:gd name="connsiteX36" fmla="*/ 1000539 w 1486452"/>
              <a:gd name="connsiteY36" fmla="*/ 2237407 h 2323546"/>
              <a:gd name="connsiteX37" fmla="*/ 993913 w 1486452"/>
              <a:gd name="connsiteY37" fmla="*/ 2270538 h 2323546"/>
              <a:gd name="connsiteX38" fmla="*/ 993913 w 1486452"/>
              <a:gd name="connsiteY38" fmla="*/ 2323546 h 2323546"/>
              <a:gd name="connsiteX39" fmla="*/ 938695 w 1486452"/>
              <a:gd name="connsiteY39" fmla="*/ 2323546 h 2323546"/>
              <a:gd name="connsiteX40" fmla="*/ 890104 w 1486452"/>
              <a:gd name="connsiteY40" fmla="*/ 2277164 h 2323546"/>
              <a:gd name="connsiteX41" fmla="*/ 845930 w 1486452"/>
              <a:gd name="connsiteY41" fmla="*/ 2226364 h 2323546"/>
              <a:gd name="connsiteX42" fmla="*/ 724452 w 1486452"/>
              <a:gd name="connsiteY42" fmla="*/ 2120346 h 2323546"/>
              <a:gd name="connsiteX43" fmla="*/ 708991 w 1486452"/>
              <a:gd name="connsiteY43" fmla="*/ 2025372 h 2323546"/>
              <a:gd name="connsiteX44" fmla="*/ 662608 w 1486452"/>
              <a:gd name="connsiteY44" fmla="*/ 1956903 h 2323546"/>
              <a:gd name="connsiteX45" fmla="*/ 320261 w 1486452"/>
              <a:gd name="connsiteY45" fmla="*/ 1364972 h 2323546"/>
              <a:gd name="connsiteX46" fmla="*/ 17670 w 1486452"/>
              <a:gd name="connsiteY46" fmla="*/ 1069007 h 2323546"/>
              <a:gd name="connsiteX47" fmla="*/ 0 w 1486452"/>
              <a:gd name="connsiteY47" fmla="*/ 658190 h 2323546"/>
              <a:gd name="connsiteX48" fmla="*/ 66261 w 1486452"/>
              <a:gd name="connsiteY48" fmla="*/ 187738 h 2323546"/>
              <a:gd name="connsiteX49" fmla="*/ 92765 w 1486452"/>
              <a:gd name="connsiteY49" fmla="*/ 114851 h 2323546"/>
              <a:gd name="connsiteX50" fmla="*/ 141354 w 1486452"/>
              <a:gd name="connsiteY50" fmla="*/ 0 h 2323546"/>
              <a:gd name="connsiteX0" fmla="*/ 1486452 w 1486452"/>
              <a:gd name="connsiteY0" fmla="*/ 0 h 2294834"/>
              <a:gd name="connsiteX1" fmla="*/ 1482034 w 1486452"/>
              <a:gd name="connsiteY1" fmla="*/ 99391 h 2294834"/>
              <a:gd name="connsiteX2" fmla="*/ 1482034 w 1486452"/>
              <a:gd name="connsiteY2" fmla="*/ 130313 h 2294834"/>
              <a:gd name="connsiteX3" fmla="*/ 1446695 w 1486452"/>
              <a:gd name="connsiteY3" fmla="*/ 156817 h 2294834"/>
              <a:gd name="connsiteX4" fmla="*/ 1457739 w 1486452"/>
              <a:gd name="connsiteY4" fmla="*/ 273878 h 2294834"/>
              <a:gd name="connsiteX5" fmla="*/ 1459948 w 1486452"/>
              <a:gd name="connsiteY5" fmla="*/ 390939 h 2294834"/>
              <a:gd name="connsiteX6" fmla="*/ 1453321 w 1486452"/>
              <a:gd name="connsiteY6" fmla="*/ 459408 h 2294834"/>
              <a:gd name="connsiteX7" fmla="*/ 1367182 w 1486452"/>
              <a:gd name="connsiteY7" fmla="*/ 532295 h 2294834"/>
              <a:gd name="connsiteX8" fmla="*/ 1325217 w 1486452"/>
              <a:gd name="connsiteY8" fmla="*/ 609600 h 2294834"/>
              <a:gd name="connsiteX9" fmla="*/ 1358348 w 1486452"/>
              <a:gd name="connsiteY9" fmla="*/ 720034 h 2294834"/>
              <a:gd name="connsiteX10" fmla="*/ 1287669 w 1486452"/>
              <a:gd name="connsiteY10" fmla="*/ 830469 h 2294834"/>
              <a:gd name="connsiteX11" fmla="*/ 1309756 w 1486452"/>
              <a:gd name="connsiteY11" fmla="*/ 918817 h 2294834"/>
              <a:gd name="connsiteX12" fmla="*/ 1289878 w 1486452"/>
              <a:gd name="connsiteY12" fmla="*/ 978452 h 2294834"/>
              <a:gd name="connsiteX13" fmla="*/ 1256748 w 1486452"/>
              <a:gd name="connsiteY13" fmla="*/ 1024834 h 2294834"/>
              <a:gd name="connsiteX14" fmla="*/ 1228034 w 1486452"/>
              <a:gd name="connsiteY14" fmla="*/ 1035878 h 2294834"/>
              <a:gd name="connsiteX15" fmla="*/ 1225826 w 1486452"/>
              <a:gd name="connsiteY15" fmla="*/ 1080052 h 2294834"/>
              <a:gd name="connsiteX16" fmla="*/ 1243495 w 1486452"/>
              <a:gd name="connsiteY16" fmla="*/ 1133060 h 2294834"/>
              <a:gd name="connsiteX17" fmla="*/ 1247913 w 1486452"/>
              <a:gd name="connsiteY17" fmla="*/ 1210365 h 2294834"/>
              <a:gd name="connsiteX18" fmla="*/ 1232452 w 1486452"/>
              <a:gd name="connsiteY18" fmla="*/ 1278834 h 2294834"/>
              <a:gd name="connsiteX19" fmla="*/ 1265582 w 1486452"/>
              <a:gd name="connsiteY19" fmla="*/ 1406939 h 2294834"/>
              <a:gd name="connsiteX20" fmla="*/ 1239078 w 1486452"/>
              <a:gd name="connsiteY20" fmla="*/ 1493078 h 2294834"/>
              <a:gd name="connsiteX21" fmla="*/ 1186069 w 1486452"/>
              <a:gd name="connsiteY21" fmla="*/ 1554921 h 2294834"/>
              <a:gd name="connsiteX22" fmla="*/ 1163982 w 1486452"/>
              <a:gd name="connsiteY22" fmla="*/ 1579217 h 2294834"/>
              <a:gd name="connsiteX23" fmla="*/ 1163982 w 1486452"/>
              <a:gd name="connsiteY23" fmla="*/ 1607930 h 2294834"/>
              <a:gd name="connsiteX24" fmla="*/ 1161774 w 1486452"/>
              <a:gd name="connsiteY24" fmla="*/ 1623391 h 2294834"/>
              <a:gd name="connsiteX25" fmla="*/ 1150730 w 1486452"/>
              <a:gd name="connsiteY25" fmla="*/ 1652104 h 2294834"/>
              <a:gd name="connsiteX26" fmla="*/ 1137478 w 1486452"/>
              <a:gd name="connsiteY26" fmla="*/ 1678608 h 2294834"/>
              <a:gd name="connsiteX27" fmla="*/ 1130852 w 1486452"/>
              <a:gd name="connsiteY27" fmla="*/ 1747078 h 2294834"/>
              <a:gd name="connsiteX28" fmla="*/ 1091095 w 1486452"/>
              <a:gd name="connsiteY28" fmla="*/ 1782417 h 2294834"/>
              <a:gd name="connsiteX29" fmla="*/ 1091095 w 1486452"/>
              <a:gd name="connsiteY29" fmla="*/ 1850887 h 2294834"/>
              <a:gd name="connsiteX30" fmla="*/ 1062382 w 1486452"/>
              <a:gd name="connsiteY30" fmla="*/ 1888434 h 2294834"/>
              <a:gd name="connsiteX31" fmla="*/ 1046921 w 1486452"/>
              <a:gd name="connsiteY31" fmla="*/ 1952487 h 2294834"/>
              <a:gd name="connsiteX32" fmla="*/ 993913 w 1486452"/>
              <a:gd name="connsiteY32" fmla="*/ 1972365 h 2294834"/>
              <a:gd name="connsiteX33" fmla="*/ 985078 w 1486452"/>
              <a:gd name="connsiteY33" fmla="*/ 2016539 h 2294834"/>
              <a:gd name="connsiteX34" fmla="*/ 1013791 w 1486452"/>
              <a:gd name="connsiteY34" fmla="*/ 2069547 h 2294834"/>
              <a:gd name="connsiteX35" fmla="*/ 1013791 w 1486452"/>
              <a:gd name="connsiteY35" fmla="*/ 2138017 h 2294834"/>
              <a:gd name="connsiteX36" fmla="*/ 1000539 w 1486452"/>
              <a:gd name="connsiteY36" fmla="*/ 2208695 h 2294834"/>
              <a:gd name="connsiteX37" fmla="*/ 993913 w 1486452"/>
              <a:gd name="connsiteY37" fmla="*/ 2241826 h 2294834"/>
              <a:gd name="connsiteX38" fmla="*/ 993913 w 1486452"/>
              <a:gd name="connsiteY38" fmla="*/ 2294834 h 2294834"/>
              <a:gd name="connsiteX39" fmla="*/ 938695 w 1486452"/>
              <a:gd name="connsiteY39" fmla="*/ 2294834 h 2294834"/>
              <a:gd name="connsiteX40" fmla="*/ 890104 w 1486452"/>
              <a:gd name="connsiteY40" fmla="*/ 2248452 h 2294834"/>
              <a:gd name="connsiteX41" fmla="*/ 845930 w 1486452"/>
              <a:gd name="connsiteY41" fmla="*/ 2197652 h 2294834"/>
              <a:gd name="connsiteX42" fmla="*/ 724452 w 1486452"/>
              <a:gd name="connsiteY42" fmla="*/ 2091634 h 2294834"/>
              <a:gd name="connsiteX43" fmla="*/ 708991 w 1486452"/>
              <a:gd name="connsiteY43" fmla="*/ 1996660 h 2294834"/>
              <a:gd name="connsiteX44" fmla="*/ 662608 w 1486452"/>
              <a:gd name="connsiteY44" fmla="*/ 1928191 h 2294834"/>
              <a:gd name="connsiteX45" fmla="*/ 320261 w 1486452"/>
              <a:gd name="connsiteY45" fmla="*/ 1336260 h 2294834"/>
              <a:gd name="connsiteX46" fmla="*/ 17670 w 1486452"/>
              <a:gd name="connsiteY46" fmla="*/ 1040295 h 2294834"/>
              <a:gd name="connsiteX47" fmla="*/ 0 w 1486452"/>
              <a:gd name="connsiteY47" fmla="*/ 629478 h 2294834"/>
              <a:gd name="connsiteX48" fmla="*/ 66261 w 1486452"/>
              <a:gd name="connsiteY48" fmla="*/ 159026 h 2294834"/>
              <a:gd name="connsiteX49" fmla="*/ 92765 w 1486452"/>
              <a:gd name="connsiteY49" fmla="*/ 86139 h 2294834"/>
              <a:gd name="connsiteX50" fmla="*/ 459406 w 1486452"/>
              <a:gd name="connsiteY50" fmla="*/ 44175 h 2294834"/>
              <a:gd name="connsiteX0" fmla="*/ 1486452 w 1486452"/>
              <a:gd name="connsiteY0" fmla="*/ 0 h 2294834"/>
              <a:gd name="connsiteX1" fmla="*/ 1482034 w 1486452"/>
              <a:gd name="connsiteY1" fmla="*/ 99391 h 2294834"/>
              <a:gd name="connsiteX2" fmla="*/ 1482034 w 1486452"/>
              <a:gd name="connsiteY2" fmla="*/ 130313 h 2294834"/>
              <a:gd name="connsiteX3" fmla="*/ 1446695 w 1486452"/>
              <a:gd name="connsiteY3" fmla="*/ 156817 h 2294834"/>
              <a:gd name="connsiteX4" fmla="*/ 1457739 w 1486452"/>
              <a:gd name="connsiteY4" fmla="*/ 273878 h 2294834"/>
              <a:gd name="connsiteX5" fmla="*/ 1459948 w 1486452"/>
              <a:gd name="connsiteY5" fmla="*/ 390939 h 2294834"/>
              <a:gd name="connsiteX6" fmla="*/ 1453321 w 1486452"/>
              <a:gd name="connsiteY6" fmla="*/ 459408 h 2294834"/>
              <a:gd name="connsiteX7" fmla="*/ 1367182 w 1486452"/>
              <a:gd name="connsiteY7" fmla="*/ 532295 h 2294834"/>
              <a:gd name="connsiteX8" fmla="*/ 1325217 w 1486452"/>
              <a:gd name="connsiteY8" fmla="*/ 609600 h 2294834"/>
              <a:gd name="connsiteX9" fmla="*/ 1358348 w 1486452"/>
              <a:gd name="connsiteY9" fmla="*/ 720034 h 2294834"/>
              <a:gd name="connsiteX10" fmla="*/ 1287669 w 1486452"/>
              <a:gd name="connsiteY10" fmla="*/ 830469 h 2294834"/>
              <a:gd name="connsiteX11" fmla="*/ 1309756 w 1486452"/>
              <a:gd name="connsiteY11" fmla="*/ 918817 h 2294834"/>
              <a:gd name="connsiteX12" fmla="*/ 1289878 w 1486452"/>
              <a:gd name="connsiteY12" fmla="*/ 978452 h 2294834"/>
              <a:gd name="connsiteX13" fmla="*/ 1256748 w 1486452"/>
              <a:gd name="connsiteY13" fmla="*/ 1024834 h 2294834"/>
              <a:gd name="connsiteX14" fmla="*/ 1228034 w 1486452"/>
              <a:gd name="connsiteY14" fmla="*/ 1035878 h 2294834"/>
              <a:gd name="connsiteX15" fmla="*/ 1225826 w 1486452"/>
              <a:gd name="connsiteY15" fmla="*/ 1080052 h 2294834"/>
              <a:gd name="connsiteX16" fmla="*/ 1243495 w 1486452"/>
              <a:gd name="connsiteY16" fmla="*/ 1133060 h 2294834"/>
              <a:gd name="connsiteX17" fmla="*/ 1247913 w 1486452"/>
              <a:gd name="connsiteY17" fmla="*/ 1210365 h 2294834"/>
              <a:gd name="connsiteX18" fmla="*/ 1232452 w 1486452"/>
              <a:gd name="connsiteY18" fmla="*/ 1278834 h 2294834"/>
              <a:gd name="connsiteX19" fmla="*/ 1265582 w 1486452"/>
              <a:gd name="connsiteY19" fmla="*/ 1406939 h 2294834"/>
              <a:gd name="connsiteX20" fmla="*/ 1239078 w 1486452"/>
              <a:gd name="connsiteY20" fmla="*/ 1493078 h 2294834"/>
              <a:gd name="connsiteX21" fmla="*/ 1186069 w 1486452"/>
              <a:gd name="connsiteY21" fmla="*/ 1554921 h 2294834"/>
              <a:gd name="connsiteX22" fmla="*/ 1163982 w 1486452"/>
              <a:gd name="connsiteY22" fmla="*/ 1579217 h 2294834"/>
              <a:gd name="connsiteX23" fmla="*/ 1163982 w 1486452"/>
              <a:gd name="connsiteY23" fmla="*/ 1607930 h 2294834"/>
              <a:gd name="connsiteX24" fmla="*/ 1161774 w 1486452"/>
              <a:gd name="connsiteY24" fmla="*/ 1623391 h 2294834"/>
              <a:gd name="connsiteX25" fmla="*/ 1150730 w 1486452"/>
              <a:gd name="connsiteY25" fmla="*/ 1652104 h 2294834"/>
              <a:gd name="connsiteX26" fmla="*/ 1137478 w 1486452"/>
              <a:gd name="connsiteY26" fmla="*/ 1678608 h 2294834"/>
              <a:gd name="connsiteX27" fmla="*/ 1130852 w 1486452"/>
              <a:gd name="connsiteY27" fmla="*/ 1747078 h 2294834"/>
              <a:gd name="connsiteX28" fmla="*/ 1091095 w 1486452"/>
              <a:gd name="connsiteY28" fmla="*/ 1782417 h 2294834"/>
              <a:gd name="connsiteX29" fmla="*/ 1091095 w 1486452"/>
              <a:gd name="connsiteY29" fmla="*/ 1850887 h 2294834"/>
              <a:gd name="connsiteX30" fmla="*/ 1062382 w 1486452"/>
              <a:gd name="connsiteY30" fmla="*/ 1888434 h 2294834"/>
              <a:gd name="connsiteX31" fmla="*/ 1046921 w 1486452"/>
              <a:gd name="connsiteY31" fmla="*/ 1952487 h 2294834"/>
              <a:gd name="connsiteX32" fmla="*/ 993913 w 1486452"/>
              <a:gd name="connsiteY32" fmla="*/ 1972365 h 2294834"/>
              <a:gd name="connsiteX33" fmla="*/ 985078 w 1486452"/>
              <a:gd name="connsiteY33" fmla="*/ 2016539 h 2294834"/>
              <a:gd name="connsiteX34" fmla="*/ 1013791 w 1486452"/>
              <a:gd name="connsiteY34" fmla="*/ 2069547 h 2294834"/>
              <a:gd name="connsiteX35" fmla="*/ 1013791 w 1486452"/>
              <a:gd name="connsiteY35" fmla="*/ 2138017 h 2294834"/>
              <a:gd name="connsiteX36" fmla="*/ 1000539 w 1486452"/>
              <a:gd name="connsiteY36" fmla="*/ 2208695 h 2294834"/>
              <a:gd name="connsiteX37" fmla="*/ 993913 w 1486452"/>
              <a:gd name="connsiteY37" fmla="*/ 2241826 h 2294834"/>
              <a:gd name="connsiteX38" fmla="*/ 993913 w 1486452"/>
              <a:gd name="connsiteY38" fmla="*/ 2294834 h 2294834"/>
              <a:gd name="connsiteX39" fmla="*/ 938695 w 1486452"/>
              <a:gd name="connsiteY39" fmla="*/ 2294834 h 2294834"/>
              <a:gd name="connsiteX40" fmla="*/ 890104 w 1486452"/>
              <a:gd name="connsiteY40" fmla="*/ 2248452 h 2294834"/>
              <a:gd name="connsiteX41" fmla="*/ 845930 w 1486452"/>
              <a:gd name="connsiteY41" fmla="*/ 2197652 h 2294834"/>
              <a:gd name="connsiteX42" fmla="*/ 724452 w 1486452"/>
              <a:gd name="connsiteY42" fmla="*/ 2091634 h 2294834"/>
              <a:gd name="connsiteX43" fmla="*/ 708991 w 1486452"/>
              <a:gd name="connsiteY43" fmla="*/ 1996660 h 2294834"/>
              <a:gd name="connsiteX44" fmla="*/ 662608 w 1486452"/>
              <a:gd name="connsiteY44" fmla="*/ 1928191 h 2294834"/>
              <a:gd name="connsiteX45" fmla="*/ 320261 w 1486452"/>
              <a:gd name="connsiteY45" fmla="*/ 1336260 h 2294834"/>
              <a:gd name="connsiteX46" fmla="*/ 17670 w 1486452"/>
              <a:gd name="connsiteY46" fmla="*/ 1040295 h 2294834"/>
              <a:gd name="connsiteX47" fmla="*/ 0 w 1486452"/>
              <a:gd name="connsiteY47" fmla="*/ 629478 h 2294834"/>
              <a:gd name="connsiteX48" fmla="*/ 66261 w 1486452"/>
              <a:gd name="connsiteY48" fmla="*/ 159026 h 2294834"/>
              <a:gd name="connsiteX49" fmla="*/ 92765 w 1486452"/>
              <a:gd name="connsiteY49" fmla="*/ 86139 h 2294834"/>
              <a:gd name="connsiteX50" fmla="*/ 384313 w 1486452"/>
              <a:gd name="connsiteY50" fmla="*/ 57426 h 2294834"/>
              <a:gd name="connsiteX51" fmla="*/ 459406 w 1486452"/>
              <a:gd name="connsiteY51" fmla="*/ 44175 h 2294834"/>
              <a:gd name="connsiteX0" fmla="*/ 1486452 w 1486452"/>
              <a:gd name="connsiteY0" fmla="*/ 0 h 2294834"/>
              <a:gd name="connsiteX1" fmla="*/ 1482034 w 1486452"/>
              <a:gd name="connsiteY1" fmla="*/ 99391 h 2294834"/>
              <a:gd name="connsiteX2" fmla="*/ 1482034 w 1486452"/>
              <a:gd name="connsiteY2" fmla="*/ 130313 h 2294834"/>
              <a:gd name="connsiteX3" fmla="*/ 1446695 w 1486452"/>
              <a:gd name="connsiteY3" fmla="*/ 156817 h 2294834"/>
              <a:gd name="connsiteX4" fmla="*/ 1457739 w 1486452"/>
              <a:gd name="connsiteY4" fmla="*/ 273878 h 2294834"/>
              <a:gd name="connsiteX5" fmla="*/ 1459948 w 1486452"/>
              <a:gd name="connsiteY5" fmla="*/ 390939 h 2294834"/>
              <a:gd name="connsiteX6" fmla="*/ 1453321 w 1486452"/>
              <a:gd name="connsiteY6" fmla="*/ 459408 h 2294834"/>
              <a:gd name="connsiteX7" fmla="*/ 1367182 w 1486452"/>
              <a:gd name="connsiteY7" fmla="*/ 532295 h 2294834"/>
              <a:gd name="connsiteX8" fmla="*/ 1325217 w 1486452"/>
              <a:gd name="connsiteY8" fmla="*/ 609600 h 2294834"/>
              <a:gd name="connsiteX9" fmla="*/ 1358348 w 1486452"/>
              <a:gd name="connsiteY9" fmla="*/ 720034 h 2294834"/>
              <a:gd name="connsiteX10" fmla="*/ 1287669 w 1486452"/>
              <a:gd name="connsiteY10" fmla="*/ 830469 h 2294834"/>
              <a:gd name="connsiteX11" fmla="*/ 1309756 w 1486452"/>
              <a:gd name="connsiteY11" fmla="*/ 918817 h 2294834"/>
              <a:gd name="connsiteX12" fmla="*/ 1289878 w 1486452"/>
              <a:gd name="connsiteY12" fmla="*/ 978452 h 2294834"/>
              <a:gd name="connsiteX13" fmla="*/ 1256748 w 1486452"/>
              <a:gd name="connsiteY13" fmla="*/ 1024834 h 2294834"/>
              <a:gd name="connsiteX14" fmla="*/ 1228034 w 1486452"/>
              <a:gd name="connsiteY14" fmla="*/ 1035878 h 2294834"/>
              <a:gd name="connsiteX15" fmla="*/ 1225826 w 1486452"/>
              <a:gd name="connsiteY15" fmla="*/ 1080052 h 2294834"/>
              <a:gd name="connsiteX16" fmla="*/ 1243495 w 1486452"/>
              <a:gd name="connsiteY16" fmla="*/ 1133060 h 2294834"/>
              <a:gd name="connsiteX17" fmla="*/ 1247913 w 1486452"/>
              <a:gd name="connsiteY17" fmla="*/ 1210365 h 2294834"/>
              <a:gd name="connsiteX18" fmla="*/ 1232452 w 1486452"/>
              <a:gd name="connsiteY18" fmla="*/ 1278834 h 2294834"/>
              <a:gd name="connsiteX19" fmla="*/ 1265582 w 1486452"/>
              <a:gd name="connsiteY19" fmla="*/ 1406939 h 2294834"/>
              <a:gd name="connsiteX20" fmla="*/ 1239078 w 1486452"/>
              <a:gd name="connsiteY20" fmla="*/ 1493078 h 2294834"/>
              <a:gd name="connsiteX21" fmla="*/ 1186069 w 1486452"/>
              <a:gd name="connsiteY21" fmla="*/ 1554921 h 2294834"/>
              <a:gd name="connsiteX22" fmla="*/ 1163982 w 1486452"/>
              <a:gd name="connsiteY22" fmla="*/ 1579217 h 2294834"/>
              <a:gd name="connsiteX23" fmla="*/ 1163982 w 1486452"/>
              <a:gd name="connsiteY23" fmla="*/ 1607930 h 2294834"/>
              <a:gd name="connsiteX24" fmla="*/ 1161774 w 1486452"/>
              <a:gd name="connsiteY24" fmla="*/ 1623391 h 2294834"/>
              <a:gd name="connsiteX25" fmla="*/ 1150730 w 1486452"/>
              <a:gd name="connsiteY25" fmla="*/ 1652104 h 2294834"/>
              <a:gd name="connsiteX26" fmla="*/ 1137478 w 1486452"/>
              <a:gd name="connsiteY26" fmla="*/ 1678608 h 2294834"/>
              <a:gd name="connsiteX27" fmla="*/ 1130852 w 1486452"/>
              <a:gd name="connsiteY27" fmla="*/ 1747078 h 2294834"/>
              <a:gd name="connsiteX28" fmla="*/ 1091095 w 1486452"/>
              <a:gd name="connsiteY28" fmla="*/ 1782417 h 2294834"/>
              <a:gd name="connsiteX29" fmla="*/ 1091095 w 1486452"/>
              <a:gd name="connsiteY29" fmla="*/ 1850887 h 2294834"/>
              <a:gd name="connsiteX30" fmla="*/ 1062382 w 1486452"/>
              <a:gd name="connsiteY30" fmla="*/ 1888434 h 2294834"/>
              <a:gd name="connsiteX31" fmla="*/ 1046921 w 1486452"/>
              <a:gd name="connsiteY31" fmla="*/ 1952487 h 2294834"/>
              <a:gd name="connsiteX32" fmla="*/ 993913 w 1486452"/>
              <a:gd name="connsiteY32" fmla="*/ 1972365 h 2294834"/>
              <a:gd name="connsiteX33" fmla="*/ 985078 w 1486452"/>
              <a:gd name="connsiteY33" fmla="*/ 2016539 h 2294834"/>
              <a:gd name="connsiteX34" fmla="*/ 1013791 w 1486452"/>
              <a:gd name="connsiteY34" fmla="*/ 2069547 h 2294834"/>
              <a:gd name="connsiteX35" fmla="*/ 1013791 w 1486452"/>
              <a:gd name="connsiteY35" fmla="*/ 2138017 h 2294834"/>
              <a:gd name="connsiteX36" fmla="*/ 1000539 w 1486452"/>
              <a:gd name="connsiteY36" fmla="*/ 2208695 h 2294834"/>
              <a:gd name="connsiteX37" fmla="*/ 993913 w 1486452"/>
              <a:gd name="connsiteY37" fmla="*/ 2241826 h 2294834"/>
              <a:gd name="connsiteX38" fmla="*/ 993913 w 1486452"/>
              <a:gd name="connsiteY38" fmla="*/ 2294834 h 2294834"/>
              <a:gd name="connsiteX39" fmla="*/ 938695 w 1486452"/>
              <a:gd name="connsiteY39" fmla="*/ 2294834 h 2294834"/>
              <a:gd name="connsiteX40" fmla="*/ 890104 w 1486452"/>
              <a:gd name="connsiteY40" fmla="*/ 2248452 h 2294834"/>
              <a:gd name="connsiteX41" fmla="*/ 845930 w 1486452"/>
              <a:gd name="connsiteY41" fmla="*/ 2197652 h 2294834"/>
              <a:gd name="connsiteX42" fmla="*/ 724452 w 1486452"/>
              <a:gd name="connsiteY42" fmla="*/ 2091634 h 2294834"/>
              <a:gd name="connsiteX43" fmla="*/ 708991 w 1486452"/>
              <a:gd name="connsiteY43" fmla="*/ 1996660 h 2294834"/>
              <a:gd name="connsiteX44" fmla="*/ 662608 w 1486452"/>
              <a:gd name="connsiteY44" fmla="*/ 1928191 h 2294834"/>
              <a:gd name="connsiteX45" fmla="*/ 320261 w 1486452"/>
              <a:gd name="connsiteY45" fmla="*/ 1336260 h 2294834"/>
              <a:gd name="connsiteX46" fmla="*/ 17670 w 1486452"/>
              <a:gd name="connsiteY46" fmla="*/ 1040295 h 2294834"/>
              <a:gd name="connsiteX47" fmla="*/ 0 w 1486452"/>
              <a:gd name="connsiteY47" fmla="*/ 629478 h 2294834"/>
              <a:gd name="connsiteX48" fmla="*/ 66261 w 1486452"/>
              <a:gd name="connsiteY48" fmla="*/ 159026 h 2294834"/>
              <a:gd name="connsiteX49" fmla="*/ 92765 w 1486452"/>
              <a:gd name="connsiteY49" fmla="*/ 86139 h 2294834"/>
              <a:gd name="connsiteX50" fmla="*/ 384313 w 1486452"/>
              <a:gd name="connsiteY50" fmla="*/ 57426 h 2294834"/>
              <a:gd name="connsiteX51" fmla="*/ 1029250 w 1486452"/>
              <a:gd name="connsiteY51" fmla="*/ 55218 h 2294834"/>
              <a:gd name="connsiteX0" fmla="*/ 1486452 w 1486452"/>
              <a:gd name="connsiteY0" fmla="*/ 0 h 2294834"/>
              <a:gd name="connsiteX1" fmla="*/ 1482034 w 1486452"/>
              <a:gd name="connsiteY1" fmla="*/ 99391 h 2294834"/>
              <a:gd name="connsiteX2" fmla="*/ 1482034 w 1486452"/>
              <a:gd name="connsiteY2" fmla="*/ 130313 h 2294834"/>
              <a:gd name="connsiteX3" fmla="*/ 1446695 w 1486452"/>
              <a:gd name="connsiteY3" fmla="*/ 156817 h 2294834"/>
              <a:gd name="connsiteX4" fmla="*/ 1457739 w 1486452"/>
              <a:gd name="connsiteY4" fmla="*/ 273878 h 2294834"/>
              <a:gd name="connsiteX5" fmla="*/ 1459948 w 1486452"/>
              <a:gd name="connsiteY5" fmla="*/ 390939 h 2294834"/>
              <a:gd name="connsiteX6" fmla="*/ 1453321 w 1486452"/>
              <a:gd name="connsiteY6" fmla="*/ 459408 h 2294834"/>
              <a:gd name="connsiteX7" fmla="*/ 1367182 w 1486452"/>
              <a:gd name="connsiteY7" fmla="*/ 532295 h 2294834"/>
              <a:gd name="connsiteX8" fmla="*/ 1325217 w 1486452"/>
              <a:gd name="connsiteY8" fmla="*/ 609600 h 2294834"/>
              <a:gd name="connsiteX9" fmla="*/ 1358348 w 1486452"/>
              <a:gd name="connsiteY9" fmla="*/ 720034 h 2294834"/>
              <a:gd name="connsiteX10" fmla="*/ 1287669 w 1486452"/>
              <a:gd name="connsiteY10" fmla="*/ 830469 h 2294834"/>
              <a:gd name="connsiteX11" fmla="*/ 1309756 w 1486452"/>
              <a:gd name="connsiteY11" fmla="*/ 918817 h 2294834"/>
              <a:gd name="connsiteX12" fmla="*/ 1289878 w 1486452"/>
              <a:gd name="connsiteY12" fmla="*/ 978452 h 2294834"/>
              <a:gd name="connsiteX13" fmla="*/ 1256748 w 1486452"/>
              <a:gd name="connsiteY13" fmla="*/ 1024834 h 2294834"/>
              <a:gd name="connsiteX14" fmla="*/ 1228034 w 1486452"/>
              <a:gd name="connsiteY14" fmla="*/ 1035878 h 2294834"/>
              <a:gd name="connsiteX15" fmla="*/ 1225826 w 1486452"/>
              <a:gd name="connsiteY15" fmla="*/ 1080052 h 2294834"/>
              <a:gd name="connsiteX16" fmla="*/ 1243495 w 1486452"/>
              <a:gd name="connsiteY16" fmla="*/ 1133060 h 2294834"/>
              <a:gd name="connsiteX17" fmla="*/ 1247913 w 1486452"/>
              <a:gd name="connsiteY17" fmla="*/ 1210365 h 2294834"/>
              <a:gd name="connsiteX18" fmla="*/ 1232452 w 1486452"/>
              <a:gd name="connsiteY18" fmla="*/ 1278834 h 2294834"/>
              <a:gd name="connsiteX19" fmla="*/ 1265582 w 1486452"/>
              <a:gd name="connsiteY19" fmla="*/ 1406939 h 2294834"/>
              <a:gd name="connsiteX20" fmla="*/ 1239078 w 1486452"/>
              <a:gd name="connsiteY20" fmla="*/ 1493078 h 2294834"/>
              <a:gd name="connsiteX21" fmla="*/ 1186069 w 1486452"/>
              <a:gd name="connsiteY21" fmla="*/ 1554921 h 2294834"/>
              <a:gd name="connsiteX22" fmla="*/ 1163982 w 1486452"/>
              <a:gd name="connsiteY22" fmla="*/ 1579217 h 2294834"/>
              <a:gd name="connsiteX23" fmla="*/ 1163982 w 1486452"/>
              <a:gd name="connsiteY23" fmla="*/ 1607930 h 2294834"/>
              <a:gd name="connsiteX24" fmla="*/ 1161774 w 1486452"/>
              <a:gd name="connsiteY24" fmla="*/ 1623391 h 2294834"/>
              <a:gd name="connsiteX25" fmla="*/ 1150730 w 1486452"/>
              <a:gd name="connsiteY25" fmla="*/ 1652104 h 2294834"/>
              <a:gd name="connsiteX26" fmla="*/ 1137478 w 1486452"/>
              <a:gd name="connsiteY26" fmla="*/ 1678608 h 2294834"/>
              <a:gd name="connsiteX27" fmla="*/ 1130852 w 1486452"/>
              <a:gd name="connsiteY27" fmla="*/ 1747078 h 2294834"/>
              <a:gd name="connsiteX28" fmla="*/ 1091095 w 1486452"/>
              <a:gd name="connsiteY28" fmla="*/ 1782417 h 2294834"/>
              <a:gd name="connsiteX29" fmla="*/ 1091095 w 1486452"/>
              <a:gd name="connsiteY29" fmla="*/ 1850887 h 2294834"/>
              <a:gd name="connsiteX30" fmla="*/ 1062382 w 1486452"/>
              <a:gd name="connsiteY30" fmla="*/ 1888434 h 2294834"/>
              <a:gd name="connsiteX31" fmla="*/ 1046921 w 1486452"/>
              <a:gd name="connsiteY31" fmla="*/ 1952487 h 2294834"/>
              <a:gd name="connsiteX32" fmla="*/ 993913 w 1486452"/>
              <a:gd name="connsiteY32" fmla="*/ 1972365 h 2294834"/>
              <a:gd name="connsiteX33" fmla="*/ 985078 w 1486452"/>
              <a:gd name="connsiteY33" fmla="*/ 2016539 h 2294834"/>
              <a:gd name="connsiteX34" fmla="*/ 1013791 w 1486452"/>
              <a:gd name="connsiteY34" fmla="*/ 2069547 h 2294834"/>
              <a:gd name="connsiteX35" fmla="*/ 1013791 w 1486452"/>
              <a:gd name="connsiteY35" fmla="*/ 2138017 h 2294834"/>
              <a:gd name="connsiteX36" fmla="*/ 1000539 w 1486452"/>
              <a:gd name="connsiteY36" fmla="*/ 2208695 h 2294834"/>
              <a:gd name="connsiteX37" fmla="*/ 993913 w 1486452"/>
              <a:gd name="connsiteY37" fmla="*/ 2241826 h 2294834"/>
              <a:gd name="connsiteX38" fmla="*/ 993913 w 1486452"/>
              <a:gd name="connsiteY38" fmla="*/ 2294834 h 2294834"/>
              <a:gd name="connsiteX39" fmla="*/ 938695 w 1486452"/>
              <a:gd name="connsiteY39" fmla="*/ 2294834 h 2294834"/>
              <a:gd name="connsiteX40" fmla="*/ 890104 w 1486452"/>
              <a:gd name="connsiteY40" fmla="*/ 2248452 h 2294834"/>
              <a:gd name="connsiteX41" fmla="*/ 845930 w 1486452"/>
              <a:gd name="connsiteY41" fmla="*/ 2197652 h 2294834"/>
              <a:gd name="connsiteX42" fmla="*/ 724452 w 1486452"/>
              <a:gd name="connsiteY42" fmla="*/ 2091634 h 2294834"/>
              <a:gd name="connsiteX43" fmla="*/ 708991 w 1486452"/>
              <a:gd name="connsiteY43" fmla="*/ 1996660 h 2294834"/>
              <a:gd name="connsiteX44" fmla="*/ 662608 w 1486452"/>
              <a:gd name="connsiteY44" fmla="*/ 1928191 h 2294834"/>
              <a:gd name="connsiteX45" fmla="*/ 320261 w 1486452"/>
              <a:gd name="connsiteY45" fmla="*/ 1336260 h 2294834"/>
              <a:gd name="connsiteX46" fmla="*/ 17670 w 1486452"/>
              <a:gd name="connsiteY46" fmla="*/ 1040295 h 2294834"/>
              <a:gd name="connsiteX47" fmla="*/ 0 w 1486452"/>
              <a:gd name="connsiteY47" fmla="*/ 629478 h 2294834"/>
              <a:gd name="connsiteX48" fmla="*/ 66261 w 1486452"/>
              <a:gd name="connsiteY48" fmla="*/ 159026 h 2294834"/>
              <a:gd name="connsiteX49" fmla="*/ 92765 w 1486452"/>
              <a:gd name="connsiteY49" fmla="*/ 86139 h 2294834"/>
              <a:gd name="connsiteX50" fmla="*/ 384313 w 1486452"/>
              <a:gd name="connsiteY50" fmla="*/ 57426 h 2294834"/>
              <a:gd name="connsiteX51" fmla="*/ 989495 w 1486452"/>
              <a:gd name="connsiteY51" fmla="*/ 57426 h 2294834"/>
              <a:gd name="connsiteX52" fmla="*/ 1029250 w 1486452"/>
              <a:gd name="connsiteY52" fmla="*/ 55218 h 2294834"/>
              <a:gd name="connsiteX0" fmla="*/ 1486452 w 1486452"/>
              <a:gd name="connsiteY0" fmla="*/ 8834 h 2303668"/>
              <a:gd name="connsiteX1" fmla="*/ 1482034 w 1486452"/>
              <a:gd name="connsiteY1" fmla="*/ 108225 h 2303668"/>
              <a:gd name="connsiteX2" fmla="*/ 1482034 w 1486452"/>
              <a:gd name="connsiteY2" fmla="*/ 139147 h 2303668"/>
              <a:gd name="connsiteX3" fmla="*/ 1446695 w 1486452"/>
              <a:gd name="connsiteY3" fmla="*/ 165651 h 2303668"/>
              <a:gd name="connsiteX4" fmla="*/ 1457739 w 1486452"/>
              <a:gd name="connsiteY4" fmla="*/ 282712 h 2303668"/>
              <a:gd name="connsiteX5" fmla="*/ 1459948 w 1486452"/>
              <a:gd name="connsiteY5" fmla="*/ 399773 h 2303668"/>
              <a:gd name="connsiteX6" fmla="*/ 1453321 w 1486452"/>
              <a:gd name="connsiteY6" fmla="*/ 468242 h 2303668"/>
              <a:gd name="connsiteX7" fmla="*/ 1367182 w 1486452"/>
              <a:gd name="connsiteY7" fmla="*/ 541129 h 2303668"/>
              <a:gd name="connsiteX8" fmla="*/ 1325217 w 1486452"/>
              <a:gd name="connsiteY8" fmla="*/ 618434 h 2303668"/>
              <a:gd name="connsiteX9" fmla="*/ 1358348 w 1486452"/>
              <a:gd name="connsiteY9" fmla="*/ 728868 h 2303668"/>
              <a:gd name="connsiteX10" fmla="*/ 1287669 w 1486452"/>
              <a:gd name="connsiteY10" fmla="*/ 839303 h 2303668"/>
              <a:gd name="connsiteX11" fmla="*/ 1309756 w 1486452"/>
              <a:gd name="connsiteY11" fmla="*/ 927651 h 2303668"/>
              <a:gd name="connsiteX12" fmla="*/ 1289878 w 1486452"/>
              <a:gd name="connsiteY12" fmla="*/ 987286 h 2303668"/>
              <a:gd name="connsiteX13" fmla="*/ 1256748 w 1486452"/>
              <a:gd name="connsiteY13" fmla="*/ 1033668 h 2303668"/>
              <a:gd name="connsiteX14" fmla="*/ 1228034 w 1486452"/>
              <a:gd name="connsiteY14" fmla="*/ 1044712 h 2303668"/>
              <a:gd name="connsiteX15" fmla="*/ 1225826 w 1486452"/>
              <a:gd name="connsiteY15" fmla="*/ 1088886 h 2303668"/>
              <a:gd name="connsiteX16" fmla="*/ 1243495 w 1486452"/>
              <a:gd name="connsiteY16" fmla="*/ 1141894 h 2303668"/>
              <a:gd name="connsiteX17" fmla="*/ 1247913 w 1486452"/>
              <a:gd name="connsiteY17" fmla="*/ 1219199 h 2303668"/>
              <a:gd name="connsiteX18" fmla="*/ 1232452 w 1486452"/>
              <a:gd name="connsiteY18" fmla="*/ 1287668 h 2303668"/>
              <a:gd name="connsiteX19" fmla="*/ 1265582 w 1486452"/>
              <a:gd name="connsiteY19" fmla="*/ 1415773 h 2303668"/>
              <a:gd name="connsiteX20" fmla="*/ 1239078 w 1486452"/>
              <a:gd name="connsiteY20" fmla="*/ 1501912 h 2303668"/>
              <a:gd name="connsiteX21" fmla="*/ 1186069 w 1486452"/>
              <a:gd name="connsiteY21" fmla="*/ 1563755 h 2303668"/>
              <a:gd name="connsiteX22" fmla="*/ 1163982 w 1486452"/>
              <a:gd name="connsiteY22" fmla="*/ 1588051 h 2303668"/>
              <a:gd name="connsiteX23" fmla="*/ 1163982 w 1486452"/>
              <a:gd name="connsiteY23" fmla="*/ 1616764 h 2303668"/>
              <a:gd name="connsiteX24" fmla="*/ 1161774 w 1486452"/>
              <a:gd name="connsiteY24" fmla="*/ 1632225 h 2303668"/>
              <a:gd name="connsiteX25" fmla="*/ 1150730 w 1486452"/>
              <a:gd name="connsiteY25" fmla="*/ 1660938 h 2303668"/>
              <a:gd name="connsiteX26" fmla="*/ 1137478 w 1486452"/>
              <a:gd name="connsiteY26" fmla="*/ 1687442 h 2303668"/>
              <a:gd name="connsiteX27" fmla="*/ 1130852 w 1486452"/>
              <a:gd name="connsiteY27" fmla="*/ 1755912 h 2303668"/>
              <a:gd name="connsiteX28" fmla="*/ 1091095 w 1486452"/>
              <a:gd name="connsiteY28" fmla="*/ 1791251 h 2303668"/>
              <a:gd name="connsiteX29" fmla="*/ 1091095 w 1486452"/>
              <a:gd name="connsiteY29" fmla="*/ 1859721 h 2303668"/>
              <a:gd name="connsiteX30" fmla="*/ 1062382 w 1486452"/>
              <a:gd name="connsiteY30" fmla="*/ 1897268 h 2303668"/>
              <a:gd name="connsiteX31" fmla="*/ 1046921 w 1486452"/>
              <a:gd name="connsiteY31" fmla="*/ 1961321 h 2303668"/>
              <a:gd name="connsiteX32" fmla="*/ 993913 w 1486452"/>
              <a:gd name="connsiteY32" fmla="*/ 1981199 h 2303668"/>
              <a:gd name="connsiteX33" fmla="*/ 985078 w 1486452"/>
              <a:gd name="connsiteY33" fmla="*/ 2025373 h 2303668"/>
              <a:gd name="connsiteX34" fmla="*/ 1013791 w 1486452"/>
              <a:gd name="connsiteY34" fmla="*/ 2078381 h 2303668"/>
              <a:gd name="connsiteX35" fmla="*/ 1013791 w 1486452"/>
              <a:gd name="connsiteY35" fmla="*/ 2146851 h 2303668"/>
              <a:gd name="connsiteX36" fmla="*/ 1000539 w 1486452"/>
              <a:gd name="connsiteY36" fmla="*/ 2217529 h 2303668"/>
              <a:gd name="connsiteX37" fmla="*/ 993913 w 1486452"/>
              <a:gd name="connsiteY37" fmla="*/ 2250660 h 2303668"/>
              <a:gd name="connsiteX38" fmla="*/ 993913 w 1486452"/>
              <a:gd name="connsiteY38" fmla="*/ 2303668 h 2303668"/>
              <a:gd name="connsiteX39" fmla="*/ 938695 w 1486452"/>
              <a:gd name="connsiteY39" fmla="*/ 2303668 h 2303668"/>
              <a:gd name="connsiteX40" fmla="*/ 890104 w 1486452"/>
              <a:gd name="connsiteY40" fmla="*/ 2257286 h 2303668"/>
              <a:gd name="connsiteX41" fmla="*/ 845930 w 1486452"/>
              <a:gd name="connsiteY41" fmla="*/ 2206486 h 2303668"/>
              <a:gd name="connsiteX42" fmla="*/ 724452 w 1486452"/>
              <a:gd name="connsiteY42" fmla="*/ 2100468 h 2303668"/>
              <a:gd name="connsiteX43" fmla="*/ 708991 w 1486452"/>
              <a:gd name="connsiteY43" fmla="*/ 2005494 h 2303668"/>
              <a:gd name="connsiteX44" fmla="*/ 662608 w 1486452"/>
              <a:gd name="connsiteY44" fmla="*/ 1937025 h 2303668"/>
              <a:gd name="connsiteX45" fmla="*/ 320261 w 1486452"/>
              <a:gd name="connsiteY45" fmla="*/ 1345094 h 2303668"/>
              <a:gd name="connsiteX46" fmla="*/ 17670 w 1486452"/>
              <a:gd name="connsiteY46" fmla="*/ 1049129 h 2303668"/>
              <a:gd name="connsiteX47" fmla="*/ 0 w 1486452"/>
              <a:gd name="connsiteY47" fmla="*/ 638312 h 2303668"/>
              <a:gd name="connsiteX48" fmla="*/ 66261 w 1486452"/>
              <a:gd name="connsiteY48" fmla="*/ 167860 h 2303668"/>
              <a:gd name="connsiteX49" fmla="*/ 92765 w 1486452"/>
              <a:gd name="connsiteY49" fmla="*/ 94973 h 2303668"/>
              <a:gd name="connsiteX50" fmla="*/ 384313 w 1486452"/>
              <a:gd name="connsiteY50" fmla="*/ 66260 h 2303668"/>
              <a:gd name="connsiteX51" fmla="*/ 989495 w 1486452"/>
              <a:gd name="connsiteY51" fmla="*/ 66260 h 2303668"/>
              <a:gd name="connsiteX52" fmla="*/ 1484242 w 1486452"/>
              <a:gd name="connsiteY52" fmla="*/ 0 h 2303668"/>
              <a:gd name="connsiteX0" fmla="*/ 1486452 w 1486452"/>
              <a:gd name="connsiteY0" fmla="*/ 8834 h 2303668"/>
              <a:gd name="connsiteX1" fmla="*/ 1482034 w 1486452"/>
              <a:gd name="connsiteY1" fmla="*/ 108225 h 2303668"/>
              <a:gd name="connsiteX2" fmla="*/ 1482034 w 1486452"/>
              <a:gd name="connsiteY2" fmla="*/ 139147 h 2303668"/>
              <a:gd name="connsiteX3" fmla="*/ 1446695 w 1486452"/>
              <a:gd name="connsiteY3" fmla="*/ 165651 h 2303668"/>
              <a:gd name="connsiteX4" fmla="*/ 1457739 w 1486452"/>
              <a:gd name="connsiteY4" fmla="*/ 282712 h 2303668"/>
              <a:gd name="connsiteX5" fmla="*/ 1459948 w 1486452"/>
              <a:gd name="connsiteY5" fmla="*/ 399773 h 2303668"/>
              <a:gd name="connsiteX6" fmla="*/ 1453321 w 1486452"/>
              <a:gd name="connsiteY6" fmla="*/ 468242 h 2303668"/>
              <a:gd name="connsiteX7" fmla="*/ 1367182 w 1486452"/>
              <a:gd name="connsiteY7" fmla="*/ 541129 h 2303668"/>
              <a:gd name="connsiteX8" fmla="*/ 1325217 w 1486452"/>
              <a:gd name="connsiteY8" fmla="*/ 618434 h 2303668"/>
              <a:gd name="connsiteX9" fmla="*/ 1358348 w 1486452"/>
              <a:gd name="connsiteY9" fmla="*/ 728868 h 2303668"/>
              <a:gd name="connsiteX10" fmla="*/ 1287669 w 1486452"/>
              <a:gd name="connsiteY10" fmla="*/ 839303 h 2303668"/>
              <a:gd name="connsiteX11" fmla="*/ 1309756 w 1486452"/>
              <a:gd name="connsiteY11" fmla="*/ 927651 h 2303668"/>
              <a:gd name="connsiteX12" fmla="*/ 1289878 w 1486452"/>
              <a:gd name="connsiteY12" fmla="*/ 987286 h 2303668"/>
              <a:gd name="connsiteX13" fmla="*/ 1256748 w 1486452"/>
              <a:gd name="connsiteY13" fmla="*/ 1033668 h 2303668"/>
              <a:gd name="connsiteX14" fmla="*/ 1228034 w 1486452"/>
              <a:gd name="connsiteY14" fmla="*/ 1044712 h 2303668"/>
              <a:gd name="connsiteX15" fmla="*/ 1225826 w 1486452"/>
              <a:gd name="connsiteY15" fmla="*/ 1088886 h 2303668"/>
              <a:gd name="connsiteX16" fmla="*/ 1243495 w 1486452"/>
              <a:gd name="connsiteY16" fmla="*/ 1141894 h 2303668"/>
              <a:gd name="connsiteX17" fmla="*/ 1247913 w 1486452"/>
              <a:gd name="connsiteY17" fmla="*/ 1219199 h 2303668"/>
              <a:gd name="connsiteX18" fmla="*/ 1232452 w 1486452"/>
              <a:gd name="connsiteY18" fmla="*/ 1287668 h 2303668"/>
              <a:gd name="connsiteX19" fmla="*/ 1265582 w 1486452"/>
              <a:gd name="connsiteY19" fmla="*/ 1415773 h 2303668"/>
              <a:gd name="connsiteX20" fmla="*/ 1239078 w 1486452"/>
              <a:gd name="connsiteY20" fmla="*/ 1501912 h 2303668"/>
              <a:gd name="connsiteX21" fmla="*/ 1186069 w 1486452"/>
              <a:gd name="connsiteY21" fmla="*/ 1563755 h 2303668"/>
              <a:gd name="connsiteX22" fmla="*/ 1163982 w 1486452"/>
              <a:gd name="connsiteY22" fmla="*/ 1588051 h 2303668"/>
              <a:gd name="connsiteX23" fmla="*/ 1163982 w 1486452"/>
              <a:gd name="connsiteY23" fmla="*/ 1616764 h 2303668"/>
              <a:gd name="connsiteX24" fmla="*/ 1161774 w 1486452"/>
              <a:gd name="connsiteY24" fmla="*/ 1632225 h 2303668"/>
              <a:gd name="connsiteX25" fmla="*/ 1150730 w 1486452"/>
              <a:gd name="connsiteY25" fmla="*/ 1660938 h 2303668"/>
              <a:gd name="connsiteX26" fmla="*/ 1137478 w 1486452"/>
              <a:gd name="connsiteY26" fmla="*/ 1687442 h 2303668"/>
              <a:gd name="connsiteX27" fmla="*/ 1130852 w 1486452"/>
              <a:gd name="connsiteY27" fmla="*/ 1755912 h 2303668"/>
              <a:gd name="connsiteX28" fmla="*/ 1091095 w 1486452"/>
              <a:gd name="connsiteY28" fmla="*/ 1791251 h 2303668"/>
              <a:gd name="connsiteX29" fmla="*/ 1091095 w 1486452"/>
              <a:gd name="connsiteY29" fmla="*/ 1859721 h 2303668"/>
              <a:gd name="connsiteX30" fmla="*/ 1062382 w 1486452"/>
              <a:gd name="connsiteY30" fmla="*/ 1897268 h 2303668"/>
              <a:gd name="connsiteX31" fmla="*/ 1046921 w 1486452"/>
              <a:gd name="connsiteY31" fmla="*/ 1961321 h 2303668"/>
              <a:gd name="connsiteX32" fmla="*/ 993913 w 1486452"/>
              <a:gd name="connsiteY32" fmla="*/ 1981199 h 2303668"/>
              <a:gd name="connsiteX33" fmla="*/ 985078 w 1486452"/>
              <a:gd name="connsiteY33" fmla="*/ 2025373 h 2303668"/>
              <a:gd name="connsiteX34" fmla="*/ 1013791 w 1486452"/>
              <a:gd name="connsiteY34" fmla="*/ 2078381 h 2303668"/>
              <a:gd name="connsiteX35" fmla="*/ 1013791 w 1486452"/>
              <a:gd name="connsiteY35" fmla="*/ 2146851 h 2303668"/>
              <a:gd name="connsiteX36" fmla="*/ 1000539 w 1486452"/>
              <a:gd name="connsiteY36" fmla="*/ 2217529 h 2303668"/>
              <a:gd name="connsiteX37" fmla="*/ 993913 w 1486452"/>
              <a:gd name="connsiteY37" fmla="*/ 2250660 h 2303668"/>
              <a:gd name="connsiteX38" fmla="*/ 993913 w 1486452"/>
              <a:gd name="connsiteY38" fmla="*/ 2303668 h 2303668"/>
              <a:gd name="connsiteX39" fmla="*/ 938695 w 1486452"/>
              <a:gd name="connsiteY39" fmla="*/ 2303668 h 2303668"/>
              <a:gd name="connsiteX40" fmla="*/ 890104 w 1486452"/>
              <a:gd name="connsiteY40" fmla="*/ 2257286 h 2303668"/>
              <a:gd name="connsiteX41" fmla="*/ 845930 w 1486452"/>
              <a:gd name="connsiteY41" fmla="*/ 2206486 h 2303668"/>
              <a:gd name="connsiteX42" fmla="*/ 724452 w 1486452"/>
              <a:gd name="connsiteY42" fmla="*/ 2100468 h 2303668"/>
              <a:gd name="connsiteX43" fmla="*/ 708991 w 1486452"/>
              <a:gd name="connsiteY43" fmla="*/ 2005494 h 2303668"/>
              <a:gd name="connsiteX44" fmla="*/ 662608 w 1486452"/>
              <a:gd name="connsiteY44" fmla="*/ 1937025 h 2303668"/>
              <a:gd name="connsiteX45" fmla="*/ 461618 w 1486452"/>
              <a:gd name="connsiteY45" fmla="*/ 1336259 h 2303668"/>
              <a:gd name="connsiteX46" fmla="*/ 17670 w 1486452"/>
              <a:gd name="connsiteY46" fmla="*/ 1049129 h 2303668"/>
              <a:gd name="connsiteX47" fmla="*/ 0 w 1486452"/>
              <a:gd name="connsiteY47" fmla="*/ 638312 h 2303668"/>
              <a:gd name="connsiteX48" fmla="*/ 66261 w 1486452"/>
              <a:gd name="connsiteY48" fmla="*/ 167860 h 2303668"/>
              <a:gd name="connsiteX49" fmla="*/ 92765 w 1486452"/>
              <a:gd name="connsiteY49" fmla="*/ 94973 h 2303668"/>
              <a:gd name="connsiteX50" fmla="*/ 384313 w 1486452"/>
              <a:gd name="connsiteY50" fmla="*/ 66260 h 2303668"/>
              <a:gd name="connsiteX51" fmla="*/ 989495 w 1486452"/>
              <a:gd name="connsiteY51" fmla="*/ 66260 h 2303668"/>
              <a:gd name="connsiteX52" fmla="*/ 1484242 w 1486452"/>
              <a:gd name="connsiteY52" fmla="*/ 0 h 2303668"/>
              <a:gd name="connsiteX0" fmla="*/ 1486452 w 1486452"/>
              <a:gd name="connsiteY0" fmla="*/ 8834 h 2303668"/>
              <a:gd name="connsiteX1" fmla="*/ 1482034 w 1486452"/>
              <a:gd name="connsiteY1" fmla="*/ 108225 h 2303668"/>
              <a:gd name="connsiteX2" fmla="*/ 1482034 w 1486452"/>
              <a:gd name="connsiteY2" fmla="*/ 139147 h 2303668"/>
              <a:gd name="connsiteX3" fmla="*/ 1446695 w 1486452"/>
              <a:gd name="connsiteY3" fmla="*/ 165651 h 2303668"/>
              <a:gd name="connsiteX4" fmla="*/ 1457739 w 1486452"/>
              <a:gd name="connsiteY4" fmla="*/ 282712 h 2303668"/>
              <a:gd name="connsiteX5" fmla="*/ 1459948 w 1486452"/>
              <a:gd name="connsiteY5" fmla="*/ 399773 h 2303668"/>
              <a:gd name="connsiteX6" fmla="*/ 1453321 w 1486452"/>
              <a:gd name="connsiteY6" fmla="*/ 468242 h 2303668"/>
              <a:gd name="connsiteX7" fmla="*/ 1367182 w 1486452"/>
              <a:gd name="connsiteY7" fmla="*/ 541129 h 2303668"/>
              <a:gd name="connsiteX8" fmla="*/ 1325217 w 1486452"/>
              <a:gd name="connsiteY8" fmla="*/ 618434 h 2303668"/>
              <a:gd name="connsiteX9" fmla="*/ 1358348 w 1486452"/>
              <a:gd name="connsiteY9" fmla="*/ 728868 h 2303668"/>
              <a:gd name="connsiteX10" fmla="*/ 1287669 w 1486452"/>
              <a:gd name="connsiteY10" fmla="*/ 839303 h 2303668"/>
              <a:gd name="connsiteX11" fmla="*/ 1309756 w 1486452"/>
              <a:gd name="connsiteY11" fmla="*/ 927651 h 2303668"/>
              <a:gd name="connsiteX12" fmla="*/ 1289878 w 1486452"/>
              <a:gd name="connsiteY12" fmla="*/ 987286 h 2303668"/>
              <a:gd name="connsiteX13" fmla="*/ 1256748 w 1486452"/>
              <a:gd name="connsiteY13" fmla="*/ 1033668 h 2303668"/>
              <a:gd name="connsiteX14" fmla="*/ 1228034 w 1486452"/>
              <a:gd name="connsiteY14" fmla="*/ 1044712 h 2303668"/>
              <a:gd name="connsiteX15" fmla="*/ 1225826 w 1486452"/>
              <a:gd name="connsiteY15" fmla="*/ 1088886 h 2303668"/>
              <a:gd name="connsiteX16" fmla="*/ 1243495 w 1486452"/>
              <a:gd name="connsiteY16" fmla="*/ 1141894 h 2303668"/>
              <a:gd name="connsiteX17" fmla="*/ 1247913 w 1486452"/>
              <a:gd name="connsiteY17" fmla="*/ 1219199 h 2303668"/>
              <a:gd name="connsiteX18" fmla="*/ 1232452 w 1486452"/>
              <a:gd name="connsiteY18" fmla="*/ 1287668 h 2303668"/>
              <a:gd name="connsiteX19" fmla="*/ 1265582 w 1486452"/>
              <a:gd name="connsiteY19" fmla="*/ 1415773 h 2303668"/>
              <a:gd name="connsiteX20" fmla="*/ 1239078 w 1486452"/>
              <a:gd name="connsiteY20" fmla="*/ 1501912 h 2303668"/>
              <a:gd name="connsiteX21" fmla="*/ 1186069 w 1486452"/>
              <a:gd name="connsiteY21" fmla="*/ 1563755 h 2303668"/>
              <a:gd name="connsiteX22" fmla="*/ 1163982 w 1486452"/>
              <a:gd name="connsiteY22" fmla="*/ 1588051 h 2303668"/>
              <a:gd name="connsiteX23" fmla="*/ 1163982 w 1486452"/>
              <a:gd name="connsiteY23" fmla="*/ 1616764 h 2303668"/>
              <a:gd name="connsiteX24" fmla="*/ 1161774 w 1486452"/>
              <a:gd name="connsiteY24" fmla="*/ 1632225 h 2303668"/>
              <a:gd name="connsiteX25" fmla="*/ 1150730 w 1486452"/>
              <a:gd name="connsiteY25" fmla="*/ 1660938 h 2303668"/>
              <a:gd name="connsiteX26" fmla="*/ 1137478 w 1486452"/>
              <a:gd name="connsiteY26" fmla="*/ 1687442 h 2303668"/>
              <a:gd name="connsiteX27" fmla="*/ 1130852 w 1486452"/>
              <a:gd name="connsiteY27" fmla="*/ 1755912 h 2303668"/>
              <a:gd name="connsiteX28" fmla="*/ 1091095 w 1486452"/>
              <a:gd name="connsiteY28" fmla="*/ 1791251 h 2303668"/>
              <a:gd name="connsiteX29" fmla="*/ 1091095 w 1486452"/>
              <a:gd name="connsiteY29" fmla="*/ 1859721 h 2303668"/>
              <a:gd name="connsiteX30" fmla="*/ 1062382 w 1486452"/>
              <a:gd name="connsiteY30" fmla="*/ 1897268 h 2303668"/>
              <a:gd name="connsiteX31" fmla="*/ 1046921 w 1486452"/>
              <a:gd name="connsiteY31" fmla="*/ 1961321 h 2303668"/>
              <a:gd name="connsiteX32" fmla="*/ 993913 w 1486452"/>
              <a:gd name="connsiteY32" fmla="*/ 1981199 h 2303668"/>
              <a:gd name="connsiteX33" fmla="*/ 985078 w 1486452"/>
              <a:gd name="connsiteY33" fmla="*/ 2025373 h 2303668"/>
              <a:gd name="connsiteX34" fmla="*/ 1013791 w 1486452"/>
              <a:gd name="connsiteY34" fmla="*/ 2078381 h 2303668"/>
              <a:gd name="connsiteX35" fmla="*/ 1013791 w 1486452"/>
              <a:gd name="connsiteY35" fmla="*/ 2146851 h 2303668"/>
              <a:gd name="connsiteX36" fmla="*/ 1000539 w 1486452"/>
              <a:gd name="connsiteY36" fmla="*/ 2217529 h 2303668"/>
              <a:gd name="connsiteX37" fmla="*/ 993913 w 1486452"/>
              <a:gd name="connsiteY37" fmla="*/ 2250660 h 2303668"/>
              <a:gd name="connsiteX38" fmla="*/ 993913 w 1486452"/>
              <a:gd name="connsiteY38" fmla="*/ 2303668 h 2303668"/>
              <a:gd name="connsiteX39" fmla="*/ 938695 w 1486452"/>
              <a:gd name="connsiteY39" fmla="*/ 2303668 h 2303668"/>
              <a:gd name="connsiteX40" fmla="*/ 890104 w 1486452"/>
              <a:gd name="connsiteY40" fmla="*/ 2257286 h 2303668"/>
              <a:gd name="connsiteX41" fmla="*/ 845930 w 1486452"/>
              <a:gd name="connsiteY41" fmla="*/ 2206486 h 2303668"/>
              <a:gd name="connsiteX42" fmla="*/ 724452 w 1486452"/>
              <a:gd name="connsiteY42" fmla="*/ 2100468 h 2303668"/>
              <a:gd name="connsiteX43" fmla="*/ 708991 w 1486452"/>
              <a:gd name="connsiteY43" fmla="*/ 2005494 h 2303668"/>
              <a:gd name="connsiteX44" fmla="*/ 662608 w 1486452"/>
              <a:gd name="connsiteY44" fmla="*/ 1937025 h 2303668"/>
              <a:gd name="connsiteX45" fmla="*/ 461618 w 1486452"/>
              <a:gd name="connsiteY45" fmla="*/ 1336259 h 2303668"/>
              <a:gd name="connsiteX46" fmla="*/ 90557 w 1486452"/>
              <a:gd name="connsiteY46" fmla="*/ 1080051 h 2303668"/>
              <a:gd name="connsiteX47" fmla="*/ 0 w 1486452"/>
              <a:gd name="connsiteY47" fmla="*/ 638312 h 2303668"/>
              <a:gd name="connsiteX48" fmla="*/ 66261 w 1486452"/>
              <a:gd name="connsiteY48" fmla="*/ 167860 h 2303668"/>
              <a:gd name="connsiteX49" fmla="*/ 92765 w 1486452"/>
              <a:gd name="connsiteY49" fmla="*/ 94973 h 2303668"/>
              <a:gd name="connsiteX50" fmla="*/ 384313 w 1486452"/>
              <a:gd name="connsiteY50" fmla="*/ 66260 h 2303668"/>
              <a:gd name="connsiteX51" fmla="*/ 989495 w 1486452"/>
              <a:gd name="connsiteY51" fmla="*/ 66260 h 2303668"/>
              <a:gd name="connsiteX52" fmla="*/ 1484242 w 1486452"/>
              <a:gd name="connsiteY52" fmla="*/ 0 h 2303668"/>
              <a:gd name="connsiteX0" fmla="*/ 1420191 w 1420191"/>
              <a:gd name="connsiteY0" fmla="*/ 8834 h 2303668"/>
              <a:gd name="connsiteX1" fmla="*/ 1415773 w 1420191"/>
              <a:gd name="connsiteY1" fmla="*/ 108225 h 2303668"/>
              <a:gd name="connsiteX2" fmla="*/ 1415773 w 1420191"/>
              <a:gd name="connsiteY2" fmla="*/ 139147 h 2303668"/>
              <a:gd name="connsiteX3" fmla="*/ 1380434 w 1420191"/>
              <a:gd name="connsiteY3" fmla="*/ 165651 h 2303668"/>
              <a:gd name="connsiteX4" fmla="*/ 1391478 w 1420191"/>
              <a:gd name="connsiteY4" fmla="*/ 282712 h 2303668"/>
              <a:gd name="connsiteX5" fmla="*/ 1393687 w 1420191"/>
              <a:gd name="connsiteY5" fmla="*/ 399773 h 2303668"/>
              <a:gd name="connsiteX6" fmla="*/ 1387060 w 1420191"/>
              <a:gd name="connsiteY6" fmla="*/ 468242 h 2303668"/>
              <a:gd name="connsiteX7" fmla="*/ 1300921 w 1420191"/>
              <a:gd name="connsiteY7" fmla="*/ 541129 h 2303668"/>
              <a:gd name="connsiteX8" fmla="*/ 1258956 w 1420191"/>
              <a:gd name="connsiteY8" fmla="*/ 618434 h 2303668"/>
              <a:gd name="connsiteX9" fmla="*/ 1292087 w 1420191"/>
              <a:gd name="connsiteY9" fmla="*/ 728868 h 2303668"/>
              <a:gd name="connsiteX10" fmla="*/ 1221408 w 1420191"/>
              <a:gd name="connsiteY10" fmla="*/ 839303 h 2303668"/>
              <a:gd name="connsiteX11" fmla="*/ 1243495 w 1420191"/>
              <a:gd name="connsiteY11" fmla="*/ 927651 h 2303668"/>
              <a:gd name="connsiteX12" fmla="*/ 1223617 w 1420191"/>
              <a:gd name="connsiteY12" fmla="*/ 987286 h 2303668"/>
              <a:gd name="connsiteX13" fmla="*/ 1190487 w 1420191"/>
              <a:gd name="connsiteY13" fmla="*/ 1033668 h 2303668"/>
              <a:gd name="connsiteX14" fmla="*/ 1161773 w 1420191"/>
              <a:gd name="connsiteY14" fmla="*/ 1044712 h 2303668"/>
              <a:gd name="connsiteX15" fmla="*/ 1159565 w 1420191"/>
              <a:gd name="connsiteY15" fmla="*/ 1088886 h 2303668"/>
              <a:gd name="connsiteX16" fmla="*/ 1177234 w 1420191"/>
              <a:gd name="connsiteY16" fmla="*/ 1141894 h 2303668"/>
              <a:gd name="connsiteX17" fmla="*/ 1181652 w 1420191"/>
              <a:gd name="connsiteY17" fmla="*/ 1219199 h 2303668"/>
              <a:gd name="connsiteX18" fmla="*/ 1166191 w 1420191"/>
              <a:gd name="connsiteY18" fmla="*/ 1287668 h 2303668"/>
              <a:gd name="connsiteX19" fmla="*/ 1199321 w 1420191"/>
              <a:gd name="connsiteY19" fmla="*/ 1415773 h 2303668"/>
              <a:gd name="connsiteX20" fmla="*/ 1172817 w 1420191"/>
              <a:gd name="connsiteY20" fmla="*/ 1501912 h 2303668"/>
              <a:gd name="connsiteX21" fmla="*/ 1119808 w 1420191"/>
              <a:gd name="connsiteY21" fmla="*/ 1563755 h 2303668"/>
              <a:gd name="connsiteX22" fmla="*/ 1097721 w 1420191"/>
              <a:gd name="connsiteY22" fmla="*/ 1588051 h 2303668"/>
              <a:gd name="connsiteX23" fmla="*/ 1097721 w 1420191"/>
              <a:gd name="connsiteY23" fmla="*/ 1616764 h 2303668"/>
              <a:gd name="connsiteX24" fmla="*/ 1095513 w 1420191"/>
              <a:gd name="connsiteY24" fmla="*/ 1632225 h 2303668"/>
              <a:gd name="connsiteX25" fmla="*/ 1084469 w 1420191"/>
              <a:gd name="connsiteY25" fmla="*/ 1660938 h 2303668"/>
              <a:gd name="connsiteX26" fmla="*/ 1071217 w 1420191"/>
              <a:gd name="connsiteY26" fmla="*/ 1687442 h 2303668"/>
              <a:gd name="connsiteX27" fmla="*/ 1064591 w 1420191"/>
              <a:gd name="connsiteY27" fmla="*/ 1755912 h 2303668"/>
              <a:gd name="connsiteX28" fmla="*/ 1024834 w 1420191"/>
              <a:gd name="connsiteY28" fmla="*/ 1791251 h 2303668"/>
              <a:gd name="connsiteX29" fmla="*/ 1024834 w 1420191"/>
              <a:gd name="connsiteY29" fmla="*/ 1859721 h 2303668"/>
              <a:gd name="connsiteX30" fmla="*/ 996121 w 1420191"/>
              <a:gd name="connsiteY30" fmla="*/ 1897268 h 2303668"/>
              <a:gd name="connsiteX31" fmla="*/ 980660 w 1420191"/>
              <a:gd name="connsiteY31" fmla="*/ 1961321 h 2303668"/>
              <a:gd name="connsiteX32" fmla="*/ 927652 w 1420191"/>
              <a:gd name="connsiteY32" fmla="*/ 1981199 h 2303668"/>
              <a:gd name="connsiteX33" fmla="*/ 918817 w 1420191"/>
              <a:gd name="connsiteY33" fmla="*/ 2025373 h 2303668"/>
              <a:gd name="connsiteX34" fmla="*/ 947530 w 1420191"/>
              <a:gd name="connsiteY34" fmla="*/ 2078381 h 2303668"/>
              <a:gd name="connsiteX35" fmla="*/ 947530 w 1420191"/>
              <a:gd name="connsiteY35" fmla="*/ 2146851 h 2303668"/>
              <a:gd name="connsiteX36" fmla="*/ 934278 w 1420191"/>
              <a:gd name="connsiteY36" fmla="*/ 2217529 h 2303668"/>
              <a:gd name="connsiteX37" fmla="*/ 927652 w 1420191"/>
              <a:gd name="connsiteY37" fmla="*/ 2250660 h 2303668"/>
              <a:gd name="connsiteX38" fmla="*/ 927652 w 1420191"/>
              <a:gd name="connsiteY38" fmla="*/ 2303668 h 2303668"/>
              <a:gd name="connsiteX39" fmla="*/ 872434 w 1420191"/>
              <a:gd name="connsiteY39" fmla="*/ 2303668 h 2303668"/>
              <a:gd name="connsiteX40" fmla="*/ 823843 w 1420191"/>
              <a:gd name="connsiteY40" fmla="*/ 2257286 h 2303668"/>
              <a:gd name="connsiteX41" fmla="*/ 779669 w 1420191"/>
              <a:gd name="connsiteY41" fmla="*/ 2206486 h 2303668"/>
              <a:gd name="connsiteX42" fmla="*/ 658191 w 1420191"/>
              <a:gd name="connsiteY42" fmla="*/ 2100468 h 2303668"/>
              <a:gd name="connsiteX43" fmla="*/ 642730 w 1420191"/>
              <a:gd name="connsiteY43" fmla="*/ 2005494 h 2303668"/>
              <a:gd name="connsiteX44" fmla="*/ 596347 w 1420191"/>
              <a:gd name="connsiteY44" fmla="*/ 1937025 h 2303668"/>
              <a:gd name="connsiteX45" fmla="*/ 395357 w 1420191"/>
              <a:gd name="connsiteY45" fmla="*/ 1336259 h 2303668"/>
              <a:gd name="connsiteX46" fmla="*/ 24296 w 1420191"/>
              <a:gd name="connsiteY46" fmla="*/ 1080051 h 2303668"/>
              <a:gd name="connsiteX47" fmla="*/ 8834 w 1420191"/>
              <a:gd name="connsiteY47" fmla="*/ 585303 h 2303668"/>
              <a:gd name="connsiteX48" fmla="*/ 0 w 1420191"/>
              <a:gd name="connsiteY48" fmla="*/ 167860 h 2303668"/>
              <a:gd name="connsiteX49" fmla="*/ 26504 w 1420191"/>
              <a:gd name="connsiteY49" fmla="*/ 94973 h 2303668"/>
              <a:gd name="connsiteX50" fmla="*/ 318052 w 1420191"/>
              <a:gd name="connsiteY50" fmla="*/ 66260 h 2303668"/>
              <a:gd name="connsiteX51" fmla="*/ 923234 w 1420191"/>
              <a:gd name="connsiteY51" fmla="*/ 66260 h 2303668"/>
              <a:gd name="connsiteX52" fmla="*/ 1417981 w 1420191"/>
              <a:gd name="connsiteY52" fmla="*/ 0 h 2303668"/>
              <a:gd name="connsiteX0" fmla="*/ 1411357 w 1411357"/>
              <a:gd name="connsiteY0" fmla="*/ 8834 h 2303668"/>
              <a:gd name="connsiteX1" fmla="*/ 1406939 w 1411357"/>
              <a:gd name="connsiteY1" fmla="*/ 108225 h 2303668"/>
              <a:gd name="connsiteX2" fmla="*/ 1406939 w 1411357"/>
              <a:gd name="connsiteY2" fmla="*/ 139147 h 2303668"/>
              <a:gd name="connsiteX3" fmla="*/ 1371600 w 1411357"/>
              <a:gd name="connsiteY3" fmla="*/ 165651 h 2303668"/>
              <a:gd name="connsiteX4" fmla="*/ 1382644 w 1411357"/>
              <a:gd name="connsiteY4" fmla="*/ 282712 h 2303668"/>
              <a:gd name="connsiteX5" fmla="*/ 1384853 w 1411357"/>
              <a:gd name="connsiteY5" fmla="*/ 399773 h 2303668"/>
              <a:gd name="connsiteX6" fmla="*/ 1378226 w 1411357"/>
              <a:gd name="connsiteY6" fmla="*/ 468242 h 2303668"/>
              <a:gd name="connsiteX7" fmla="*/ 1292087 w 1411357"/>
              <a:gd name="connsiteY7" fmla="*/ 541129 h 2303668"/>
              <a:gd name="connsiteX8" fmla="*/ 1250122 w 1411357"/>
              <a:gd name="connsiteY8" fmla="*/ 618434 h 2303668"/>
              <a:gd name="connsiteX9" fmla="*/ 1283253 w 1411357"/>
              <a:gd name="connsiteY9" fmla="*/ 728868 h 2303668"/>
              <a:gd name="connsiteX10" fmla="*/ 1212574 w 1411357"/>
              <a:gd name="connsiteY10" fmla="*/ 839303 h 2303668"/>
              <a:gd name="connsiteX11" fmla="*/ 1234661 w 1411357"/>
              <a:gd name="connsiteY11" fmla="*/ 927651 h 2303668"/>
              <a:gd name="connsiteX12" fmla="*/ 1214783 w 1411357"/>
              <a:gd name="connsiteY12" fmla="*/ 987286 h 2303668"/>
              <a:gd name="connsiteX13" fmla="*/ 1181653 w 1411357"/>
              <a:gd name="connsiteY13" fmla="*/ 1033668 h 2303668"/>
              <a:gd name="connsiteX14" fmla="*/ 1152939 w 1411357"/>
              <a:gd name="connsiteY14" fmla="*/ 1044712 h 2303668"/>
              <a:gd name="connsiteX15" fmla="*/ 1150731 w 1411357"/>
              <a:gd name="connsiteY15" fmla="*/ 1088886 h 2303668"/>
              <a:gd name="connsiteX16" fmla="*/ 1168400 w 1411357"/>
              <a:gd name="connsiteY16" fmla="*/ 1141894 h 2303668"/>
              <a:gd name="connsiteX17" fmla="*/ 1172818 w 1411357"/>
              <a:gd name="connsiteY17" fmla="*/ 1219199 h 2303668"/>
              <a:gd name="connsiteX18" fmla="*/ 1157357 w 1411357"/>
              <a:gd name="connsiteY18" fmla="*/ 1287668 h 2303668"/>
              <a:gd name="connsiteX19" fmla="*/ 1190487 w 1411357"/>
              <a:gd name="connsiteY19" fmla="*/ 1415773 h 2303668"/>
              <a:gd name="connsiteX20" fmla="*/ 1163983 w 1411357"/>
              <a:gd name="connsiteY20" fmla="*/ 1501912 h 2303668"/>
              <a:gd name="connsiteX21" fmla="*/ 1110974 w 1411357"/>
              <a:gd name="connsiteY21" fmla="*/ 1563755 h 2303668"/>
              <a:gd name="connsiteX22" fmla="*/ 1088887 w 1411357"/>
              <a:gd name="connsiteY22" fmla="*/ 1588051 h 2303668"/>
              <a:gd name="connsiteX23" fmla="*/ 1088887 w 1411357"/>
              <a:gd name="connsiteY23" fmla="*/ 1616764 h 2303668"/>
              <a:gd name="connsiteX24" fmla="*/ 1086679 w 1411357"/>
              <a:gd name="connsiteY24" fmla="*/ 1632225 h 2303668"/>
              <a:gd name="connsiteX25" fmla="*/ 1075635 w 1411357"/>
              <a:gd name="connsiteY25" fmla="*/ 1660938 h 2303668"/>
              <a:gd name="connsiteX26" fmla="*/ 1062383 w 1411357"/>
              <a:gd name="connsiteY26" fmla="*/ 1687442 h 2303668"/>
              <a:gd name="connsiteX27" fmla="*/ 1055757 w 1411357"/>
              <a:gd name="connsiteY27" fmla="*/ 1755912 h 2303668"/>
              <a:gd name="connsiteX28" fmla="*/ 1016000 w 1411357"/>
              <a:gd name="connsiteY28" fmla="*/ 1791251 h 2303668"/>
              <a:gd name="connsiteX29" fmla="*/ 1016000 w 1411357"/>
              <a:gd name="connsiteY29" fmla="*/ 1859721 h 2303668"/>
              <a:gd name="connsiteX30" fmla="*/ 987287 w 1411357"/>
              <a:gd name="connsiteY30" fmla="*/ 1897268 h 2303668"/>
              <a:gd name="connsiteX31" fmla="*/ 971826 w 1411357"/>
              <a:gd name="connsiteY31" fmla="*/ 1961321 h 2303668"/>
              <a:gd name="connsiteX32" fmla="*/ 918818 w 1411357"/>
              <a:gd name="connsiteY32" fmla="*/ 1981199 h 2303668"/>
              <a:gd name="connsiteX33" fmla="*/ 909983 w 1411357"/>
              <a:gd name="connsiteY33" fmla="*/ 2025373 h 2303668"/>
              <a:gd name="connsiteX34" fmla="*/ 938696 w 1411357"/>
              <a:gd name="connsiteY34" fmla="*/ 2078381 h 2303668"/>
              <a:gd name="connsiteX35" fmla="*/ 938696 w 1411357"/>
              <a:gd name="connsiteY35" fmla="*/ 2146851 h 2303668"/>
              <a:gd name="connsiteX36" fmla="*/ 925444 w 1411357"/>
              <a:gd name="connsiteY36" fmla="*/ 2217529 h 2303668"/>
              <a:gd name="connsiteX37" fmla="*/ 918818 w 1411357"/>
              <a:gd name="connsiteY37" fmla="*/ 2250660 h 2303668"/>
              <a:gd name="connsiteX38" fmla="*/ 918818 w 1411357"/>
              <a:gd name="connsiteY38" fmla="*/ 2303668 h 2303668"/>
              <a:gd name="connsiteX39" fmla="*/ 863600 w 1411357"/>
              <a:gd name="connsiteY39" fmla="*/ 2303668 h 2303668"/>
              <a:gd name="connsiteX40" fmla="*/ 815009 w 1411357"/>
              <a:gd name="connsiteY40" fmla="*/ 2257286 h 2303668"/>
              <a:gd name="connsiteX41" fmla="*/ 770835 w 1411357"/>
              <a:gd name="connsiteY41" fmla="*/ 2206486 h 2303668"/>
              <a:gd name="connsiteX42" fmla="*/ 649357 w 1411357"/>
              <a:gd name="connsiteY42" fmla="*/ 2100468 h 2303668"/>
              <a:gd name="connsiteX43" fmla="*/ 633896 w 1411357"/>
              <a:gd name="connsiteY43" fmla="*/ 2005494 h 2303668"/>
              <a:gd name="connsiteX44" fmla="*/ 587513 w 1411357"/>
              <a:gd name="connsiteY44" fmla="*/ 1937025 h 2303668"/>
              <a:gd name="connsiteX45" fmla="*/ 386523 w 1411357"/>
              <a:gd name="connsiteY45" fmla="*/ 1336259 h 2303668"/>
              <a:gd name="connsiteX46" fmla="*/ 15462 w 1411357"/>
              <a:gd name="connsiteY46" fmla="*/ 1080051 h 2303668"/>
              <a:gd name="connsiteX47" fmla="*/ 0 w 1411357"/>
              <a:gd name="connsiteY47" fmla="*/ 585303 h 2303668"/>
              <a:gd name="connsiteX48" fmla="*/ 15461 w 1411357"/>
              <a:gd name="connsiteY48" fmla="*/ 311425 h 2303668"/>
              <a:gd name="connsiteX49" fmla="*/ 17670 w 1411357"/>
              <a:gd name="connsiteY49" fmla="*/ 94973 h 2303668"/>
              <a:gd name="connsiteX50" fmla="*/ 309218 w 1411357"/>
              <a:gd name="connsiteY50" fmla="*/ 66260 h 2303668"/>
              <a:gd name="connsiteX51" fmla="*/ 914400 w 1411357"/>
              <a:gd name="connsiteY51" fmla="*/ 66260 h 2303668"/>
              <a:gd name="connsiteX52" fmla="*/ 1409147 w 1411357"/>
              <a:gd name="connsiteY52" fmla="*/ 0 h 2303668"/>
              <a:gd name="connsiteX0" fmla="*/ 1411357 w 1411357"/>
              <a:gd name="connsiteY0" fmla="*/ 8834 h 2303668"/>
              <a:gd name="connsiteX1" fmla="*/ 1406939 w 1411357"/>
              <a:gd name="connsiteY1" fmla="*/ 108225 h 2303668"/>
              <a:gd name="connsiteX2" fmla="*/ 1406939 w 1411357"/>
              <a:gd name="connsiteY2" fmla="*/ 139147 h 2303668"/>
              <a:gd name="connsiteX3" fmla="*/ 1371600 w 1411357"/>
              <a:gd name="connsiteY3" fmla="*/ 165651 h 2303668"/>
              <a:gd name="connsiteX4" fmla="*/ 1382644 w 1411357"/>
              <a:gd name="connsiteY4" fmla="*/ 282712 h 2303668"/>
              <a:gd name="connsiteX5" fmla="*/ 1384853 w 1411357"/>
              <a:gd name="connsiteY5" fmla="*/ 399773 h 2303668"/>
              <a:gd name="connsiteX6" fmla="*/ 1378226 w 1411357"/>
              <a:gd name="connsiteY6" fmla="*/ 468242 h 2303668"/>
              <a:gd name="connsiteX7" fmla="*/ 1292087 w 1411357"/>
              <a:gd name="connsiteY7" fmla="*/ 541129 h 2303668"/>
              <a:gd name="connsiteX8" fmla="*/ 1250122 w 1411357"/>
              <a:gd name="connsiteY8" fmla="*/ 618434 h 2303668"/>
              <a:gd name="connsiteX9" fmla="*/ 1283253 w 1411357"/>
              <a:gd name="connsiteY9" fmla="*/ 728868 h 2303668"/>
              <a:gd name="connsiteX10" fmla="*/ 1212574 w 1411357"/>
              <a:gd name="connsiteY10" fmla="*/ 839303 h 2303668"/>
              <a:gd name="connsiteX11" fmla="*/ 1234661 w 1411357"/>
              <a:gd name="connsiteY11" fmla="*/ 927651 h 2303668"/>
              <a:gd name="connsiteX12" fmla="*/ 1214783 w 1411357"/>
              <a:gd name="connsiteY12" fmla="*/ 987286 h 2303668"/>
              <a:gd name="connsiteX13" fmla="*/ 1181653 w 1411357"/>
              <a:gd name="connsiteY13" fmla="*/ 1033668 h 2303668"/>
              <a:gd name="connsiteX14" fmla="*/ 1152939 w 1411357"/>
              <a:gd name="connsiteY14" fmla="*/ 1044712 h 2303668"/>
              <a:gd name="connsiteX15" fmla="*/ 1150731 w 1411357"/>
              <a:gd name="connsiteY15" fmla="*/ 1088886 h 2303668"/>
              <a:gd name="connsiteX16" fmla="*/ 1168400 w 1411357"/>
              <a:gd name="connsiteY16" fmla="*/ 1141894 h 2303668"/>
              <a:gd name="connsiteX17" fmla="*/ 1172818 w 1411357"/>
              <a:gd name="connsiteY17" fmla="*/ 1219199 h 2303668"/>
              <a:gd name="connsiteX18" fmla="*/ 1157357 w 1411357"/>
              <a:gd name="connsiteY18" fmla="*/ 1287668 h 2303668"/>
              <a:gd name="connsiteX19" fmla="*/ 1190487 w 1411357"/>
              <a:gd name="connsiteY19" fmla="*/ 1415773 h 2303668"/>
              <a:gd name="connsiteX20" fmla="*/ 1163983 w 1411357"/>
              <a:gd name="connsiteY20" fmla="*/ 1501912 h 2303668"/>
              <a:gd name="connsiteX21" fmla="*/ 1110974 w 1411357"/>
              <a:gd name="connsiteY21" fmla="*/ 1563755 h 2303668"/>
              <a:gd name="connsiteX22" fmla="*/ 1088887 w 1411357"/>
              <a:gd name="connsiteY22" fmla="*/ 1588051 h 2303668"/>
              <a:gd name="connsiteX23" fmla="*/ 1088887 w 1411357"/>
              <a:gd name="connsiteY23" fmla="*/ 1616764 h 2303668"/>
              <a:gd name="connsiteX24" fmla="*/ 1086679 w 1411357"/>
              <a:gd name="connsiteY24" fmla="*/ 1632225 h 2303668"/>
              <a:gd name="connsiteX25" fmla="*/ 1075635 w 1411357"/>
              <a:gd name="connsiteY25" fmla="*/ 1660938 h 2303668"/>
              <a:gd name="connsiteX26" fmla="*/ 1062383 w 1411357"/>
              <a:gd name="connsiteY26" fmla="*/ 1687442 h 2303668"/>
              <a:gd name="connsiteX27" fmla="*/ 1055757 w 1411357"/>
              <a:gd name="connsiteY27" fmla="*/ 1755912 h 2303668"/>
              <a:gd name="connsiteX28" fmla="*/ 1016000 w 1411357"/>
              <a:gd name="connsiteY28" fmla="*/ 1791251 h 2303668"/>
              <a:gd name="connsiteX29" fmla="*/ 1016000 w 1411357"/>
              <a:gd name="connsiteY29" fmla="*/ 1859721 h 2303668"/>
              <a:gd name="connsiteX30" fmla="*/ 987287 w 1411357"/>
              <a:gd name="connsiteY30" fmla="*/ 1897268 h 2303668"/>
              <a:gd name="connsiteX31" fmla="*/ 971826 w 1411357"/>
              <a:gd name="connsiteY31" fmla="*/ 1961321 h 2303668"/>
              <a:gd name="connsiteX32" fmla="*/ 918818 w 1411357"/>
              <a:gd name="connsiteY32" fmla="*/ 1981199 h 2303668"/>
              <a:gd name="connsiteX33" fmla="*/ 909983 w 1411357"/>
              <a:gd name="connsiteY33" fmla="*/ 2025373 h 2303668"/>
              <a:gd name="connsiteX34" fmla="*/ 938696 w 1411357"/>
              <a:gd name="connsiteY34" fmla="*/ 2078381 h 2303668"/>
              <a:gd name="connsiteX35" fmla="*/ 938696 w 1411357"/>
              <a:gd name="connsiteY35" fmla="*/ 2146851 h 2303668"/>
              <a:gd name="connsiteX36" fmla="*/ 925444 w 1411357"/>
              <a:gd name="connsiteY36" fmla="*/ 2217529 h 2303668"/>
              <a:gd name="connsiteX37" fmla="*/ 918818 w 1411357"/>
              <a:gd name="connsiteY37" fmla="*/ 2250660 h 2303668"/>
              <a:gd name="connsiteX38" fmla="*/ 918818 w 1411357"/>
              <a:gd name="connsiteY38" fmla="*/ 2303668 h 2303668"/>
              <a:gd name="connsiteX39" fmla="*/ 863600 w 1411357"/>
              <a:gd name="connsiteY39" fmla="*/ 2303668 h 2303668"/>
              <a:gd name="connsiteX40" fmla="*/ 815009 w 1411357"/>
              <a:gd name="connsiteY40" fmla="*/ 2257286 h 2303668"/>
              <a:gd name="connsiteX41" fmla="*/ 770835 w 1411357"/>
              <a:gd name="connsiteY41" fmla="*/ 2206486 h 2303668"/>
              <a:gd name="connsiteX42" fmla="*/ 649357 w 1411357"/>
              <a:gd name="connsiteY42" fmla="*/ 2100468 h 2303668"/>
              <a:gd name="connsiteX43" fmla="*/ 633896 w 1411357"/>
              <a:gd name="connsiteY43" fmla="*/ 2005494 h 2303668"/>
              <a:gd name="connsiteX44" fmla="*/ 587513 w 1411357"/>
              <a:gd name="connsiteY44" fmla="*/ 1937025 h 2303668"/>
              <a:gd name="connsiteX45" fmla="*/ 386523 w 1411357"/>
              <a:gd name="connsiteY45" fmla="*/ 1336259 h 2303668"/>
              <a:gd name="connsiteX46" fmla="*/ 15462 w 1411357"/>
              <a:gd name="connsiteY46" fmla="*/ 1080051 h 2303668"/>
              <a:gd name="connsiteX47" fmla="*/ 0 w 1411357"/>
              <a:gd name="connsiteY47" fmla="*/ 585303 h 2303668"/>
              <a:gd name="connsiteX48" fmla="*/ 8835 w 1411357"/>
              <a:gd name="connsiteY48" fmla="*/ 463825 h 2303668"/>
              <a:gd name="connsiteX49" fmla="*/ 15461 w 1411357"/>
              <a:gd name="connsiteY49" fmla="*/ 311425 h 2303668"/>
              <a:gd name="connsiteX50" fmla="*/ 17670 w 1411357"/>
              <a:gd name="connsiteY50" fmla="*/ 94973 h 2303668"/>
              <a:gd name="connsiteX51" fmla="*/ 309218 w 1411357"/>
              <a:gd name="connsiteY51" fmla="*/ 66260 h 2303668"/>
              <a:gd name="connsiteX52" fmla="*/ 914400 w 1411357"/>
              <a:gd name="connsiteY52" fmla="*/ 66260 h 2303668"/>
              <a:gd name="connsiteX53" fmla="*/ 1409147 w 1411357"/>
              <a:gd name="connsiteY53" fmla="*/ 0 h 2303668"/>
              <a:gd name="connsiteX0" fmla="*/ 1470992 w 1470992"/>
              <a:gd name="connsiteY0" fmla="*/ 8834 h 2303668"/>
              <a:gd name="connsiteX1" fmla="*/ 1466574 w 1470992"/>
              <a:gd name="connsiteY1" fmla="*/ 108225 h 2303668"/>
              <a:gd name="connsiteX2" fmla="*/ 1466574 w 1470992"/>
              <a:gd name="connsiteY2" fmla="*/ 139147 h 2303668"/>
              <a:gd name="connsiteX3" fmla="*/ 1431235 w 1470992"/>
              <a:gd name="connsiteY3" fmla="*/ 165651 h 2303668"/>
              <a:gd name="connsiteX4" fmla="*/ 1442279 w 1470992"/>
              <a:gd name="connsiteY4" fmla="*/ 282712 h 2303668"/>
              <a:gd name="connsiteX5" fmla="*/ 1444488 w 1470992"/>
              <a:gd name="connsiteY5" fmla="*/ 399773 h 2303668"/>
              <a:gd name="connsiteX6" fmla="*/ 1437861 w 1470992"/>
              <a:gd name="connsiteY6" fmla="*/ 468242 h 2303668"/>
              <a:gd name="connsiteX7" fmla="*/ 1351722 w 1470992"/>
              <a:gd name="connsiteY7" fmla="*/ 541129 h 2303668"/>
              <a:gd name="connsiteX8" fmla="*/ 1309757 w 1470992"/>
              <a:gd name="connsiteY8" fmla="*/ 618434 h 2303668"/>
              <a:gd name="connsiteX9" fmla="*/ 1342888 w 1470992"/>
              <a:gd name="connsiteY9" fmla="*/ 728868 h 2303668"/>
              <a:gd name="connsiteX10" fmla="*/ 1272209 w 1470992"/>
              <a:gd name="connsiteY10" fmla="*/ 839303 h 2303668"/>
              <a:gd name="connsiteX11" fmla="*/ 1294296 w 1470992"/>
              <a:gd name="connsiteY11" fmla="*/ 927651 h 2303668"/>
              <a:gd name="connsiteX12" fmla="*/ 1274418 w 1470992"/>
              <a:gd name="connsiteY12" fmla="*/ 987286 h 2303668"/>
              <a:gd name="connsiteX13" fmla="*/ 1241288 w 1470992"/>
              <a:gd name="connsiteY13" fmla="*/ 1033668 h 2303668"/>
              <a:gd name="connsiteX14" fmla="*/ 1212574 w 1470992"/>
              <a:gd name="connsiteY14" fmla="*/ 1044712 h 2303668"/>
              <a:gd name="connsiteX15" fmla="*/ 1210366 w 1470992"/>
              <a:gd name="connsiteY15" fmla="*/ 1088886 h 2303668"/>
              <a:gd name="connsiteX16" fmla="*/ 1228035 w 1470992"/>
              <a:gd name="connsiteY16" fmla="*/ 1141894 h 2303668"/>
              <a:gd name="connsiteX17" fmla="*/ 1232453 w 1470992"/>
              <a:gd name="connsiteY17" fmla="*/ 1219199 h 2303668"/>
              <a:gd name="connsiteX18" fmla="*/ 1216992 w 1470992"/>
              <a:gd name="connsiteY18" fmla="*/ 1287668 h 2303668"/>
              <a:gd name="connsiteX19" fmla="*/ 1250122 w 1470992"/>
              <a:gd name="connsiteY19" fmla="*/ 1415773 h 2303668"/>
              <a:gd name="connsiteX20" fmla="*/ 1223618 w 1470992"/>
              <a:gd name="connsiteY20" fmla="*/ 1501912 h 2303668"/>
              <a:gd name="connsiteX21" fmla="*/ 1170609 w 1470992"/>
              <a:gd name="connsiteY21" fmla="*/ 1563755 h 2303668"/>
              <a:gd name="connsiteX22" fmla="*/ 1148522 w 1470992"/>
              <a:gd name="connsiteY22" fmla="*/ 1588051 h 2303668"/>
              <a:gd name="connsiteX23" fmla="*/ 1148522 w 1470992"/>
              <a:gd name="connsiteY23" fmla="*/ 1616764 h 2303668"/>
              <a:gd name="connsiteX24" fmla="*/ 1146314 w 1470992"/>
              <a:gd name="connsiteY24" fmla="*/ 1632225 h 2303668"/>
              <a:gd name="connsiteX25" fmla="*/ 1135270 w 1470992"/>
              <a:gd name="connsiteY25" fmla="*/ 1660938 h 2303668"/>
              <a:gd name="connsiteX26" fmla="*/ 1122018 w 1470992"/>
              <a:gd name="connsiteY26" fmla="*/ 1687442 h 2303668"/>
              <a:gd name="connsiteX27" fmla="*/ 1115392 w 1470992"/>
              <a:gd name="connsiteY27" fmla="*/ 1755912 h 2303668"/>
              <a:gd name="connsiteX28" fmla="*/ 1075635 w 1470992"/>
              <a:gd name="connsiteY28" fmla="*/ 1791251 h 2303668"/>
              <a:gd name="connsiteX29" fmla="*/ 1075635 w 1470992"/>
              <a:gd name="connsiteY29" fmla="*/ 1859721 h 2303668"/>
              <a:gd name="connsiteX30" fmla="*/ 1046922 w 1470992"/>
              <a:gd name="connsiteY30" fmla="*/ 1897268 h 2303668"/>
              <a:gd name="connsiteX31" fmla="*/ 1031461 w 1470992"/>
              <a:gd name="connsiteY31" fmla="*/ 1961321 h 2303668"/>
              <a:gd name="connsiteX32" fmla="*/ 978453 w 1470992"/>
              <a:gd name="connsiteY32" fmla="*/ 1981199 h 2303668"/>
              <a:gd name="connsiteX33" fmla="*/ 969618 w 1470992"/>
              <a:gd name="connsiteY33" fmla="*/ 2025373 h 2303668"/>
              <a:gd name="connsiteX34" fmla="*/ 998331 w 1470992"/>
              <a:gd name="connsiteY34" fmla="*/ 2078381 h 2303668"/>
              <a:gd name="connsiteX35" fmla="*/ 998331 w 1470992"/>
              <a:gd name="connsiteY35" fmla="*/ 2146851 h 2303668"/>
              <a:gd name="connsiteX36" fmla="*/ 985079 w 1470992"/>
              <a:gd name="connsiteY36" fmla="*/ 2217529 h 2303668"/>
              <a:gd name="connsiteX37" fmla="*/ 978453 w 1470992"/>
              <a:gd name="connsiteY37" fmla="*/ 2250660 h 2303668"/>
              <a:gd name="connsiteX38" fmla="*/ 978453 w 1470992"/>
              <a:gd name="connsiteY38" fmla="*/ 2303668 h 2303668"/>
              <a:gd name="connsiteX39" fmla="*/ 923235 w 1470992"/>
              <a:gd name="connsiteY39" fmla="*/ 2303668 h 2303668"/>
              <a:gd name="connsiteX40" fmla="*/ 874644 w 1470992"/>
              <a:gd name="connsiteY40" fmla="*/ 2257286 h 2303668"/>
              <a:gd name="connsiteX41" fmla="*/ 830470 w 1470992"/>
              <a:gd name="connsiteY41" fmla="*/ 2206486 h 2303668"/>
              <a:gd name="connsiteX42" fmla="*/ 708992 w 1470992"/>
              <a:gd name="connsiteY42" fmla="*/ 2100468 h 2303668"/>
              <a:gd name="connsiteX43" fmla="*/ 693531 w 1470992"/>
              <a:gd name="connsiteY43" fmla="*/ 2005494 h 2303668"/>
              <a:gd name="connsiteX44" fmla="*/ 647148 w 1470992"/>
              <a:gd name="connsiteY44" fmla="*/ 1937025 h 2303668"/>
              <a:gd name="connsiteX45" fmla="*/ 446158 w 1470992"/>
              <a:gd name="connsiteY45" fmla="*/ 1336259 h 2303668"/>
              <a:gd name="connsiteX46" fmla="*/ 75097 w 1470992"/>
              <a:gd name="connsiteY46" fmla="*/ 1080051 h 2303668"/>
              <a:gd name="connsiteX47" fmla="*/ 59635 w 1470992"/>
              <a:gd name="connsiteY47" fmla="*/ 585303 h 2303668"/>
              <a:gd name="connsiteX48" fmla="*/ 0 w 1470992"/>
              <a:gd name="connsiteY48" fmla="*/ 404190 h 2303668"/>
              <a:gd name="connsiteX49" fmla="*/ 75096 w 1470992"/>
              <a:gd name="connsiteY49" fmla="*/ 311425 h 2303668"/>
              <a:gd name="connsiteX50" fmla="*/ 77305 w 1470992"/>
              <a:gd name="connsiteY50" fmla="*/ 94973 h 2303668"/>
              <a:gd name="connsiteX51" fmla="*/ 368853 w 1470992"/>
              <a:gd name="connsiteY51" fmla="*/ 66260 h 2303668"/>
              <a:gd name="connsiteX52" fmla="*/ 974035 w 1470992"/>
              <a:gd name="connsiteY52" fmla="*/ 66260 h 2303668"/>
              <a:gd name="connsiteX53" fmla="*/ 1468782 w 1470992"/>
              <a:gd name="connsiteY53" fmla="*/ 0 h 2303668"/>
              <a:gd name="connsiteX0" fmla="*/ 1470992 w 1470992"/>
              <a:gd name="connsiteY0" fmla="*/ 8834 h 2303668"/>
              <a:gd name="connsiteX1" fmla="*/ 1466574 w 1470992"/>
              <a:gd name="connsiteY1" fmla="*/ 108225 h 2303668"/>
              <a:gd name="connsiteX2" fmla="*/ 1466574 w 1470992"/>
              <a:gd name="connsiteY2" fmla="*/ 139147 h 2303668"/>
              <a:gd name="connsiteX3" fmla="*/ 1431235 w 1470992"/>
              <a:gd name="connsiteY3" fmla="*/ 165651 h 2303668"/>
              <a:gd name="connsiteX4" fmla="*/ 1442279 w 1470992"/>
              <a:gd name="connsiteY4" fmla="*/ 282712 h 2303668"/>
              <a:gd name="connsiteX5" fmla="*/ 1444488 w 1470992"/>
              <a:gd name="connsiteY5" fmla="*/ 399773 h 2303668"/>
              <a:gd name="connsiteX6" fmla="*/ 1437861 w 1470992"/>
              <a:gd name="connsiteY6" fmla="*/ 468242 h 2303668"/>
              <a:gd name="connsiteX7" fmla="*/ 1351722 w 1470992"/>
              <a:gd name="connsiteY7" fmla="*/ 541129 h 2303668"/>
              <a:gd name="connsiteX8" fmla="*/ 1309757 w 1470992"/>
              <a:gd name="connsiteY8" fmla="*/ 618434 h 2303668"/>
              <a:gd name="connsiteX9" fmla="*/ 1342888 w 1470992"/>
              <a:gd name="connsiteY9" fmla="*/ 728868 h 2303668"/>
              <a:gd name="connsiteX10" fmla="*/ 1272209 w 1470992"/>
              <a:gd name="connsiteY10" fmla="*/ 839303 h 2303668"/>
              <a:gd name="connsiteX11" fmla="*/ 1294296 w 1470992"/>
              <a:gd name="connsiteY11" fmla="*/ 927651 h 2303668"/>
              <a:gd name="connsiteX12" fmla="*/ 1274418 w 1470992"/>
              <a:gd name="connsiteY12" fmla="*/ 987286 h 2303668"/>
              <a:gd name="connsiteX13" fmla="*/ 1241288 w 1470992"/>
              <a:gd name="connsiteY13" fmla="*/ 1033668 h 2303668"/>
              <a:gd name="connsiteX14" fmla="*/ 1212574 w 1470992"/>
              <a:gd name="connsiteY14" fmla="*/ 1044712 h 2303668"/>
              <a:gd name="connsiteX15" fmla="*/ 1210366 w 1470992"/>
              <a:gd name="connsiteY15" fmla="*/ 1088886 h 2303668"/>
              <a:gd name="connsiteX16" fmla="*/ 1228035 w 1470992"/>
              <a:gd name="connsiteY16" fmla="*/ 1141894 h 2303668"/>
              <a:gd name="connsiteX17" fmla="*/ 1232453 w 1470992"/>
              <a:gd name="connsiteY17" fmla="*/ 1219199 h 2303668"/>
              <a:gd name="connsiteX18" fmla="*/ 1216992 w 1470992"/>
              <a:gd name="connsiteY18" fmla="*/ 1287668 h 2303668"/>
              <a:gd name="connsiteX19" fmla="*/ 1250122 w 1470992"/>
              <a:gd name="connsiteY19" fmla="*/ 1415773 h 2303668"/>
              <a:gd name="connsiteX20" fmla="*/ 1223618 w 1470992"/>
              <a:gd name="connsiteY20" fmla="*/ 1501912 h 2303668"/>
              <a:gd name="connsiteX21" fmla="*/ 1170609 w 1470992"/>
              <a:gd name="connsiteY21" fmla="*/ 1563755 h 2303668"/>
              <a:gd name="connsiteX22" fmla="*/ 1148522 w 1470992"/>
              <a:gd name="connsiteY22" fmla="*/ 1588051 h 2303668"/>
              <a:gd name="connsiteX23" fmla="*/ 1148522 w 1470992"/>
              <a:gd name="connsiteY23" fmla="*/ 1616764 h 2303668"/>
              <a:gd name="connsiteX24" fmla="*/ 1146314 w 1470992"/>
              <a:gd name="connsiteY24" fmla="*/ 1632225 h 2303668"/>
              <a:gd name="connsiteX25" fmla="*/ 1135270 w 1470992"/>
              <a:gd name="connsiteY25" fmla="*/ 1660938 h 2303668"/>
              <a:gd name="connsiteX26" fmla="*/ 1122018 w 1470992"/>
              <a:gd name="connsiteY26" fmla="*/ 1687442 h 2303668"/>
              <a:gd name="connsiteX27" fmla="*/ 1115392 w 1470992"/>
              <a:gd name="connsiteY27" fmla="*/ 1755912 h 2303668"/>
              <a:gd name="connsiteX28" fmla="*/ 1075635 w 1470992"/>
              <a:gd name="connsiteY28" fmla="*/ 1791251 h 2303668"/>
              <a:gd name="connsiteX29" fmla="*/ 1075635 w 1470992"/>
              <a:gd name="connsiteY29" fmla="*/ 1859721 h 2303668"/>
              <a:gd name="connsiteX30" fmla="*/ 1046922 w 1470992"/>
              <a:gd name="connsiteY30" fmla="*/ 1897268 h 2303668"/>
              <a:gd name="connsiteX31" fmla="*/ 1031461 w 1470992"/>
              <a:gd name="connsiteY31" fmla="*/ 1961321 h 2303668"/>
              <a:gd name="connsiteX32" fmla="*/ 978453 w 1470992"/>
              <a:gd name="connsiteY32" fmla="*/ 1981199 h 2303668"/>
              <a:gd name="connsiteX33" fmla="*/ 969618 w 1470992"/>
              <a:gd name="connsiteY33" fmla="*/ 2025373 h 2303668"/>
              <a:gd name="connsiteX34" fmla="*/ 998331 w 1470992"/>
              <a:gd name="connsiteY34" fmla="*/ 2078381 h 2303668"/>
              <a:gd name="connsiteX35" fmla="*/ 998331 w 1470992"/>
              <a:gd name="connsiteY35" fmla="*/ 2146851 h 2303668"/>
              <a:gd name="connsiteX36" fmla="*/ 985079 w 1470992"/>
              <a:gd name="connsiteY36" fmla="*/ 2217529 h 2303668"/>
              <a:gd name="connsiteX37" fmla="*/ 978453 w 1470992"/>
              <a:gd name="connsiteY37" fmla="*/ 2250660 h 2303668"/>
              <a:gd name="connsiteX38" fmla="*/ 978453 w 1470992"/>
              <a:gd name="connsiteY38" fmla="*/ 2303668 h 2303668"/>
              <a:gd name="connsiteX39" fmla="*/ 923235 w 1470992"/>
              <a:gd name="connsiteY39" fmla="*/ 2303668 h 2303668"/>
              <a:gd name="connsiteX40" fmla="*/ 874644 w 1470992"/>
              <a:gd name="connsiteY40" fmla="*/ 2257286 h 2303668"/>
              <a:gd name="connsiteX41" fmla="*/ 830470 w 1470992"/>
              <a:gd name="connsiteY41" fmla="*/ 2206486 h 2303668"/>
              <a:gd name="connsiteX42" fmla="*/ 708992 w 1470992"/>
              <a:gd name="connsiteY42" fmla="*/ 2100468 h 2303668"/>
              <a:gd name="connsiteX43" fmla="*/ 693531 w 1470992"/>
              <a:gd name="connsiteY43" fmla="*/ 2005494 h 2303668"/>
              <a:gd name="connsiteX44" fmla="*/ 647148 w 1470992"/>
              <a:gd name="connsiteY44" fmla="*/ 1937025 h 2303668"/>
              <a:gd name="connsiteX45" fmla="*/ 446158 w 1470992"/>
              <a:gd name="connsiteY45" fmla="*/ 1336259 h 2303668"/>
              <a:gd name="connsiteX46" fmla="*/ 75097 w 1470992"/>
              <a:gd name="connsiteY46" fmla="*/ 1080051 h 2303668"/>
              <a:gd name="connsiteX47" fmla="*/ 59635 w 1470992"/>
              <a:gd name="connsiteY47" fmla="*/ 585303 h 2303668"/>
              <a:gd name="connsiteX48" fmla="*/ 0 w 1470992"/>
              <a:gd name="connsiteY48" fmla="*/ 404190 h 2303668"/>
              <a:gd name="connsiteX49" fmla="*/ 75096 w 1470992"/>
              <a:gd name="connsiteY49" fmla="*/ 311425 h 2303668"/>
              <a:gd name="connsiteX50" fmla="*/ 77305 w 1470992"/>
              <a:gd name="connsiteY50" fmla="*/ 94973 h 2303668"/>
              <a:gd name="connsiteX51" fmla="*/ 183322 w 1470992"/>
              <a:gd name="connsiteY51" fmla="*/ 81721 h 2303668"/>
              <a:gd name="connsiteX52" fmla="*/ 368853 w 1470992"/>
              <a:gd name="connsiteY52" fmla="*/ 66260 h 2303668"/>
              <a:gd name="connsiteX53" fmla="*/ 974035 w 1470992"/>
              <a:gd name="connsiteY53" fmla="*/ 66260 h 2303668"/>
              <a:gd name="connsiteX54" fmla="*/ 1468782 w 1470992"/>
              <a:gd name="connsiteY54" fmla="*/ 0 h 2303668"/>
              <a:gd name="connsiteX0" fmla="*/ 1470992 w 1470992"/>
              <a:gd name="connsiteY0" fmla="*/ 8834 h 2303668"/>
              <a:gd name="connsiteX1" fmla="*/ 1466574 w 1470992"/>
              <a:gd name="connsiteY1" fmla="*/ 108225 h 2303668"/>
              <a:gd name="connsiteX2" fmla="*/ 1466574 w 1470992"/>
              <a:gd name="connsiteY2" fmla="*/ 139147 h 2303668"/>
              <a:gd name="connsiteX3" fmla="*/ 1431235 w 1470992"/>
              <a:gd name="connsiteY3" fmla="*/ 165651 h 2303668"/>
              <a:gd name="connsiteX4" fmla="*/ 1442279 w 1470992"/>
              <a:gd name="connsiteY4" fmla="*/ 282712 h 2303668"/>
              <a:gd name="connsiteX5" fmla="*/ 1444488 w 1470992"/>
              <a:gd name="connsiteY5" fmla="*/ 399773 h 2303668"/>
              <a:gd name="connsiteX6" fmla="*/ 1437861 w 1470992"/>
              <a:gd name="connsiteY6" fmla="*/ 468242 h 2303668"/>
              <a:gd name="connsiteX7" fmla="*/ 1351722 w 1470992"/>
              <a:gd name="connsiteY7" fmla="*/ 541129 h 2303668"/>
              <a:gd name="connsiteX8" fmla="*/ 1309757 w 1470992"/>
              <a:gd name="connsiteY8" fmla="*/ 618434 h 2303668"/>
              <a:gd name="connsiteX9" fmla="*/ 1342888 w 1470992"/>
              <a:gd name="connsiteY9" fmla="*/ 728868 h 2303668"/>
              <a:gd name="connsiteX10" fmla="*/ 1272209 w 1470992"/>
              <a:gd name="connsiteY10" fmla="*/ 839303 h 2303668"/>
              <a:gd name="connsiteX11" fmla="*/ 1294296 w 1470992"/>
              <a:gd name="connsiteY11" fmla="*/ 927651 h 2303668"/>
              <a:gd name="connsiteX12" fmla="*/ 1274418 w 1470992"/>
              <a:gd name="connsiteY12" fmla="*/ 987286 h 2303668"/>
              <a:gd name="connsiteX13" fmla="*/ 1241288 w 1470992"/>
              <a:gd name="connsiteY13" fmla="*/ 1033668 h 2303668"/>
              <a:gd name="connsiteX14" fmla="*/ 1212574 w 1470992"/>
              <a:gd name="connsiteY14" fmla="*/ 1044712 h 2303668"/>
              <a:gd name="connsiteX15" fmla="*/ 1210366 w 1470992"/>
              <a:gd name="connsiteY15" fmla="*/ 1088886 h 2303668"/>
              <a:gd name="connsiteX16" fmla="*/ 1228035 w 1470992"/>
              <a:gd name="connsiteY16" fmla="*/ 1141894 h 2303668"/>
              <a:gd name="connsiteX17" fmla="*/ 1232453 w 1470992"/>
              <a:gd name="connsiteY17" fmla="*/ 1219199 h 2303668"/>
              <a:gd name="connsiteX18" fmla="*/ 1216992 w 1470992"/>
              <a:gd name="connsiteY18" fmla="*/ 1287668 h 2303668"/>
              <a:gd name="connsiteX19" fmla="*/ 1250122 w 1470992"/>
              <a:gd name="connsiteY19" fmla="*/ 1415773 h 2303668"/>
              <a:gd name="connsiteX20" fmla="*/ 1223618 w 1470992"/>
              <a:gd name="connsiteY20" fmla="*/ 1501912 h 2303668"/>
              <a:gd name="connsiteX21" fmla="*/ 1170609 w 1470992"/>
              <a:gd name="connsiteY21" fmla="*/ 1563755 h 2303668"/>
              <a:gd name="connsiteX22" fmla="*/ 1148522 w 1470992"/>
              <a:gd name="connsiteY22" fmla="*/ 1588051 h 2303668"/>
              <a:gd name="connsiteX23" fmla="*/ 1148522 w 1470992"/>
              <a:gd name="connsiteY23" fmla="*/ 1616764 h 2303668"/>
              <a:gd name="connsiteX24" fmla="*/ 1146314 w 1470992"/>
              <a:gd name="connsiteY24" fmla="*/ 1632225 h 2303668"/>
              <a:gd name="connsiteX25" fmla="*/ 1135270 w 1470992"/>
              <a:gd name="connsiteY25" fmla="*/ 1660938 h 2303668"/>
              <a:gd name="connsiteX26" fmla="*/ 1122018 w 1470992"/>
              <a:gd name="connsiteY26" fmla="*/ 1687442 h 2303668"/>
              <a:gd name="connsiteX27" fmla="*/ 1115392 w 1470992"/>
              <a:gd name="connsiteY27" fmla="*/ 1755912 h 2303668"/>
              <a:gd name="connsiteX28" fmla="*/ 1075635 w 1470992"/>
              <a:gd name="connsiteY28" fmla="*/ 1791251 h 2303668"/>
              <a:gd name="connsiteX29" fmla="*/ 1075635 w 1470992"/>
              <a:gd name="connsiteY29" fmla="*/ 1859721 h 2303668"/>
              <a:gd name="connsiteX30" fmla="*/ 1046922 w 1470992"/>
              <a:gd name="connsiteY30" fmla="*/ 1897268 h 2303668"/>
              <a:gd name="connsiteX31" fmla="*/ 1031461 w 1470992"/>
              <a:gd name="connsiteY31" fmla="*/ 1961321 h 2303668"/>
              <a:gd name="connsiteX32" fmla="*/ 978453 w 1470992"/>
              <a:gd name="connsiteY32" fmla="*/ 1981199 h 2303668"/>
              <a:gd name="connsiteX33" fmla="*/ 969618 w 1470992"/>
              <a:gd name="connsiteY33" fmla="*/ 2025373 h 2303668"/>
              <a:gd name="connsiteX34" fmla="*/ 998331 w 1470992"/>
              <a:gd name="connsiteY34" fmla="*/ 2078381 h 2303668"/>
              <a:gd name="connsiteX35" fmla="*/ 998331 w 1470992"/>
              <a:gd name="connsiteY35" fmla="*/ 2146851 h 2303668"/>
              <a:gd name="connsiteX36" fmla="*/ 985079 w 1470992"/>
              <a:gd name="connsiteY36" fmla="*/ 2217529 h 2303668"/>
              <a:gd name="connsiteX37" fmla="*/ 978453 w 1470992"/>
              <a:gd name="connsiteY37" fmla="*/ 2250660 h 2303668"/>
              <a:gd name="connsiteX38" fmla="*/ 978453 w 1470992"/>
              <a:gd name="connsiteY38" fmla="*/ 2303668 h 2303668"/>
              <a:gd name="connsiteX39" fmla="*/ 923235 w 1470992"/>
              <a:gd name="connsiteY39" fmla="*/ 2303668 h 2303668"/>
              <a:gd name="connsiteX40" fmla="*/ 874644 w 1470992"/>
              <a:gd name="connsiteY40" fmla="*/ 2257286 h 2303668"/>
              <a:gd name="connsiteX41" fmla="*/ 830470 w 1470992"/>
              <a:gd name="connsiteY41" fmla="*/ 2206486 h 2303668"/>
              <a:gd name="connsiteX42" fmla="*/ 708992 w 1470992"/>
              <a:gd name="connsiteY42" fmla="*/ 2100468 h 2303668"/>
              <a:gd name="connsiteX43" fmla="*/ 693531 w 1470992"/>
              <a:gd name="connsiteY43" fmla="*/ 2005494 h 2303668"/>
              <a:gd name="connsiteX44" fmla="*/ 647148 w 1470992"/>
              <a:gd name="connsiteY44" fmla="*/ 1937025 h 2303668"/>
              <a:gd name="connsiteX45" fmla="*/ 446158 w 1470992"/>
              <a:gd name="connsiteY45" fmla="*/ 1336259 h 2303668"/>
              <a:gd name="connsiteX46" fmla="*/ 75097 w 1470992"/>
              <a:gd name="connsiteY46" fmla="*/ 1080051 h 2303668"/>
              <a:gd name="connsiteX47" fmla="*/ 59635 w 1470992"/>
              <a:gd name="connsiteY47" fmla="*/ 585303 h 2303668"/>
              <a:gd name="connsiteX48" fmla="*/ 0 w 1470992"/>
              <a:gd name="connsiteY48" fmla="*/ 404190 h 2303668"/>
              <a:gd name="connsiteX49" fmla="*/ 75096 w 1470992"/>
              <a:gd name="connsiteY49" fmla="*/ 311425 h 2303668"/>
              <a:gd name="connsiteX50" fmla="*/ 77305 w 1470992"/>
              <a:gd name="connsiteY50" fmla="*/ 94973 h 2303668"/>
              <a:gd name="connsiteX51" fmla="*/ 183322 w 1470992"/>
              <a:gd name="connsiteY51" fmla="*/ 81721 h 2303668"/>
              <a:gd name="connsiteX52" fmla="*/ 368853 w 1470992"/>
              <a:gd name="connsiteY52" fmla="*/ 66260 h 2303668"/>
              <a:gd name="connsiteX53" fmla="*/ 452783 w 1470992"/>
              <a:gd name="connsiteY53" fmla="*/ 64051 h 2303668"/>
              <a:gd name="connsiteX54" fmla="*/ 974035 w 1470992"/>
              <a:gd name="connsiteY54" fmla="*/ 66260 h 2303668"/>
              <a:gd name="connsiteX55" fmla="*/ 1468782 w 1470992"/>
              <a:gd name="connsiteY55" fmla="*/ 0 h 2303668"/>
              <a:gd name="connsiteX0" fmla="*/ 1470992 w 1470992"/>
              <a:gd name="connsiteY0" fmla="*/ 8834 h 2303668"/>
              <a:gd name="connsiteX1" fmla="*/ 1466574 w 1470992"/>
              <a:gd name="connsiteY1" fmla="*/ 108225 h 2303668"/>
              <a:gd name="connsiteX2" fmla="*/ 1466574 w 1470992"/>
              <a:gd name="connsiteY2" fmla="*/ 139147 h 2303668"/>
              <a:gd name="connsiteX3" fmla="*/ 1431235 w 1470992"/>
              <a:gd name="connsiteY3" fmla="*/ 165651 h 2303668"/>
              <a:gd name="connsiteX4" fmla="*/ 1442279 w 1470992"/>
              <a:gd name="connsiteY4" fmla="*/ 282712 h 2303668"/>
              <a:gd name="connsiteX5" fmla="*/ 1444488 w 1470992"/>
              <a:gd name="connsiteY5" fmla="*/ 399773 h 2303668"/>
              <a:gd name="connsiteX6" fmla="*/ 1437861 w 1470992"/>
              <a:gd name="connsiteY6" fmla="*/ 468242 h 2303668"/>
              <a:gd name="connsiteX7" fmla="*/ 1351722 w 1470992"/>
              <a:gd name="connsiteY7" fmla="*/ 541129 h 2303668"/>
              <a:gd name="connsiteX8" fmla="*/ 1309757 w 1470992"/>
              <a:gd name="connsiteY8" fmla="*/ 618434 h 2303668"/>
              <a:gd name="connsiteX9" fmla="*/ 1342888 w 1470992"/>
              <a:gd name="connsiteY9" fmla="*/ 728868 h 2303668"/>
              <a:gd name="connsiteX10" fmla="*/ 1272209 w 1470992"/>
              <a:gd name="connsiteY10" fmla="*/ 839303 h 2303668"/>
              <a:gd name="connsiteX11" fmla="*/ 1294296 w 1470992"/>
              <a:gd name="connsiteY11" fmla="*/ 927651 h 2303668"/>
              <a:gd name="connsiteX12" fmla="*/ 1274418 w 1470992"/>
              <a:gd name="connsiteY12" fmla="*/ 987286 h 2303668"/>
              <a:gd name="connsiteX13" fmla="*/ 1241288 w 1470992"/>
              <a:gd name="connsiteY13" fmla="*/ 1033668 h 2303668"/>
              <a:gd name="connsiteX14" fmla="*/ 1212574 w 1470992"/>
              <a:gd name="connsiteY14" fmla="*/ 1044712 h 2303668"/>
              <a:gd name="connsiteX15" fmla="*/ 1210366 w 1470992"/>
              <a:gd name="connsiteY15" fmla="*/ 1088886 h 2303668"/>
              <a:gd name="connsiteX16" fmla="*/ 1228035 w 1470992"/>
              <a:gd name="connsiteY16" fmla="*/ 1141894 h 2303668"/>
              <a:gd name="connsiteX17" fmla="*/ 1232453 w 1470992"/>
              <a:gd name="connsiteY17" fmla="*/ 1219199 h 2303668"/>
              <a:gd name="connsiteX18" fmla="*/ 1216992 w 1470992"/>
              <a:gd name="connsiteY18" fmla="*/ 1287668 h 2303668"/>
              <a:gd name="connsiteX19" fmla="*/ 1250122 w 1470992"/>
              <a:gd name="connsiteY19" fmla="*/ 1415773 h 2303668"/>
              <a:gd name="connsiteX20" fmla="*/ 1223618 w 1470992"/>
              <a:gd name="connsiteY20" fmla="*/ 1501912 h 2303668"/>
              <a:gd name="connsiteX21" fmla="*/ 1170609 w 1470992"/>
              <a:gd name="connsiteY21" fmla="*/ 1563755 h 2303668"/>
              <a:gd name="connsiteX22" fmla="*/ 1148522 w 1470992"/>
              <a:gd name="connsiteY22" fmla="*/ 1588051 h 2303668"/>
              <a:gd name="connsiteX23" fmla="*/ 1148522 w 1470992"/>
              <a:gd name="connsiteY23" fmla="*/ 1616764 h 2303668"/>
              <a:gd name="connsiteX24" fmla="*/ 1146314 w 1470992"/>
              <a:gd name="connsiteY24" fmla="*/ 1632225 h 2303668"/>
              <a:gd name="connsiteX25" fmla="*/ 1135270 w 1470992"/>
              <a:gd name="connsiteY25" fmla="*/ 1660938 h 2303668"/>
              <a:gd name="connsiteX26" fmla="*/ 1122018 w 1470992"/>
              <a:gd name="connsiteY26" fmla="*/ 1687442 h 2303668"/>
              <a:gd name="connsiteX27" fmla="*/ 1115392 w 1470992"/>
              <a:gd name="connsiteY27" fmla="*/ 1755912 h 2303668"/>
              <a:gd name="connsiteX28" fmla="*/ 1075635 w 1470992"/>
              <a:gd name="connsiteY28" fmla="*/ 1791251 h 2303668"/>
              <a:gd name="connsiteX29" fmla="*/ 1075635 w 1470992"/>
              <a:gd name="connsiteY29" fmla="*/ 1859721 h 2303668"/>
              <a:gd name="connsiteX30" fmla="*/ 1046922 w 1470992"/>
              <a:gd name="connsiteY30" fmla="*/ 1897268 h 2303668"/>
              <a:gd name="connsiteX31" fmla="*/ 1031461 w 1470992"/>
              <a:gd name="connsiteY31" fmla="*/ 1961321 h 2303668"/>
              <a:gd name="connsiteX32" fmla="*/ 978453 w 1470992"/>
              <a:gd name="connsiteY32" fmla="*/ 1981199 h 2303668"/>
              <a:gd name="connsiteX33" fmla="*/ 969618 w 1470992"/>
              <a:gd name="connsiteY33" fmla="*/ 2025373 h 2303668"/>
              <a:gd name="connsiteX34" fmla="*/ 998331 w 1470992"/>
              <a:gd name="connsiteY34" fmla="*/ 2078381 h 2303668"/>
              <a:gd name="connsiteX35" fmla="*/ 998331 w 1470992"/>
              <a:gd name="connsiteY35" fmla="*/ 2146851 h 2303668"/>
              <a:gd name="connsiteX36" fmla="*/ 985079 w 1470992"/>
              <a:gd name="connsiteY36" fmla="*/ 2217529 h 2303668"/>
              <a:gd name="connsiteX37" fmla="*/ 978453 w 1470992"/>
              <a:gd name="connsiteY37" fmla="*/ 2250660 h 2303668"/>
              <a:gd name="connsiteX38" fmla="*/ 978453 w 1470992"/>
              <a:gd name="connsiteY38" fmla="*/ 2303668 h 2303668"/>
              <a:gd name="connsiteX39" fmla="*/ 923235 w 1470992"/>
              <a:gd name="connsiteY39" fmla="*/ 2303668 h 2303668"/>
              <a:gd name="connsiteX40" fmla="*/ 874644 w 1470992"/>
              <a:gd name="connsiteY40" fmla="*/ 2257286 h 2303668"/>
              <a:gd name="connsiteX41" fmla="*/ 830470 w 1470992"/>
              <a:gd name="connsiteY41" fmla="*/ 2206486 h 2303668"/>
              <a:gd name="connsiteX42" fmla="*/ 708992 w 1470992"/>
              <a:gd name="connsiteY42" fmla="*/ 2100468 h 2303668"/>
              <a:gd name="connsiteX43" fmla="*/ 693531 w 1470992"/>
              <a:gd name="connsiteY43" fmla="*/ 2005494 h 2303668"/>
              <a:gd name="connsiteX44" fmla="*/ 647148 w 1470992"/>
              <a:gd name="connsiteY44" fmla="*/ 1937025 h 2303668"/>
              <a:gd name="connsiteX45" fmla="*/ 446158 w 1470992"/>
              <a:gd name="connsiteY45" fmla="*/ 1336259 h 2303668"/>
              <a:gd name="connsiteX46" fmla="*/ 75097 w 1470992"/>
              <a:gd name="connsiteY46" fmla="*/ 1080051 h 2303668"/>
              <a:gd name="connsiteX47" fmla="*/ 59635 w 1470992"/>
              <a:gd name="connsiteY47" fmla="*/ 585303 h 2303668"/>
              <a:gd name="connsiteX48" fmla="*/ 0 w 1470992"/>
              <a:gd name="connsiteY48" fmla="*/ 404190 h 2303668"/>
              <a:gd name="connsiteX49" fmla="*/ 75096 w 1470992"/>
              <a:gd name="connsiteY49" fmla="*/ 311425 h 2303668"/>
              <a:gd name="connsiteX50" fmla="*/ 77305 w 1470992"/>
              <a:gd name="connsiteY50" fmla="*/ 94973 h 2303668"/>
              <a:gd name="connsiteX51" fmla="*/ 183322 w 1470992"/>
              <a:gd name="connsiteY51" fmla="*/ 81721 h 2303668"/>
              <a:gd name="connsiteX52" fmla="*/ 368853 w 1470992"/>
              <a:gd name="connsiteY52" fmla="*/ 66260 h 2303668"/>
              <a:gd name="connsiteX53" fmla="*/ 452783 w 1470992"/>
              <a:gd name="connsiteY53" fmla="*/ 64051 h 2303668"/>
              <a:gd name="connsiteX54" fmla="*/ 812801 w 1470992"/>
              <a:gd name="connsiteY54" fmla="*/ 61842 h 2303668"/>
              <a:gd name="connsiteX55" fmla="*/ 974035 w 1470992"/>
              <a:gd name="connsiteY55" fmla="*/ 66260 h 2303668"/>
              <a:gd name="connsiteX56" fmla="*/ 1468782 w 1470992"/>
              <a:gd name="connsiteY56" fmla="*/ 0 h 2303668"/>
              <a:gd name="connsiteX0" fmla="*/ 1470992 w 1470992"/>
              <a:gd name="connsiteY0" fmla="*/ 8834 h 2303668"/>
              <a:gd name="connsiteX1" fmla="*/ 1466574 w 1470992"/>
              <a:gd name="connsiteY1" fmla="*/ 108225 h 2303668"/>
              <a:gd name="connsiteX2" fmla="*/ 1466574 w 1470992"/>
              <a:gd name="connsiteY2" fmla="*/ 139147 h 2303668"/>
              <a:gd name="connsiteX3" fmla="*/ 1431235 w 1470992"/>
              <a:gd name="connsiteY3" fmla="*/ 165651 h 2303668"/>
              <a:gd name="connsiteX4" fmla="*/ 1442279 w 1470992"/>
              <a:gd name="connsiteY4" fmla="*/ 282712 h 2303668"/>
              <a:gd name="connsiteX5" fmla="*/ 1444488 w 1470992"/>
              <a:gd name="connsiteY5" fmla="*/ 399773 h 2303668"/>
              <a:gd name="connsiteX6" fmla="*/ 1437861 w 1470992"/>
              <a:gd name="connsiteY6" fmla="*/ 468242 h 2303668"/>
              <a:gd name="connsiteX7" fmla="*/ 1351722 w 1470992"/>
              <a:gd name="connsiteY7" fmla="*/ 541129 h 2303668"/>
              <a:gd name="connsiteX8" fmla="*/ 1309757 w 1470992"/>
              <a:gd name="connsiteY8" fmla="*/ 618434 h 2303668"/>
              <a:gd name="connsiteX9" fmla="*/ 1342888 w 1470992"/>
              <a:gd name="connsiteY9" fmla="*/ 728868 h 2303668"/>
              <a:gd name="connsiteX10" fmla="*/ 1272209 w 1470992"/>
              <a:gd name="connsiteY10" fmla="*/ 839303 h 2303668"/>
              <a:gd name="connsiteX11" fmla="*/ 1294296 w 1470992"/>
              <a:gd name="connsiteY11" fmla="*/ 927651 h 2303668"/>
              <a:gd name="connsiteX12" fmla="*/ 1274418 w 1470992"/>
              <a:gd name="connsiteY12" fmla="*/ 987286 h 2303668"/>
              <a:gd name="connsiteX13" fmla="*/ 1241288 w 1470992"/>
              <a:gd name="connsiteY13" fmla="*/ 1033668 h 2303668"/>
              <a:gd name="connsiteX14" fmla="*/ 1212574 w 1470992"/>
              <a:gd name="connsiteY14" fmla="*/ 1044712 h 2303668"/>
              <a:gd name="connsiteX15" fmla="*/ 1210366 w 1470992"/>
              <a:gd name="connsiteY15" fmla="*/ 1088886 h 2303668"/>
              <a:gd name="connsiteX16" fmla="*/ 1228035 w 1470992"/>
              <a:gd name="connsiteY16" fmla="*/ 1141894 h 2303668"/>
              <a:gd name="connsiteX17" fmla="*/ 1232453 w 1470992"/>
              <a:gd name="connsiteY17" fmla="*/ 1219199 h 2303668"/>
              <a:gd name="connsiteX18" fmla="*/ 1216992 w 1470992"/>
              <a:gd name="connsiteY18" fmla="*/ 1287668 h 2303668"/>
              <a:gd name="connsiteX19" fmla="*/ 1250122 w 1470992"/>
              <a:gd name="connsiteY19" fmla="*/ 1415773 h 2303668"/>
              <a:gd name="connsiteX20" fmla="*/ 1223618 w 1470992"/>
              <a:gd name="connsiteY20" fmla="*/ 1501912 h 2303668"/>
              <a:gd name="connsiteX21" fmla="*/ 1170609 w 1470992"/>
              <a:gd name="connsiteY21" fmla="*/ 1563755 h 2303668"/>
              <a:gd name="connsiteX22" fmla="*/ 1148522 w 1470992"/>
              <a:gd name="connsiteY22" fmla="*/ 1588051 h 2303668"/>
              <a:gd name="connsiteX23" fmla="*/ 1148522 w 1470992"/>
              <a:gd name="connsiteY23" fmla="*/ 1616764 h 2303668"/>
              <a:gd name="connsiteX24" fmla="*/ 1146314 w 1470992"/>
              <a:gd name="connsiteY24" fmla="*/ 1632225 h 2303668"/>
              <a:gd name="connsiteX25" fmla="*/ 1135270 w 1470992"/>
              <a:gd name="connsiteY25" fmla="*/ 1660938 h 2303668"/>
              <a:gd name="connsiteX26" fmla="*/ 1122018 w 1470992"/>
              <a:gd name="connsiteY26" fmla="*/ 1687442 h 2303668"/>
              <a:gd name="connsiteX27" fmla="*/ 1115392 w 1470992"/>
              <a:gd name="connsiteY27" fmla="*/ 1755912 h 2303668"/>
              <a:gd name="connsiteX28" fmla="*/ 1075635 w 1470992"/>
              <a:gd name="connsiteY28" fmla="*/ 1791251 h 2303668"/>
              <a:gd name="connsiteX29" fmla="*/ 1075635 w 1470992"/>
              <a:gd name="connsiteY29" fmla="*/ 1859721 h 2303668"/>
              <a:gd name="connsiteX30" fmla="*/ 1046922 w 1470992"/>
              <a:gd name="connsiteY30" fmla="*/ 1897268 h 2303668"/>
              <a:gd name="connsiteX31" fmla="*/ 1031461 w 1470992"/>
              <a:gd name="connsiteY31" fmla="*/ 1961321 h 2303668"/>
              <a:gd name="connsiteX32" fmla="*/ 978453 w 1470992"/>
              <a:gd name="connsiteY32" fmla="*/ 1981199 h 2303668"/>
              <a:gd name="connsiteX33" fmla="*/ 969618 w 1470992"/>
              <a:gd name="connsiteY33" fmla="*/ 2025373 h 2303668"/>
              <a:gd name="connsiteX34" fmla="*/ 998331 w 1470992"/>
              <a:gd name="connsiteY34" fmla="*/ 2078381 h 2303668"/>
              <a:gd name="connsiteX35" fmla="*/ 998331 w 1470992"/>
              <a:gd name="connsiteY35" fmla="*/ 2146851 h 2303668"/>
              <a:gd name="connsiteX36" fmla="*/ 985079 w 1470992"/>
              <a:gd name="connsiteY36" fmla="*/ 2217529 h 2303668"/>
              <a:gd name="connsiteX37" fmla="*/ 978453 w 1470992"/>
              <a:gd name="connsiteY37" fmla="*/ 2250660 h 2303668"/>
              <a:gd name="connsiteX38" fmla="*/ 978453 w 1470992"/>
              <a:gd name="connsiteY38" fmla="*/ 2303668 h 2303668"/>
              <a:gd name="connsiteX39" fmla="*/ 923235 w 1470992"/>
              <a:gd name="connsiteY39" fmla="*/ 2303668 h 2303668"/>
              <a:gd name="connsiteX40" fmla="*/ 874644 w 1470992"/>
              <a:gd name="connsiteY40" fmla="*/ 2257286 h 2303668"/>
              <a:gd name="connsiteX41" fmla="*/ 830470 w 1470992"/>
              <a:gd name="connsiteY41" fmla="*/ 2206486 h 2303668"/>
              <a:gd name="connsiteX42" fmla="*/ 708992 w 1470992"/>
              <a:gd name="connsiteY42" fmla="*/ 2100468 h 2303668"/>
              <a:gd name="connsiteX43" fmla="*/ 693531 w 1470992"/>
              <a:gd name="connsiteY43" fmla="*/ 2005494 h 2303668"/>
              <a:gd name="connsiteX44" fmla="*/ 647148 w 1470992"/>
              <a:gd name="connsiteY44" fmla="*/ 1937025 h 2303668"/>
              <a:gd name="connsiteX45" fmla="*/ 446158 w 1470992"/>
              <a:gd name="connsiteY45" fmla="*/ 1336259 h 2303668"/>
              <a:gd name="connsiteX46" fmla="*/ 75097 w 1470992"/>
              <a:gd name="connsiteY46" fmla="*/ 1080051 h 2303668"/>
              <a:gd name="connsiteX47" fmla="*/ 59635 w 1470992"/>
              <a:gd name="connsiteY47" fmla="*/ 585303 h 2303668"/>
              <a:gd name="connsiteX48" fmla="*/ 0 w 1470992"/>
              <a:gd name="connsiteY48" fmla="*/ 404190 h 2303668"/>
              <a:gd name="connsiteX49" fmla="*/ 75096 w 1470992"/>
              <a:gd name="connsiteY49" fmla="*/ 311425 h 2303668"/>
              <a:gd name="connsiteX50" fmla="*/ 77305 w 1470992"/>
              <a:gd name="connsiteY50" fmla="*/ 94973 h 2303668"/>
              <a:gd name="connsiteX51" fmla="*/ 183322 w 1470992"/>
              <a:gd name="connsiteY51" fmla="*/ 81721 h 2303668"/>
              <a:gd name="connsiteX52" fmla="*/ 368853 w 1470992"/>
              <a:gd name="connsiteY52" fmla="*/ 66260 h 2303668"/>
              <a:gd name="connsiteX53" fmla="*/ 452783 w 1470992"/>
              <a:gd name="connsiteY53" fmla="*/ 64051 h 2303668"/>
              <a:gd name="connsiteX54" fmla="*/ 812801 w 1470992"/>
              <a:gd name="connsiteY54" fmla="*/ 61842 h 2303668"/>
              <a:gd name="connsiteX55" fmla="*/ 974035 w 1470992"/>
              <a:gd name="connsiteY55" fmla="*/ 66260 h 2303668"/>
              <a:gd name="connsiteX56" fmla="*/ 1046922 w 1470992"/>
              <a:gd name="connsiteY56" fmla="*/ 57425 h 2303668"/>
              <a:gd name="connsiteX57" fmla="*/ 1468782 w 1470992"/>
              <a:gd name="connsiteY57" fmla="*/ 0 h 2303668"/>
              <a:gd name="connsiteX0" fmla="*/ 1470992 w 1470992"/>
              <a:gd name="connsiteY0" fmla="*/ 8834 h 2303668"/>
              <a:gd name="connsiteX1" fmla="*/ 1466574 w 1470992"/>
              <a:gd name="connsiteY1" fmla="*/ 108225 h 2303668"/>
              <a:gd name="connsiteX2" fmla="*/ 1466574 w 1470992"/>
              <a:gd name="connsiteY2" fmla="*/ 139147 h 2303668"/>
              <a:gd name="connsiteX3" fmla="*/ 1431235 w 1470992"/>
              <a:gd name="connsiteY3" fmla="*/ 165651 h 2303668"/>
              <a:gd name="connsiteX4" fmla="*/ 1442279 w 1470992"/>
              <a:gd name="connsiteY4" fmla="*/ 282712 h 2303668"/>
              <a:gd name="connsiteX5" fmla="*/ 1444488 w 1470992"/>
              <a:gd name="connsiteY5" fmla="*/ 399773 h 2303668"/>
              <a:gd name="connsiteX6" fmla="*/ 1437861 w 1470992"/>
              <a:gd name="connsiteY6" fmla="*/ 468242 h 2303668"/>
              <a:gd name="connsiteX7" fmla="*/ 1351722 w 1470992"/>
              <a:gd name="connsiteY7" fmla="*/ 541129 h 2303668"/>
              <a:gd name="connsiteX8" fmla="*/ 1309757 w 1470992"/>
              <a:gd name="connsiteY8" fmla="*/ 618434 h 2303668"/>
              <a:gd name="connsiteX9" fmla="*/ 1342888 w 1470992"/>
              <a:gd name="connsiteY9" fmla="*/ 728868 h 2303668"/>
              <a:gd name="connsiteX10" fmla="*/ 1272209 w 1470992"/>
              <a:gd name="connsiteY10" fmla="*/ 839303 h 2303668"/>
              <a:gd name="connsiteX11" fmla="*/ 1294296 w 1470992"/>
              <a:gd name="connsiteY11" fmla="*/ 927651 h 2303668"/>
              <a:gd name="connsiteX12" fmla="*/ 1274418 w 1470992"/>
              <a:gd name="connsiteY12" fmla="*/ 987286 h 2303668"/>
              <a:gd name="connsiteX13" fmla="*/ 1241288 w 1470992"/>
              <a:gd name="connsiteY13" fmla="*/ 1033668 h 2303668"/>
              <a:gd name="connsiteX14" fmla="*/ 1212574 w 1470992"/>
              <a:gd name="connsiteY14" fmla="*/ 1044712 h 2303668"/>
              <a:gd name="connsiteX15" fmla="*/ 1210366 w 1470992"/>
              <a:gd name="connsiteY15" fmla="*/ 1088886 h 2303668"/>
              <a:gd name="connsiteX16" fmla="*/ 1228035 w 1470992"/>
              <a:gd name="connsiteY16" fmla="*/ 1141894 h 2303668"/>
              <a:gd name="connsiteX17" fmla="*/ 1232453 w 1470992"/>
              <a:gd name="connsiteY17" fmla="*/ 1219199 h 2303668"/>
              <a:gd name="connsiteX18" fmla="*/ 1216992 w 1470992"/>
              <a:gd name="connsiteY18" fmla="*/ 1287668 h 2303668"/>
              <a:gd name="connsiteX19" fmla="*/ 1250122 w 1470992"/>
              <a:gd name="connsiteY19" fmla="*/ 1415773 h 2303668"/>
              <a:gd name="connsiteX20" fmla="*/ 1223618 w 1470992"/>
              <a:gd name="connsiteY20" fmla="*/ 1501912 h 2303668"/>
              <a:gd name="connsiteX21" fmla="*/ 1170609 w 1470992"/>
              <a:gd name="connsiteY21" fmla="*/ 1563755 h 2303668"/>
              <a:gd name="connsiteX22" fmla="*/ 1148522 w 1470992"/>
              <a:gd name="connsiteY22" fmla="*/ 1588051 h 2303668"/>
              <a:gd name="connsiteX23" fmla="*/ 1148522 w 1470992"/>
              <a:gd name="connsiteY23" fmla="*/ 1616764 h 2303668"/>
              <a:gd name="connsiteX24" fmla="*/ 1146314 w 1470992"/>
              <a:gd name="connsiteY24" fmla="*/ 1632225 h 2303668"/>
              <a:gd name="connsiteX25" fmla="*/ 1135270 w 1470992"/>
              <a:gd name="connsiteY25" fmla="*/ 1660938 h 2303668"/>
              <a:gd name="connsiteX26" fmla="*/ 1122018 w 1470992"/>
              <a:gd name="connsiteY26" fmla="*/ 1687442 h 2303668"/>
              <a:gd name="connsiteX27" fmla="*/ 1115392 w 1470992"/>
              <a:gd name="connsiteY27" fmla="*/ 1755912 h 2303668"/>
              <a:gd name="connsiteX28" fmla="*/ 1075635 w 1470992"/>
              <a:gd name="connsiteY28" fmla="*/ 1791251 h 2303668"/>
              <a:gd name="connsiteX29" fmla="*/ 1075635 w 1470992"/>
              <a:gd name="connsiteY29" fmla="*/ 1859721 h 2303668"/>
              <a:gd name="connsiteX30" fmla="*/ 1046922 w 1470992"/>
              <a:gd name="connsiteY30" fmla="*/ 1897268 h 2303668"/>
              <a:gd name="connsiteX31" fmla="*/ 1031461 w 1470992"/>
              <a:gd name="connsiteY31" fmla="*/ 1961321 h 2303668"/>
              <a:gd name="connsiteX32" fmla="*/ 978453 w 1470992"/>
              <a:gd name="connsiteY32" fmla="*/ 1981199 h 2303668"/>
              <a:gd name="connsiteX33" fmla="*/ 969618 w 1470992"/>
              <a:gd name="connsiteY33" fmla="*/ 2025373 h 2303668"/>
              <a:gd name="connsiteX34" fmla="*/ 998331 w 1470992"/>
              <a:gd name="connsiteY34" fmla="*/ 2078381 h 2303668"/>
              <a:gd name="connsiteX35" fmla="*/ 998331 w 1470992"/>
              <a:gd name="connsiteY35" fmla="*/ 2146851 h 2303668"/>
              <a:gd name="connsiteX36" fmla="*/ 985079 w 1470992"/>
              <a:gd name="connsiteY36" fmla="*/ 2217529 h 2303668"/>
              <a:gd name="connsiteX37" fmla="*/ 978453 w 1470992"/>
              <a:gd name="connsiteY37" fmla="*/ 2250660 h 2303668"/>
              <a:gd name="connsiteX38" fmla="*/ 978453 w 1470992"/>
              <a:gd name="connsiteY38" fmla="*/ 2303668 h 2303668"/>
              <a:gd name="connsiteX39" fmla="*/ 923235 w 1470992"/>
              <a:gd name="connsiteY39" fmla="*/ 2303668 h 2303668"/>
              <a:gd name="connsiteX40" fmla="*/ 874644 w 1470992"/>
              <a:gd name="connsiteY40" fmla="*/ 2257286 h 2303668"/>
              <a:gd name="connsiteX41" fmla="*/ 830470 w 1470992"/>
              <a:gd name="connsiteY41" fmla="*/ 2206486 h 2303668"/>
              <a:gd name="connsiteX42" fmla="*/ 708992 w 1470992"/>
              <a:gd name="connsiteY42" fmla="*/ 2100468 h 2303668"/>
              <a:gd name="connsiteX43" fmla="*/ 693531 w 1470992"/>
              <a:gd name="connsiteY43" fmla="*/ 2005494 h 2303668"/>
              <a:gd name="connsiteX44" fmla="*/ 647148 w 1470992"/>
              <a:gd name="connsiteY44" fmla="*/ 1937025 h 2303668"/>
              <a:gd name="connsiteX45" fmla="*/ 446158 w 1470992"/>
              <a:gd name="connsiteY45" fmla="*/ 1336259 h 2303668"/>
              <a:gd name="connsiteX46" fmla="*/ 75097 w 1470992"/>
              <a:gd name="connsiteY46" fmla="*/ 1080051 h 2303668"/>
              <a:gd name="connsiteX47" fmla="*/ 59635 w 1470992"/>
              <a:gd name="connsiteY47" fmla="*/ 585303 h 2303668"/>
              <a:gd name="connsiteX48" fmla="*/ 0 w 1470992"/>
              <a:gd name="connsiteY48" fmla="*/ 404190 h 2303668"/>
              <a:gd name="connsiteX49" fmla="*/ 75096 w 1470992"/>
              <a:gd name="connsiteY49" fmla="*/ 311425 h 2303668"/>
              <a:gd name="connsiteX50" fmla="*/ 77305 w 1470992"/>
              <a:gd name="connsiteY50" fmla="*/ 94973 h 2303668"/>
              <a:gd name="connsiteX51" fmla="*/ 183322 w 1470992"/>
              <a:gd name="connsiteY51" fmla="*/ 81721 h 2303668"/>
              <a:gd name="connsiteX52" fmla="*/ 368853 w 1470992"/>
              <a:gd name="connsiteY52" fmla="*/ 66260 h 2303668"/>
              <a:gd name="connsiteX53" fmla="*/ 452783 w 1470992"/>
              <a:gd name="connsiteY53" fmla="*/ 64051 h 2303668"/>
              <a:gd name="connsiteX54" fmla="*/ 812801 w 1470992"/>
              <a:gd name="connsiteY54" fmla="*/ 61842 h 2303668"/>
              <a:gd name="connsiteX55" fmla="*/ 974035 w 1470992"/>
              <a:gd name="connsiteY55" fmla="*/ 66260 h 2303668"/>
              <a:gd name="connsiteX56" fmla="*/ 1046922 w 1470992"/>
              <a:gd name="connsiteY56" fmla="*/ 57425 h 2303668"/>
              <a:gd name="connsiteX57" fmla="*/ 1230244 w 1470992"/>
              <a:gd name="connsiteY57" fmla="*/ 28712 h 2303668"/>
              <a:gd name="connsiteX58" fmla="*/ 1468782 w 1470992"/>
              <a:gd name="connsiteY58" fmla="*/ 0 h 2303668"/>
              <a:gd name="connsiteX0" fmla="*/ 1470992 w 1470992"/>
              <a:gd name="connsiteY0" fmla="*/ 8834 h 2303668"/>
              <a:gd name="connsiteX1" fmla="*/ 1466574 w 1470992"/>
              <a:gd name="connsiteY1" fmla="*/ 108225 h 2303668"/>
              <a:gd name="connsiteX2" fmla="*/ 1466574 w 1470992"/>
              <a:gd name="connsiteY2" fmla="*/ 139147 h 2303668"/>
              <a:gd name="connsiteX3" fmla="*/ 1431235 w 1470992"/>
              <a:gd name="connsiteY3" fmla="*/ 165651 h 2303668"/>
              <a:gd name="connsiteX4" fmla="*/ 1442279 w 1470992"/>
              <a:gd name="connsiteY4" fmla="*/ 282712 h 2303668"/>
              <a:gd name="connsiteX5" fmla="*/ 1444488 w 1470992"/>
              <a:gd name="connsiteY5" fmla="*/ 399773 h 2303668"/>
              <a:gd name="connsiteX6" fmla="*/ 1437861 w 1470992"/>
              <a:gd name="connsiteY6" fmla="*/ 468242 h 2303668"/>
              <a:gd name="connsiteX7" fmla="*/ 1351722 w 1470992"/>
              <a:gd name="connsiteY7" fmla="*/ 541129 h 2303668"/>
              <a:gd name="connsiteX8" fmla="*/ 1309757 w 1470992"/>
              <a:gd name="connsiteY8" fmla="*/ 618434 h 2303668"/>
              <a:gd name="connsiteX9" fmla="*/ 1342888 w 1470992"/>
              <a:gd name="connsiteY9" fmla="*/ 728868 h 2303668"/>
              <a:gd name="connsiteX10" fmla="*/ 1272209 w 1470992"/>
              <a:gd name="connsiteY10" fmla="*/ 839303 h 2303668"/>
              <a:gd name="connsiteX11" fmla="*/ 1294296 w 1470992"/>
              <a:gd name="connsiteY11" fmla="*/ 927651 h 2303668"/>
              <a:gd name="connsiteX12" fmla="*/ 1274418 w 1470992"/>
              <a:gd name="connsiteY12" fmla="*/ 987286 h 2303668"/>
              <a:gd name="connsiteX13" fmla="*/ 1241288 w 1470992"/>
              <a:gd name="connsiteY13" fmla="*/ 1033668 h 2303668"/>
              <a:gd name="connsiteX14" fmla="*/ 1212574 w 1470992"/>
              <a:gd name="connsiteY14" fmla="*/ 1044712 h 2303668"/>
              <a:gd name="connsiteX15" fmla="*/ 1210366 w 1470992"/>
              <a:gd name="connsiteY15" fmla="*/ 1088886 h 2303668"/>
              <a:gd name="connsiteX16" fmla="*/ 1228035 w 1470992"/>
              <a:gd name="connsiteY16" fmla="*/ 1141894 h 2303668"/>
              <a:gd name="connsiteX17" fmla="*/ 1232453 w 1470992"/>
              <a:gd name="connsiteY17" fmla="*/ 1219199 h 2303668"/>
              <a:gd name="connsiteX18" fmla="*/ 1216992 w 1470992"/>
              <a:gd name="connsiteY18" fmla="*/ 1287668 h 2303668"/>
              <a:gd name="connsiteX19" fmla="*/ 1250122 w 1470992"/>
              <a:gd name="connsiteY19" fmla="*/ 1415773 h 2303668"/>
              <a:gd name="connsiteX20" fmla="*/ 1223618 w 1470992"/>
              <a:gd name="connsiteY20" fmla="*/ 1501912 h 2303668"/>
              <a:gd name="connsiteX21" fmla="*/ 1170609 w 1470992"/>
              <a:gd name="connsiteY21" fmla="*/ 1563755 h 2303668"/>
              <a:gd name="connsiteX22" fmla="*/ 1148522 w 1470992"/>
              <a:gd name="connsiteY22" fmla="*/ 1588051 h 2303668"/>
              <a:gd name="connsiteX23" fmla="*/ 1148522 w 1470992"/>
              <a:gd name="connsiteY23" fmla="*/ 1616764 h 2303668"/>
              <a:gd name="connsiteX24" fmla="*/ 1146314 w 1470992"/>
              <a:gd name="connsiteY24" fmla="*/ 1632225 h 2303668"/>
              <a:gd name="connsiteX25" fmla="*/ 1135270 w 1470992"/>
              <a:gd name="connsiteY25" fmla="*/ 1660938 h 2303668"/>
              <a:gd name="connsiteX26" fmla="*/ 1122018 w 1470992"/>
              <a:gd name="connsiteY26" fmla="*/ 1687442 h 2303668"/>
              <a:gd name="connsiteX27" fmla="*/ 1115392 w 1470992"/>
              <a:gd name="connsiteY27" fmla="*/ 1755912 h 2303668"/>
              <a:gd name="connsiteX28" fmla="*/ 1075635 w 1470992"/>
              <a:gd name="connsiteY28" fmla="*/ 1791251 h 2303668"/>
              <a:gd name="connsiteX29" fmla="*/ 1075635 w 1470992"/>
              <a:gd name="connsiteY29" fmla="*/ 1859721 h 2303668"/>
              <a:gd name="connsiteX30" fmla="*/ 1046922 w 1470992"/>
              <a:gd name="connsiteY30" fmla="*/ 1897268 h 2303668"/>
              <a:gd name="connsiteX31" fmla="*/ 1031461 w 1470992"/>
              <a:gd name="connsiteY31" fmla="*/ 1961321 h 2303668"/>
              <a:gd name="connsiteX32" fmla="*/ 978453 w 1470992"/>
              <a:gd name="connsiteY32" fmla="*/ 1981199 h 2303668"/>
              <a:gd name="connsiteX33" fmla="*/ 969618 w 1470992"/>
              <a:gd name="connsiteY33" fmla="*/ 2025373 h 2303668"/>
              <a:gd name="connsiteX34" fmla="*/ 998331 w 1470992"/>
              <a:gd name="connsiteY34" fmla="*/ 2078381 h 2303668"/>
              <a:gd name="connsiteX35" fmla="*/ 998331 w 1470992"/>
              <a:gd name="connsiteY35" fmla="*/ 2146851 h 2303668"/>
              <a:gd name="connsiteX36" fmla="*/ 985079 w 1470992"/>
              <a:gd name="connsiteY36" fmla="*/ 2217529 h 2303668"/>
              <a:gd name="connsiteX37" fmla="*/ 978453 w 1470992"/>
              <a:gd name="connsiteY37" fmla="*/ 2250660 h 2303668"/>
              <a:gd name="connsiteX38" fmla="*/ 978453 w 1470992"/>
              <a:gd name="connsiteY38" fmla="*/ 2303668 h 2303668"/>
              <a:gd name="connsiteX39" fmla="*/ 923235 w 1470992"/>
              <a:gd name="connsiteY39" fmla="*/ 2303668 h 2303668"/>
              <a:gd name="connsiteX40" fmla="*/ 874644 w 1470992"/>
              <a:gd name="connsiteY40" fmla="*/ 2257286 h 2303668"/>
              <a:gd name="connsiteX41" fmla="*/ 830470 w 1470992"/>
              <a:gd name="connsiteY41" fmla="*/ 2206486 h 2303668"/>
              <a:gd name="connsiteX42" fmla="*/ 708992 w 1470992"/>
              <a:gd name="connsiteY42" fmla="*/ 2100468 h 2303668"/>
              <a:gd name="connsiteX43" fmla="*/ 693531 w 1470992"/>
              <a:gd name="connsiteY43" fmla="*/ 2005494 h 2303668"/>
              <a:gd name="connsiteX44" fmla="*/ 647148 w 1470992"/>
              <a:gd name="connsiteY44" fmla="*/ 1937025 h 2303668"/>
              <a:gd name="connsiteX45" fmla="*/ 446158 w 1470992"/>
              <a:gd name="connsiteY45" fmla="*/ 1336259 h 2303668"/>
              <a:gd name="connsiteX46" fmla="*/ 75097 w 1470992"/>
              <a:gd name="connsiteY46" fmla="*/ 1080051 h 2303668"/>
              <a:gd name="connsiteX47" fmla="*/ 59635 w 1470992"/>
              <a:gd name="connsiteY47" fmla="*/ 585303 h 2303668"/>
              <a:gd name="connsiteX48" fmla="*/ 0 w 1470992"/>
              <a:gd name="connsiteY48" fmla="*/ 404190 h 2303668"/>
              <a:gd name="connsiteX49" fmla="*/ 75096 w 1470992"/>
              <a:gd name="connsiteY49" fmla="*/ 311425 h 2303668"/>
              <a:gd name="connsiteX50" fmla="*/ 77305 w 1470992"/>
              <a:gd name="connsiteY50" fmla="*/ 94973 h 2303668"/>
              <a:gd name="connsiteX51" fmla="*/ 183322 w 1470992"/>
              <a:gd name="connsiteY51" fmla="*/ 81721 h 2303668"/>
              <a:gd name="connsiteX52" fmla="*/ 368853 w 1470992"/>
              <a:gd name="connsiteY52" fmla="*/ 66260 h 2303668"/>
              <a:gd name="connsiteX53" fmla="*/ 452783 w 1470992"/>
              <a:gd name="connsiteY53" fmla="*/ 64051 h 2303668"/>
              <a:gd name="connsiteX54" fmla="*/ 812801 w 1470992"/>
              <a:gd name="connsiteY54" fmla="*/ 61842 h 2303668"/>
              <a:gd name="connsiteX55" fmla="*/ 974035 w 1470992"/>
              <a:gd name="connsiteY55" fmla="*/ 66260 h 2303668"/>
              <a:gd name="connsiteX56" fmla="*/ 1046922 w 1470992"/>
              <a:gd name="connsiteY56" fmla="*/ 57425 h 2303668"/>
              <a:gd name="connsiteX57" fmla="*/ 1230244 w 1470992"/>
              <a:gd name="connsiteY57" fmla="*/ 28712 h 2303668"/>
              <a:gd name="connsiteX58" fmla="*/ 1369392 w 1470992"/>
              <a:gd name="connsiteY58" fmla="*/ 8834 h 2303668"/>
              <a:gd name="connsiteX59" fmla="*/ 1468782 w 1470992"/>
              <a:gd name="connsiteY59" fmla="*/ 0 h 2303668"/>
              <a:gd name="connsiteX0" fmla="*/ 1470992 w 1470992"/>
              <a:gd name="connsiteY0" fmla="*/ 8834 h 2303668"/>
              <a:gd name="connsiteX1" fmla="*/ 1466574 w 1470992"/>
              <a:gd name="connsiteY1" fmla="*/ 108225 h 2303668"/>
              <a:gd name="connsiteX2" fmla="*/ 1466574 w 1470992"/>
              <a:gd name="connsiteY2" fmla="*/ 139147 h 2303668"/>
              <a:gd name="connsiteX3" fmla="*/ 1431235 w 1470992"/>
              <a:gd name="connsiteY3" fmla="*/ 165651 h 2303668"/>
              <a:gd name="connsiteX4" fmla="*/ 1442279 w 1470992"/>
              <a:gd name="connsiteY4" fmla="*/ 282712 h 2303668"/>
              <a:gd name="connsiteX5" fmla="*/ 1444488 w 1470992"/>
              <a:gd name="connsiteY5" fmla="*/ 399773 h 2303668"/>
              <a:gd name="connsiteX6" fmla="*/ 1437861 w 1470992"/>
              <a:gd name="connsiteY6" fmla="*/ 468242 h 2303668"/>
              <a:gd name="connsiteX7" fmla="*/ 1351722 w 1470992"/>
              <a:gd name="connsiteY7" fmla="*/ 541129 h 2303668"/>
              <a:gd name="connsiteX8" fmla="*/ 1309757 w 1470992"/>
              <a:gd name="connsiteY8" fmla="*/ 618434 h 2303668"/>
              <a:gd name="connsiteX9" fmla="*/ 1342888 w 1470992"/>
              <a:gd name="connsiteY9" fmla="*/ 728868 h 2303668"/>
              <a:gd name="connsiteX10" fmla="*/ 1272209 w 1470992"/>
              <a:gd name="connsiteY10" fmla="*/ 839303 h 2303668"/>
              <a:gd name="connsiteX11" fmla="*/ 1294296 w 1470992"/>
              <a:gd name="connsiteY11" fmla="*/ 927651 h 2303668"/>
              <a:gd name="connsiteX12" fmla="*/ 1274418 w 1470992"/>
              <a:gd name="connsiteY12" fmla="*/ 987286 h 2303668"/>
              <a:gd name="connsiteX13" fmla="*/ 1241288 w 1470992"/>
              <a:gd name="connsiteY13" fmla="*/ 1033668 h 2303668"/>
              <a:gd name="connsiteX14" fmla="*/ 1212574 w 1470992"/>
              <a:gd name="connsiteY14" fmla="*/ 1044712 h 2303668"/>
              <a:gd name="connsiteX15" fmla="*/ 1210366 w 1470992"/>
              <a:gd name="connsiteY15" fmla="*/ 1088886 h 2303668"/>
              <a:gd name="connsiteX16" fmla="*/ 1228035 w 1470992"/>
              <a:gd name="connsiteY16" fmla="*/ 1141894 h 2303668"/>
              <a:gd name="connsiteX17" fmla="*/ 1232453 w 1470992"/>
              <a:gd name="connsiteY17" fmla="*/ 1219199 h 2303668"/>
              <a:gd name="connsiteX18" fmla="*/ 1216992 w 1470992"/>
              <a:gd name="connsiteY18" fmla="*/ 1287668 h 2303668"/>
              <a:gd name="connsiteX19" fmla="*/ 1250122 w 1470992"/>
              <a:gd name="connsiteY19" fmla="*/ 1415773 h 2303668"/>
              <a:gd name="connsiteX20" fmla="*/ 1223618 w 1470992"/>
              <a:gd name="connsiteY20" fmla="*/ 1501912 h 2303668"/>
              <a:gd name="connsiteX21" fmla="*/ 1170609 w 1470992"/>
              <a:gd name="connsiteY21" fmla="*/ 1563755 h 2303668"/>
              <a:gd name="connsiteX22" fmla="*/ 1148522 w 1470992"/>
              <a:gd name="connsiteY22" fmla="*/ 1588051 h 2303668"/>
              <a:gd name="connsiteX23" fmla="*/ 1148522 w 1470992"/>
              <a:gd name="connsiteY23" fmla="*/ 1616764 h 2303668"/>
              <a:gd name="connsiteX24" fmla="*/ 1146314 w 1470992"/>
              <a:gd name="connsiteY24" fmla="*/ 1632225 h 2303668"/>
              <a:gd name="connsiteX25" fmla="*/ 1135270 w 1470992"/>
              <a:gd name="connsiteY25" fmla="*/ 1660938 h 2303668"/>
              <a:gd name="connsiteX26" fmla="*/ 1122018 w 1470992"/>
              <a:gd name="connsiteY26" fmla="*/ 1687442 h 2303668"/>
              <a:gd name="connsiteX27" fmla="*/ 1115392 w 1470992"/>
              <a:gd name="connsiteY27" fmla="*/ 1755912 h 2303668"/>
              <a:gd name="connsiteX28" fmla="*/ 1075635 w 1470992"/>
              <a:gd name="connsiteY28" fmla="*/ 1791251 h 2303668"/>
              <a:gd name="connsiteX29" fmla="*/ 1075635 w 1470992"/>
              <a:gd name="connsiteY29" fmla="*/ 1859721 h 2303668"/>
              <a:gd name="connsiteX30" fmla="*/ 1046922 w 1470992"/>
              <a:gd name="connsiteY30" fmla="*/ 1897268 h 2303668"/>
              <a:gd name="connsiteX31" fmla="*/ 1031461 w 1470992"/>
              <a:gd name="connsiteY31" fmla="*/ 1961321 h 2303668"/>
              <a:gd name="connsiteX32" fmla="*/ 978453 w 1470992"/>
              <a:gd name="connsiteY32" fmla="*/ 1981199 h 2303668"/>
              <a:gd name="connsiteX33" fmla="*/ 969618 w 1470992"/>
              <a:gd name="connsiteY33" fmla="*/ 2025373 h 2303668"/>
              <a:gd name="connsiteX34" fmla="*/ 998331 w 1470992"/>
              <a:gd name="connsiteY34" fmla="*/ 2078381 h 2303668"/>
              <a:gd name="connsiteX35" fmla="*/ 998331 w 1470992"/>
              <a:gd name="connsiteY35" fmla="*/ 2146851 h 2303668"/>
              <a:gd name="connsiteX36" fmla="*/ 985079 w 1470992"/>
              <a:gd name="connsiteY36" fmla="*/ 2217529 h 2303668"/>
              <a:gd name="connsiteX37" fmla="*/ 978453 w 1470992"/>
              <a:gd name="connsiteY37" fmla="*/ 2250660 h 2303668"/>
              <a:gd name="connsiteX38" fmla="*/ 978453 w 1470992"/>
              <a:gd name="connsiteY38" fmla="*/ 2303668 h 2303668"/>
              <a:gd name="connsiteX39" fmla="*/ 923235 w 1470992"/>
              <a:gd name="connsiteY39" fmla="*/ 2303668 h 2303668"/>
              <a:gd name="connsiteX40" fmla="*/ 874644 w 1470992"/>
              <a:gd name="connsiteY40" fmla="*/ 2257286 h 2303668"/>
              <a:gd name="connsiteX41" fmla="*/ 830470 w 1470992"/>
              <a:gd name="connsiteY41" fmla="*/ 2206486 h 2303668"/>
              <a:gd name="connsiteX42" fmla="*/ 708992 w 1470992"/>
              <a:gd name="connsiteY42" fmla="*/ 2100468 h 2303668"/>
              <a:gd name="connsiteX43" fmla="*/ 693531 w 1470992"/>
              <a:gd name="connsiteY43" fmla="*/ 2005494 h 2303668"/>
              <a:gd name="connsiteX44" fmla="*/ 647148 w 1470992"/>
              <a:gd name="connsiteY44" fmla="*/ 1937025 h 2303668"/>
              <a:gd name="connsiteX45" fmla="*/ 446158 w 1470992"/>
              <a:gd name="connsiteY45" fmla="*/ 1336259 h 2303668"/>
              <a:gd name="connsiteX46" fmla="*/ 75097 w 1470992"/>
              <a:gd name="connsiteY46" fmla="*/ 1080051 h 2303668"/>
              <a:gd name="connsiteX47" fmla="*/ 59635 w 1470992"/>
              <a:gd name="connsiteY47" fmla="*/ 585303 h 2303668"/>
              <a:gd name="connsiteX48" fmla="*/ 0 w 1470992"/>
              <a:gd name="connsiteY48" fmla="*/ 404190 h 2303668"/>
              <a:gd name="connsiteX49" fmla="*/ 75096 w 1470992"/>
              <a:gd name="connsiteY49" fmla="*/ 311425 h 2303668"/>
              <a:gd name="connsiteX50" fmla="*/ 77305 w 1470992"/>
              <a:gd name="connsiteY50" fmla="*/ 94973 h 2303668"/>
              <a:gd name="connsiteX51" fmla="*/ 218661 w 1470992"/>
              <a:gd name="connsiteY51" fmla="*/ 41965 h 2303668"/>
              <a:gd name="connsiteX52" fmla="*/ 368853 w 1470992"/>
              <a:gd name="connsiteY52" fmla="*/ 66260 h 2303668"/>
              <a:gd name="connsiteX53" fmla="*/ 452783 w 1470992"/>
              <a:gd name="connsiteY53" fmla="*/ 64051 h 2303668"/>
              <a:gd name="connsiteX54" fmla="*/ 812801 w 1470992"/>
              <a:gd name="connsiteY54" fmla="*/ 61842 h 2303668"/>
              <a:gd name="connsiteX55" fmla="*/ 974035 w 1470992"/>
              <a:gd name="connsiteY55" fmla="*/ 66260 h 2303668"/>
              <a:gd name="connsiteX56" fmla="*/ 1046922 w 1470992"/>
              <a:gd name="connsiteY56" fmla="*/ 57425 h 2303668"/>
              <a:gd name="connsiteX57" fmla="*/ 1230244 w 1470992"/>
              <a:gd name="connsiteY57" fmla="*/ 28712 h 2303668"/>
              <a:gd name="connsiteX58" fmla="*/ 1369392 w 1470992"/>
              <a:gd name="connsiteY58" fmla="*/ 8834 h 2303668"/>
              <a:gd name="connsiteX59" fmla="*/ 1468782 w 1470992"/>
              <a:gd name="connsiteY59" fmla="*/ 0 h 2303668"/>
              <a:gd name="connsiteX0" fmla="*/ 1470992 w 1470992"/>
              <a:gd name="connsiteY0" fmla="*/ 8834 h 2303668"/>
              <a:gd name="connsiteX1" fmla="*/ 1466574 w 1470992"/>
              <a:gd name="connsiteY1" fmla="*/ 108225 h 2303668"/>
              <a:gd name="connsiteX2" fmla="*/ 1466574 w 1470992"/>
              <a:gd name="connsiteY2" fmla="*/ 139147 h 2303668"/>
              <a:gd name="connsiteX3" fmla="*/ 1431235 w 1470992"/>
              <a:gd name="connsiteY3" fmla="*/ 165651 h 2303668"/>
              <a:gd name="connsiteX4" fmla="*/ 1442279 w 1470992"/>
              <a:gd name="connsiteY4" fmla="*/ 282712 h 2303668"/>
              <a:gd name="connsiteX5" fmla="*/ 1444488 w 1470992"/>
              <a:gd name="connsiteY5" fmla="*/ 399773 h 2303668"/>
              <a:gd name="connsiteX6" fmla="*/ 1437861 w 1470992"/>
              <a:gd name="connsiteY6" fmla="*/ 468242 h 2303668"/>
              <a:gd name="connsiteX7" fmla="*/ 1351722 w 1470992"/>
              <a:gd name="connsiteY7" fmla="*/ 541129 h 2303668"/>
              <a:gd name="connsiteX8" fmla="*/ 1309757 w 1470992"/>
              <a:gd name="connsiteY8" fmla="*/ 618434 h 2303668"/>
              <a:gd name="connsiteX9" fmla="*/ 1342888 w 1470992"/>
              <a:gd name="connsiteY9" fmla="*/ 728868 h 2303668"/>
              <a:gd name="connsiteX10" fmla="*/ 1272209 w 1470992"/>
              <a:gd name="connsiteY10" fmla="*/ 839303 h 2303668"/>
              <a:gd name="connsiteX11" fmla="*/ 1294296 w 1470992"/>
              <a:gd name="connsiteY11" fmla="*/ 927651 h 2303668"/>
              <a:gd name="connsiteX12" fmla="*/ 1274418 w 1470992"/>
              <a:gd name="connsiteY12" fmla="*/ 987286 h 2303668"/>
              <a:gd name="connsiteX13" fmla="*/ 1241288 w 1470992"/>
              <a:gd name="connsiteY13" fmla="*/ 1033668 h 2303668"/>
              <a:gd name="connsiteX14" fmla="*/ 1212574 w 1470992"/>
              <a:gd name="connsiteY14" fmla="*/ 1044712 h 2303668"/>
              <a:gd name="connsiteX15" fmla="*/ 1210366 w 1470992"/>
              <a:gd name="connsiteY15" fmla="*/ 1088886 h 2303668"/>
              <a:gd name="connsiteX16" fmla="*/ 1228035 w 1470992"/>
              <a:gd name="connsiteY16" fmla="*/ 1141894 h 2303668"/>
              <a:gd name="connsiteX17" fmla="*/ 1232453 w 1470992"/>
              <a:gd name="connsiteY17" fmla="*/ 1219199 h 2303668"/>
              <a:gd name="connsiteX18" fmla="*/ 1216992 w 1470992"/>
              <a:gd name="connsiteY18" fmla="*/ 1287668 h 2303668"/>
              <a:gd name="connsiteX19" fmla="*/ 1250122 w 1470992"/>
              <a:gd name="connsiteY19" fmla="*/ 1415773 h 2303668"/>
              <a:gd name="connsiteX20" fmla="*/ 1223618 w 1470992"/>
              <a:gd name="connsiteY20" fmla="*/ 1501912 h 2303668"/>
              <a:gd name="connsiteX21" fmla="*/ 1170609 w 1470992"/>
              <a:gd name="connsiteY21" fmla="*/ 1563755 h 2303668"/>
              <a:gd name="connsiteX22" fmla="*/ 1148522 w 1470992"/>
              <a:gd name="connsiteY22" fmla="*/ 1588051 h 2303668"/>
              <a:gd name="connsiteX23" fmla="*/ 1148522 w 1470992"/>
              <a:gd name="connsiteY23" fmla="*/ 1616764 h 2303668"/>
              <a:gd name="connsiteX24" fmla="*/ 1146314 w 1470992"/>
              <a:gd name="connsiteY24" fmla="*/ 1632225 h 2303668"/>
              <a:gd name="connsiteX25" fmla="*/ 1135270 w 1470992"/>
              <a:gd name="connsiteY25" fmla="*/ 1660938 h 2303668"/>
              <a:gd name="connsiteX26" fmla="*/ 1122018 w 1470992"/>
              <a:gd name="connsiteY26" fmla="*/ 1687442 h 2303668"/>
              <a:gd name="connsiteX27" fmla="*/ 1115392 w 1470992"/>
              <a:gd name="connsiteY27" fmla="*/ 1755912 h 2303668"/>
              <a:gd name="connsiteX28" fmla="*/ 1075635 w 1470992"/>
              <a:gd name="connsiteY28" fmla="*/ 1791251 h 2303668"/>
              <a:gd name="connsiteX29" fmla="*/ 1075635 w 1470992"/>
              <a:gd name="connsiteY29" fmla="*/ 1859721 h 2303668"/>
              <a:gd name="connsiteX30" fmla="*/ 1046922 w 1470992"/>
              <a:gd name="connsiteY30" fmla="*/ 1897268 h 2303668"/>
              <a:gd name="connsiteX31" fmla="*/ 1031461 w 1470992"/>
              <a:gd name="connsiteY31" fmla="*/ 1961321 h 2303668"/>
              <a:gd name="connsiteX32" fmla="*/ 978453 w 1470992"/>
              <a:gd name="connsiteY32" fmla="*/ 1981199 h 2303668"/>
              <a:gd name="connsiteX33" fmla="*/ 969618 w 1470992"/>
              <a:gd name="connsiteY33" fmla="*/ 2025373 h 2303668"/>
              <a:gd name="connsiteX34" fmla="*/ 998331 w 1470992"/>
              <a:gd name="connsiteY34" fmla="*/ 2078381 h 2303668"/>
              <a:gd name="connsiteX35" fmla="*/ 998331 w 1470992"/>
              <a:gd name="connsiteY35" fmla="*/ 2146851 h 2303668"/>
              <a:gd name="connsiteX36" fmla="*/ 985079 w 1470992"/>
              <a:gd name="connsiteY36" fmla="*/ 2217529 h 2303668"/>
              <a:gd name="connsiteX37" fmla="*/ 978453 w 1470992"/>
              <a:gd name="connsiteY37" fmla="*/ 2250660 h 2303668"/>
              <a:gd name="connsiteX38" fmla="*/ 978453 w 1470992"/>
              <a:gd name="connsiteY38" fmla="*/ 2303668 h 2303668"/>
              <a:gd name="connsiteX39" fmla="*/ 923235 w 1470992"/>
              <a:gd name="connsiteY39" fmla="*/ 2303668 h 2303668"/>
              <a:gd name="connsiteX40" fmla="*/ 874644 w 1470992"/>
              <a:gd name="connsiteY40" fmla="*/ 2257286 h 2303668"/>
              <a:gd name="connsiteX41" fmla="*/ 830470 w 1470992"/>
              <a:gd name="connsiteY41" fmla="*/ 2206486 h 2303668"/>
              <a:gd name="connsiteX42" fmla="*/ 708992 w 1470992"/>
              <a:gd name="connsiteY42" fmla="*/ 2100468 h 2303668"/>
              <a:gd name="connsiteX43" fmla="*/ 693531 w 1470992"/>
              <a:gd name="connsiteY43" fmla="*/ 2005494 h 2303668"/>
              <a:gd name="connsiteX44" fmla="*/ 647148 w 1470992"/>
              <a:gd name="connsiteY44" fmla="*/ 1937025 h 2303668"/>
              <a:gd name="connsiteX45" fmla="*/ 446158 w 1470992"/>
              <a:gd name="connsiteY45" fmla="*/ 1336259 h 2303668"/>
              <a:gd name="connsiteX46" fmla="*/ 75097 w 1470992"/>
              <a:gd name="connsiteY46" fmla="*/ 1080051 h 2303668"/>
              <a:gd name="connsiteX47" fmla="*/ 59635 w 1470992"/>
              <a:gd name="connsiteY47" fmla="*/ 585303 h 2303668"/>
              <a:gd name="connsiteX48" fmla="*/ 0 w 1470992"/>
              <a:gd name="connsiteY48" fmla="*/ 404190 h 2303668"/>
              <a:gd name="connsiteX49" fmla="*/ 75096 w 1470992"/>
              <a:gd name="connsiteY49" fmla="*/ 311425 h 2303668"/>
              <a:gd name="connsiteX50" fmla="*/ 75096 w 1470992"/>
              <a:gd name="connsiteY50" fmla="*/ 17668 h 2303668"/>
              <a:gd name="connsiteX51" fmla="*/ 218661 w 1470992"/>
              <a:gd name="connsiteY51" fmla="*/ 41965 h 2303668"/>
              <a:gd name="connsiteX52" fmla="*/ 368853 w 1470992"/>
              <a:gd name="connsiteY52" fmla="*/ 66260 h 2303668"/>
              <a:gd name="connsiteX53" fmla="*/ 452783 w 1470992"/>
              <a:gd name="connsiteY53" fmla="*/ 64051 h 2303668"/>
              <a:gd name="connsiteX54" fmla="*/ 812801 w 1470992"/>
              <a:gd name="connsiteY54" fmla="*/ 61842 h 2303668"/>
              <a:gd name="connsiteX55" fmla="*/ 974035 w 1470992"/>
              <a:gd name="connsiteY55" fmla="*/ 66260 h 2303668"/>
              <a:gd name="connsiteX56" fmla="*/ 1046922 w 1470992"/>
              <a:gd name="connsiteY56" fmla="*/ 57425 h 2303668"/>
              <a:gd name="connsiteX57" fmla="*/ 1230244 w 1470992"/>
              <a:gd name="connsiteY57" fmla="*/ 28712 h 2303668"/>
              <a:gd name="connsiteX58" fmla="*/ 1369392 w 1470992"/>
              <a:gd name="connsiteY58" fmla="*/ 8834 h 2303668"/>
              <a:gd name="connsiteX59" fmla="*/ 1468782 w 1470992"/>
              <a:gd name="connsiteY59" fmla="*/ 0 h 2303668"/>
              <a:gd name="connsiteX0" fmla="*/ 1470992 w 1470992"/>
              <a:gd name="connsiteY0" fmla="*/ 8834 h 2303668"/>
              <a:gd name="connsiteX1" fmla="*/ 1466574 w 1470992"/>
              <a:gd name="connsiteY1" fmla="*/ 108225 h 2303668"/>
              <a:gd name="connsiteX2" fmla="*/ 1466574 w 1470992"/>
              <a:gd name="connsiteY2" fmla="*/ 139147 h 2303668"/>
              <a:gd name="connsiteX3" fmla="*/ 1431235 w 1470992"/>
              <a:gd name="connsiteY3" fmla="*/ 165651 h 2303668"/>
              <a:gd name="connsiteX4" fmla="*/ 1442279 w 1470992"/>
              <a:gd name="connsiteY4" fmla="*/ 282712 h 2303668"/>
              <a:gd name="connsiteX5" fmla="*/ 1444488 w 1470992"/>
              <a:gd name="connsiteY5" fmla="*/ 399773 h 2303668"/>
              <a:gd name="connsiteX6" fmla="*/ 1437861 w 1470992"/>
              <a:gd name="connsiteY6" fmla="*/ 468242 h 2303668"/>
              <a:gd name="connsiteX7" fmla="*/ 1351722 w 1470992"/>
              <a:gd name="connsiteY7" fmla="*/ 541129 h 2303668"/>
              <a:gd name="connsiteX8" fmla="*/ 1309757 w 1470992"/>
              <a:gd name="connsiteY8" fmla="*/ 618434 h 2303668"/>
              <a:gd name="connsiteX9" fmla="*/ 1342888 w 1470992"/>
              <a:gd name="connsiteY9" fmla="*/ 728868 h 2303668"/>
              <a:gd name="connsiteX10" fmla="*/ 1272209 w 1470992"/>
              <a:gd name="connsiteY10" fmla="*/ 839303 h 2303668"/>
              <a:gd name="connsiteX11" fmla="*/ 1294296 w 1470992"/>
              <a:gd name="connsiteY11" fmla="*/ 927651 h 2303668"/>
              <a:gd name="connsiteX12" fmla="*/ 1274418 w 1470992"/>
              <a:gd name="connsiteY12" fmla="*/ 987286 h 2303668"/>
              <a:gd name="connsiteX13" fmla="*/ 1241288 w 1470992"/>
              <a:gd name="connsiteY13" fmla="*/ 1033668 h 2303668"/>
              <a:gd name="connsiteX14" fmla="*/ 1212574 w 1470992"/>
              <a:gd name="connsiteY14" fmla="*/ 1044712 h 2303668"/>
              <a:gd name="connsiteX15" fmla="*/ 1210366 w 1470992"/>
              <a:gd name="connsiteY15" fmla="*/ 1088886 h 2303668"/>
              <a:gd name="connsiteX16" fmla="*/ 1228035 w 1470992"/>
              <a:gd name="connsiteY16" fmla="*/ 1141894 h 2303668"/>
              <a:gd name="connsiteX17" fmla="*/ 1232453 w 1470992"/>
              <a:gd name="connsiteY17" fmla="*/ 1219199 h 2303668"/>
              <a:gd name="connsiteX18" fmla="*/ 1216992 w 1470992"/>
              <a:gd name="connsiteY18" fmla="*/ 1287668 h 2303668"/>
              <a:gd name="connsiteX19" fmla="*/ 1250122 w 1470992"/>
              <a:gd name="connsiteY19" fmla="*/ 1415773 h 2303668"/>
              <a:gd name="connsiteX20" fmla="*/ 1223618 w 1470992"/>
              <a:gd name="connsiteY20" fmla="*/ 1501912 h 2303668"/>
              <a:gd name="connsiteX21" fmla="*/ 1170609 w 1470992"/>
              <a:gd name="connsiteY21" fmla="*/ 1563755 h 2303668"/>
              <a:gd name="connsiteX22" fmla="*/ 1148522 w 1470992"/>
              <a:gd name="connsiteY22" fmla="*/ 1588051 h 2303668"/>
              <a:gd name="connsiteX23" fmla="*/ 1148522 w 1470992"/>
              <a:gd name="connsiteY23" fmla="*/ 1616764 h 2303668"/>
              <a:gd name="connsiteX24" fmla="*/ 1146314 w 1470992"/>
              <a:gd name="connsiteY24" fmla="*/ 1632225 h 2303668"/>
              <a:gd name="connsiteX25" fmla="*/ 1135270 w 1470992"/>
              <a:gd name="connsiteY25" fmla="*/ 1660938 h 2303668"/>
              <a:gd name="connsiteX26" fmla="*/ 1122018 w 1470992"/>
              <a:gd name="connsiteY26" fmla="*/ 1687442 h 2303668"/>
              <a:gd name="connsiteX27" fmla="*/ 1115392 w 1470992"/>
              <a:gd name="connsiteY27" fmla="*/ 1755912 h 2303668"/>
              <a:gd name="connsiteX28" fmla="*/ 1075635 w 1470992"/>
              <a:gd name="connsiteY28" fmla="*/ 1791251 h 2303668"/>
              <a:gd name="connsiteX29" fmla="*/ 1075635 w 1470992"/>
              <a:gd name="connsiteY29" fmla="*/ 1859721 h 2303668"/>
              <a:gd name="connsiteX30" fmla="*/ 1046922 w 1470992"/>
              <a:gd name="connsiteY30" fmla="*/ 1897268 h 2303668"/>
              <a:gd name="connsiteX31" fmla="*/ 1031461 w 1470992"/>
              <a:gd name="connsiteY31" fmla="*/ 1961321 h 2303668"/>
              <a:gd name="connsiteX32" fmla="*/ 978453 w 1470992"/>
              <a:gd name="connsiteY32" fmla="*/ 1981199 h 2303668"/>
              <a:gd name="connsiteX33" fmla="*/ 969618 w 1470992"/>
              <a:gd name="connsiteY33" fmla="*/ 2025373 h 2303668"/>
              <a:gd name="connsiteX34" fmla="*/ 998331 w 1470992"/>
              <a:gd name="connsiteY34" fmla="*/ 2078381 h 2303668"/>
              <a:gd name="connsiteX35" fmla="*/ 998331 w 1470992"/>
              <a:gd name="connsiteY35" fmla="*/ 2146851 h 2303668"/>
              <a:gd name="connsiteX36" fmla="*/ 985079 w 1470992"/>
              <a:gd name="connsiteY36" fmla="*/ 2217529 h 2303668"/>
              <a:gd name="connsiteX37" fmla="*/ 978453 w 1470992"/>
              <a:gd name="connsiteY37" fmla="*/ 2250660 h 2303668"/>
              <a:gd name="connsiteX38" fmla="*/ 978453 w 1470992"/>
              <a:gd name="connsiteY38" fmla="*/ 2303668 h 2303668"/>
              <a:gd name="connsiteX39" fmla="*/ 923235 w 1470992"/>
              <a:gd name="connsiteY39" fmla="*/ 2303668 h 2303668"/>
              <a:gd name="connsiteX40" fmla="*/ 874644 w 1470992"/>
              <a:gd name="connsiteY40" fmla="*/ 2257286 h 2303668"/>
              <a:gd name="connsiteX41" fmla="*/ 830470 w 1470992"/>
              <a:gd name="connsiteY41" fmla="*/ 2206486 h 2303668"/>
              <a:gd name="connsiteX42" fmla="*/ 708992 w 1470992"/>
              <a:gd name="connsiteY42" fmla="*/ 2100468 h 2303668"/>
              <a:gd name="connsiteX43" fmla="*/ 693531 w 1470992"/>
              <a:gd name="connsiteY43" fmla="*/ 2005494 h 2303668"/>
              <a:gd name="connsiteX44" fmla="*/ 647148 w 1470992"/>
              <a:gd name="connsiteY44" fmla="*/ 1937025 h 2303668"/>
              <a:gd name="connsiteX45" fmla="*/ 446158 w 1470992"/>
              <a:gd name="connsiteY45" fmla="*/ 1336259 h 2303668"/>
              <a:gd name="connsiteX46" fmla="*/ 75097 w 1470992"/>
              <a:gd name="connsiteY46" fmla="*/ 1080051 h 2303668"/>
              <a:gd name="connsiteX47" fmla="*/ 59635 w 1470992"/>
              <a:gd name="connsiteY47" fmla="*/ 585303 h 2303668"/>
              <a:gd name="connsiteX48" fmla="*/ 0 w 1470992"/>
              <a:gd name="connsiteY48" fmla="*/ 404190 h 2303668"/>
              <a:gd name="connsiteX49" fmla="*/ 75096 w 1470992"/>
              <a:gd name="connsiteY49" fmla="*/ 311425 h 2303668"/>
              <a:gd name="connsiteX50" fmla="*/ 75096 w 1470992"/>
              <a:gd name="connsiteY50" fmla="*/ 17668 h 2303668"/>
              <a:gd name="connsiteX51" fmla="*/ 218661 w 1470992"/>
              <a:gd name="connsiteY51" fmla="*/ 41965 h 2303668"/>
              <a:gd name="connsiteX52" fmla="*/ 368853 w 1470992"/>
              <a:gd name="connsiteY52" fmla="*/ 99390 h 2303668"/>
              <a:gd name="connsiteX53" fmla="*/ 452783 w 1470992"/>
              <a:gd name="connsiteY53" fmla="*/ 64051 h 2303668"/>
              <a:gd name="connsiteX54" fmla="*/ 812801 w 1470992"/>
              <a:gd name="connsiteY54" fmla="*/ 61842 h 2303668"/>
              <a:gd name="connsiteX55" fmla="*/ 974035 w 1470992"/>
              <a:gd name="connsiteY55" fmla="*/ 66260 h 2303668"/>
              <a:gd name="connsiteX56" fmla="*/ 1046922 w 1470992"/>
              <a:gd name="connsiteY56" fmla="*/ 57425 h 2303668"/>
              <a:gd name="connsiteX57" fmla="*/ 1230244 w 1470992"/>
              <a:gd name="connsiteY57" fmla="*/ 28712 h 2303668"/>
              <a:gd name="connsiteX58" fmla="*/ 1369392 w 1470992"/>
              <a:gd name="connsiteY58" fmla="*/ 8834 h 2303668"/>
              <a:gd name="connsiteX59" fmla="*/ 1468782 w 1470992"/>
              <a:gd name="connsiteY59" fmla="*/ 0 h 2303668"/>
              <a:gd name="connsiteX0" fmla="*/ 1470992 w 1470992"/>
              <a:gd name="connsiteY0" fmla="*/ 8834 h 2303668"/>
              <a:gd name="connsiteX1" fmla="*/ 1466574 w 1470992"/>
              <a:gd name="connsiteY1" fmla="*/ 108225 h 2303668"/>
              <a:gd name="connsiteX2" fmla="*/ 1466574 w 1470992"/>
              <a:gd name="connsiteY2" fmla="*/ 139147 h 2303668"/>
              <a:gd name="connsiteX3" fmla="*/ 1431235 w 1470992"/>
              <a:gd name="connsiteY3" fmla="*/ 165651 h 2303668"/>
              <a:gd name="connsiteX4" fmla="*/ 1442279 w 1470992"/>
              <a:gd name="connsiteY4" fmla="*/ 282712 h 2303668"/>
              <a:gd name="connsiteX5" fmla="*/ 1444488 w 1470992"/>
              <a:gd name="connsiteY5" fmla="*/ 399773 h 2303668"/>
              <a:gd name="connsiteX6" fmla="*/ 1437861 w 1470992"/>
              <a:gd name="connsiteY6" fmla="*/ 468242 h 2303668"/>
              <a:gd name="connsiteX7" fmla="*/ 1351722 w 1470992"/>
              <a:gd name="connsiteY7" fmla="*/ 541129 h 2303668"/>
              <a:gd name="connsiteX8" fmla="*/ 1309757 w 1470992"/>
              <a:gd name="connsiteY8" fmla="*/ 618434 h 2303668"/>
              <a:gd name="connsiteX9" fmla="*/ 1342888 w 1470992"/>
              <a:gd name="connsiteY9" fmla="*/ 728868 h 2303668"/>
              <a:gd name="connsiteX10" fmla="*/ 1272209 w 1470992"/>
              <a:gd name="connsiteY10" fmla="*/ 839303 h 2303668"/>
              <a:gd name="connsiteX11" fmla="*/ 1294296 w 1470992"/>
              <a:gd name="connsiteY11" fmla="*/ 927651 h 2303668"/>
              <a:gd name="connsiteX12" fmla="*/ 1274418 w 1470992"/>
              <a:gd name="connsiteY12" fmla="*/ 987286 h 2303668"/>
              <a:gd name="connsiteX13" fmla="*/ 1241288 w 1470992"/>
              <a:gd name="connsiteY13" fmla="*/ 1033668 h 2303668"/>
              <a:gd name="connsiteX14" fmla="*/ 1212574 w 1470992"/>
              <a:gd name="connsiteY14" fmla="*/ 1044712 h 2303668"/>
              <a:gd name="connsiteX15" fmla="*/ 1210366 w 1470992"/>
              <a:gd name="connsiteY15" fmla="*/ 1088886 h 2303668"/>
              <a:gd name="connsiteX16" fmla="*/ 1228035 w 1470992"/>
              <a:gd name="connsiteY16" fmla="*/ 1141894 h 2303668"/>
              <a:gd name="connsiteX17" fmla="*/ 1232453 w 1470992"/>
              <a:gd name="connsiteY17" fmla="*/ 1219199 h 2303668"/>
              <a:gd name="connsiteX18" fmla="*/ 1216992 w 1470992"/>
              <a:gd name="connsiteY18" fmla="*/ 1287668 h 2303668"/>
              <a:gd name="connsiteX19" fmla="*/ 1250122 w 1470992"/>
              <a:gd name="connsiteY19" fmla="*/ 1415773 h 2303668"/>
              <a:gd name="connsiteX20" fmla="*/ 1223618 w 1470992"/>
              <a:gd name="connsiteY20" fmla="*/ 1501912 h 2303668"/>
              <a:gd name="connsiteX21" fmla="*/ 1170609 w 1470992"/>
              <a:gd name="connsiteY21" fmla="*/ 1563755 h 2303668"/>
              <a:gd name="connsiteX22" fmla="*/ 1148522 w 1470992"/>
              <a:gd name="connsiteY22" fmla="*/ 1588051 h 2303668"/>
              <a:gd name="connsiteX23" fmla="*/ 1148522 w 1470992"/>
              <a:gd name="connsiteY23" fmla="*/ 1616764 h 2303668"/>
              <a:gd name="connsiteX24" fmla="*/ 1146314 w 1470992"/>
              <a:gd name="connsiteY24" fmla="*/ 1632225 h 2303668"/>
              <a:gd name="connsiteX25" fmla="*/ 1135270 w 1470992"/>
              <a:gd name="connsiteY25" fmla="*/ 1660938 h 2303668"/>
              <a:gd name="connsiteX26" fmla="*/ 1122018 w 1470992"/>
              <a:gd name="connsiteY26" fmla="*/ 1687442 h 2303668"/>
              <a:gd name="connsiteX27" fmla="*/ 1115392 w 1470992"/>
              <a:gd name="connsiteY27" fmla="*/ 1755912 h 2303668"/>
              <a:gd name="connsiteX28" fmla="*/ 1075635 w 1470992"/>
              <a:gd name="connsiteY28" fmla="*/ 1791251 h 2303668"/>
              <a:gd name="connsiteX29" fmla="*/ 1075635 w 1470992"/>
              <a:gd name="connsiteY29" fmla="*/ 1859721 h 2303668"/>
              <a:gd name="connsiteX30" fmla="*/ 1046922 w 1470992"/>
              <a:gd name="connsiteY30" fmla="*/ 1897268 h 2303668"/>
              <a:gd name="connsiteX31" fmla="*/ 1031461 w 1470992"/>
              <a:gd name="connsiteY31" fmla="*/ 1961321 h 2303668"/>
              <a:gd name="connsiteX32" fmla="*/ 978453 w 1470992"/>
              <a:gd name="connsiteY32" fmla="*/ 1981199 h 2303668"/>
              <a:gd name="connsiteX33" fmla="*/ 969618 w 1470992"/>
              <a:gd name="connsiteY33" fmla="*/ 2025373 h 2303668"/>
              <a:gd name="connsiteX34" fmla="*/ 998331 w 1470992"/>
              <a:gd name="connsiteY34" fmla="*/ 2078381 h 2303668"/>
              <a:gd name="connsiteX35" fmla="*/ 998331 w 1470992"/>
              <a:gd name="connsiteY35" fmla="*/ 2146851 h 2303668"/>
              <a:gd name="connsiteX36" fmla="*/ 985079 w 1470992"/>
              <a:gd name="connsiteY36" fmla="*/ 2217529 h 2303668"/>
              <a:gd name="connsiteX37" fmla="*/ 978453 w 1470992"/>
              <a:gd name="connsiteY37" fmla="*/ 2250660 h 2303668"/>
              <a:gd name="connsiteX38" fmla="*/ 978453 w 1470992"/>
              <a:gd name="connsiteY38" fmla="*/ 2303668 h 2303668"/>
              <a:gd name="connsiteX39" fmla="*/ 923235 w 1470992"/>
              <a:gd name="connsiteY39" fmla="*/ 2303668 h 2303668"/>
              <a:gd name="connsiteX40" fmla="*/ 874644 w 1470992"/>
              <a:gd name="connsiteY40" fmla="*/ 2257286 h 2303668"/>
              <a:gd name="connsiteX41" fmla="*/ 830470 w 1470992"/>
              <a:gd name="connsiteY41" fmla="*/ 2206486 h 2303668"/>
              <a:gd name="connsiteX42" fmla="*/ 708992 w 1470992"/>
              <a:gd name="connsiteY42" fmla="*/ 2100468 h 2303668"/>
              <a:gd name="connsiteX43" fmla="*/ 693531 w 1470992"/>
              <a:gd name="connsiteY43" fmla="*/ 2005494 h 2303668"/>
              <a:gd name="connsiteX44" fmla="*/ 647148 w 1470992"/>
              <a:gd name="connsiteY44" fmla="*/ 1937025 h 2303668"/>
              <a:gd name="connsiteX45" fmla="*/ 446158 w 1470992"/>
              <a:gd name="connsiteY45" fmla="*/ 1336259 h 2303668"/>
              <a:gd name="connsiteX46" fmla="*/ 75097 w 1470992"/>
              <a:gd name="connsiteY46" fmla="*/ 1080051 h 2303668"/>
              <a:gd name="connsiteX47" fmla="*/ 59635 w 1470992"/>
              <a:gd name="connsiteY47" fmla="*/ 585303 h 2303668"/>
              <a:gd name="connsiteX48" fmla="*/ 0 w 1470992"/>
              <a:gd name="connsiteY48" fmla="*/ 404190 h 2303668"/>
              <a:gd name="connsiteX49" fmla="*/ 75096 w 1470992"/>
              <a:gd name="connsiteY49" fmla="*/ 311425 h 2303668"/>
              <a:gd name="connsiteX50" fmla="*/ 75096 w 1470992"/>
              <a:gd name="connsiteY50" fmla="*/ 17668 h 2303668"/>
              <a:gd name="connsiteX51" fmla="*/ 218661 w 1470992"/>
              <a:gd name="connsiteY51" fmla="*/ 41965 h 2303668"/>
              <a:gd name="connsiteX52" fmla="*/ 368853 w 1470992"/>
              <a:gd name="connsiteY52" fmla="*/ 99390 h 2303668"/>
              <a:gd name="connsiteX53" fmla="*/ 466035 w 1470992"/>
              <a:gd name="connsiteY53" fmla="*/ 41964 h 2303668"/>
              <a:gd name="connsiteX54" fmla="*/ 812801 w 1470992"/>
              <a:gd name="connsiteY54" fmla="*/ 61842 h 2303668"/>
              <a:gd name="connsiteX55" fmla="*/ 974035 w 1470992"/>
              <a:gd name="connsiteY55" fmla="*/ 66260 h 2303668"/>
              <a:gd name="connsiteX56" fmla="*/ 1046922 w 1470992"/>
              <a:gd name="connsiteY56" fmla="*/ 57425 h 2303668"/>
              <a:gd name="connsiteX57" fmla="*/ 1230244 w 1470992"/>
              <a:gd name="connsiteY57" fmla="*/ 28712 h 2303668"/>
              <a:gd name="connsiteX58" fmla="*/ 1369392 w 1470992"/>
              <a:gd name="connsiteY58" fmla="*/ 8834 h 2303668"/>
              <a:gd name="connsiteX59" fmla="*/ 1468782 w 1470992"/>
              <a:gd name="connsiteY59" fmla="*/ 0 h 2303668"/>
              <a:gd name="connsiteX0" fmla="*/ 1470992 w 1470992"/>
              <a:gd name="connsiteY0" fmla="*/ 8834 h 2303668"/>
              <a:gd name="connsiteX1" fmla="*/ 1466574 w 1470992"/>
              <a:gd name="connsiteY1" fmla="*/ 108225 h 2303668"/>
              <a:gd name="connsiteX2" fmla="*/ 1466574 w 1470992"/>
              <a:gd name="connsiteY2" fmla="*/ 139147 h 2303668"/>
              <a:gd name="connsiteX3" fmla="*/ 1431235 w 1470992"/>
              <a:gd name="connsiteY3" fmla="*/ 165651 h 2303668"/>
              <a:gd name="connsiteX4" fmla="*/ 1442279 w 1470992"/>
              <a:gd name="connsiteY4" fmla="*/ 282712 h 2303668"/>
              <a:gd name="connsiteX5" fmla="*/ 1444488 w 1470992"/>
              <a:gd name="connsiteY5" fmla="*/ 399773 h 2303668"/>
              <a:gd name="connsiteX6" fmla="*/ 1437861 w 1470992"/>
              <a:gd name="connsiteY6" fmla="*/ 468242 h 2303668"/>
              <a:gd name="connsiteX7" fmla="*/ 1351722 w 1470992"/>
              <a:gd name="connsiteY7" fmla="*/ 541129 h 2303668"/>
              <a:gd name="connsiteX8" fmla="*/ 1309757 w 1470992"/>
              <a:gd name="connsiteY8" fmla="*/ 618434 h 2303668"/>
              <a:gd name="connsiteX9" fmla="*/ 1342888 w 1470992"/>
              <a:gd name="connsiteY9" fmla="*/ 728868 h 2303668"/>
              <a:gd name="connsiteX10" fmla="*/ 1272209 w 1470992"/>
              <a:gd name="connsiteY10" fmla="*/ 839303 h 2303668"/>
              <a:gd name="connsiteX11" fmla="*/ 1294296 w 1470992"/>
              <a:gd name="connsiteY11" fmla="*/ 927651 h 2303668"/>
              <a:gd name="connsiteX12" fmla="*/ 1274418 w 1470992"/>
              <a:gd name="connsiteY12" fmla="*/ 987286 h 2303668"/>
              <a:gd name="connsiteX13" fmla="*/ 1241288 w 1470992"/>
              <a:gd name="connsiteY13" fmla="*/ 1033668 h 2303668"/>
              <a:gd name="connsiteX14" fmla="*/ 1212574 w 1470992"/>
              <a:gd name="connsiteY14" fmla="*/ 1044712 h 2303668"/>
              <a:gd name="connsiteX15" fmla="*/ 1210366 w 1470992"/>
              <a:gd name="connsiteY15" fmla="*/ 1088886 h 2303668"/>
              <a:gd name="connsiteX16" fmla="*/ 1228035 w 1470992"/>
              <a:gd name="connsiteY16" fmla="*/ 1141894 h 2303668"/>
              <a:gd name="connsiteX17" fmla="*/ 1232453 w 1470992"/>
              <a:gd name="connsiteY17" fmla="*/ 1219199 h 2303668"/>
              <a:gd name="connsiteX18" fmla="*/ 1216992 w 1470992"/>
              <a:gd name="connsiteY18" fmla="*/ 1287668 h 2303668"/>
              <a:gd name="connsiteX19" fmla="*/ 1250122 w 1470992"/>
              <a:gd name="connsiteY19" fmla="*/ 1415773 h 2303668"/>
              <a:gd name="connsiteX20" fmla="*/ 1223618 w 1470992"/>
              <a:gd name="connsiteY20" fmla="*/ 1501912 h 2303668"/>
              <a:gd name="connsiteX21" fmla="*/ 1170609 w 1470992"/>
              <a:gd name="connsiteY21" fmla="*/ 1563755 h 2303668"/>
              <a:gd name="connsiteX22" fmla="*/ 1148522 w 1470992"/>
              <a:gd name="connsiteY22" fmla="*/ 1588051 h 2303668"/>
              <a:gd name="connsiteX23" fmla="*/ 1148522 w 1470992"/>
              <a:gd name="connsiteY23" fmla="*/ 1616764 h 2303668"/>
              <a:gd name="connsiteX24" fmla="*/ 1146314 w 1470992"/>
              <a:gd name="connsiteY24" fmla="*/ 1632225 h 2303668"/>
              <a:gd name="connsiteX25" fmla="*/ 1135270 w 1470992"/>
              <a:gd name="connsiteY25" fmla="*/ 1660938 h 2303668"/>
              <a:gd name="connsiteX26" fmla="*/ 1122018 w 1470992"/>
              <a:gd name="connsiteY26" fmla="*/ 1687442 h 2303668"/>
              <a:gd name="connsiteX27" fmla="*/ 1115392 w 1470992"/>
              <a:gd name="connsiteY27" fmla="*/ 1755912 h 2303668"/>
              <a:gd name="connsiteX28" fmla="*/ 1075635 w 1470992"/>
              <a:gd name="connsiteY28" fmla="*/ 1791251 h 2303668"/>
              <a:gd name="connsiteX29" fmla="*/ 1075635 w 1470992"/>
              <a:gd name="connsiteY29" fmla="*/ 1859721 h 2303668"/>
              <a:gd name="connsiteX30" fmla="*/ 1046922 w 1470992"/>
              <a:gd name="connsiteY30" fmla="*/ 1897268 h 2303668"/>
              <a:gd name="connsiteX31" fmla="*/ 1031461 w 1470992"/>
              <a:gd name="connsiteY31" fmla="*/ 1961321 h 2303668"/>
              <a:gd name="connsiteX32" fmla="*/ 978453 w 1470992"/>
              <a:gd name="connsiteY32" fmla="*/ 1981199 h 2303668"/>
              <a:gd name="connsiteX33" fmla="*/ 969618 w 1470992"/>
              <a:gd name="connsiteY33" fmla="*/ 2025373 h 2303668"/>
              <a:gd name="connsiteX34" fmla="*/ 998331 w 1470992"/>
              <a:gd name="connsiteY34" fmla="*/ 2078381 h 2303668"/>
              <a:gd name="connsiteX35" fmla="*/ 998331 w 1470992"/>
              <a:gd name="connsiteY35" fmla="*/ 2146851 h 2303668"/>
              <a:gd name="connsiteX36" fmla="*/ 985079 w 1470992"/>
              <a:gd name="connsiteY36" fmla="*/ 2217529 h 2303668"/>
              <a:gd name="connsiteX37" fmla="*/ 978453 w 1470992"/>
              <a:gd name="connsiteY37" fmla="*/ 2250660 h 2303668"/>
              <a:gd name="connsiteX38" fmla="*/ 978453 w 1470992"/>
              <a:gd name="connsiteY38" fmla="*/ 2303668 h 2303668"/>
              <a:gd name="connsiteX39" fmla="*/ 923235 w 1470992"/>
              <a:gd name="connsiteY39" fmla="*/ 2303668 h 2303668"/>
              <a:gd name="connsiteX40" fmla="*/ 874644 w 1470992"/>
              <a:gd name="connsiteY40" fmla="*/ 2257286 h 2303668"/>
              <a:gd name="connsiteX41" fmla="*/ 830470 w 1470992"/>
              <a:gd name="connsiteY41" fmla="*/ 2206486 h 2303668"/>
              <a:gd name="connsiteX42" fmla="*/ 708992 w 1470992"/>
              <a:gd name="connsiteY42" fmla="*/ 2100468 h 2303668"/>
              <a:gd name="connsiteX43" fmla="*/ 693531 w 1470992"/>
              <a:gd name="connsiteY43" fmla="*/ 2005494 h 2303668"/>
              <a:gd name="connsiteX44" fmla="*/ 647148 w 1470992"/>
              <a:gd name="connsiteY44" fmla="*/ 1937025 h 2303668"/>
              <a:gd name="connsiteX45" fmla="*/ 446158 w 1470992"/>
              <a:gd name="connsiteY45" fmla="*/ 1336259 h 2303668"/>
              <a:gd name="connsiteX46" fmla="*/ 75097 w 1470992"/>
              <a:gd name="connsiteY46" fmla="*/ 1080051 h 2303668"/>
              <a:gd name="connsiteX47" fmla="*/ 59635 w 1470992"/>
              <a:gd name="connsiteY47" fmla="*/ 585303 h 2303668"/>
              <a:gd name="connsiteX48" fmla="*/ 0 w 1470992"/>
              <a:gd name="connsiteY48" fmla="*/ 404190 h 2303668"/>
              <a:gd name="connsiteX49" fmla="*/ 75096 w 1470992"/>
              <a:gd name="connsiteY49" fmla="*/ 311425 h 2303668"/>
              <a:gd name="connsiteX50" fmla="*/ 75096 w 1470992"/>
              <a:gd name="connsiteY50" fmla="*/ 17668 h 2303668"/>
              <a:gd name="connsiteX51" fmla="*/ 218661 w 1470992"/>
              <a:gd name="connsiteY51" fmla="*/ 41965 h 2303668"/>
              <a:gd name="connsiteX52" fmla="*/ 368853 w 1470992"/>
              <a:gd name="connsiteY52" fmla="*/ 99390 h 2303668"/>
              <a:gd name="connsiteX53" fmla="*/ 466035 w 1470992"/>
              <a:gd name="connsiteY53" fmla="*/ 41964 h 2303668"/>
              <a:gd name="connsiteX54" fmla="*/ 649357 w 1470992"/>
              <a:gd name="connsiteY54" fmla="*/ 46381 h 2303668"/>
              <a:gd name="connsiteX55" fmla="*/ 812801 w 1470992"/>
              <a:gd name="connsiteY55" fmla="*/ 61842 h 2303668"/>
              <a:gd name="connsiteX56" fmla="*/ 974035 w 1470992"/>
              <a:gd name="connsiteY56" fmla="*/ 66260 h 2303668"/>
              <a:gd name="connsiteX57" fmla="*/ 1046922 w 1470992"/>
              <a:gd name="connsiteY57" fmla="*/ 57425 h 2303668"/>
              <a:gd name="connsiteX58" fmla="*/ 1230244 w 1470992"/>
              <a:gd name="connsiteY58" fmla="*/ 28712 h 2303668"/>
              <a:gd name="connsiteX59" fmla="*/ 1369392 w 1470992"/>
              <a:gd name="connsiteY59" fmla="*/ 8834 h 2303668"/>
              <a:gd name="connsiteX60" fmla="*/ 1468782 w 1470992"/>
              <a:gd name="connsiteY60" fmla="*/ 0 h 2303668"/>
              <a:gd name="connsiteX0" fmla="*/ 1470992 w 1470992"/>
              <a:gd name="connsiteY0" fmla="*/ 50800 h 2345634"/>
              <a:gd name="connsiteX1" fmla="*/ 1466574 w 1470992"/>
              <a:gd name="connsiteY1" fmla="*/ 150191 h 2345634"/>
              <a:gd name="connsiteX2" fmla="*/ 1466574 w 1470992"/>
              <a:gd name="connsiteY2" fmla="*/ 181113 h 2345634"/>
              <a:gd name="connsiteX3" fmla="*/ 1431235 w 1470992"/>
              <a:gd name="connsiteY3" fmla="*/ 207617 h 2345634"/>
              <a:gd name="connsiteX4" fmla="*/ 1442279 w 1470992"/>
              <a:gd name="connsiteY4" fmla="*/ 324678 h 2345634"/>
              <a:gd name="connsiteX5" fmla="*/ 1444488 w 1470992"/>
              <a:gd name="connsiteY5" fmla="*/ 441739 h 2345634"/>
              <a:gd name="connsiteX6" fmla="*/ 1437861 w 1470992"/>
              <a:gd name="connsiteY6" fmla="*/ 510208 h 2345634"/>
              <a:gd name="connsiteX7" fmla="*/ 1351722 w 1470992"/>
              <a:gd name="connsiteY7" fmla="*/ 583095 h 2345634"/>
              <a:gd name="connsiteX8" fmla="*/ 1309757 w 1470992"/>
              <a:gd name="connsiteY8" fmla="*/ 660400 h 2345634"/>
              <a:gd name="connsiteX9" fmla="*/ 1342888 w 1470992"/>
              <a:gd name="connsiteY9" fmla="*/ 770834 h 2345634"/>
              <a:gd name="connsiteX10" fmla="*/ 1272209 w 1470992"/>
              <a:gd name="connsiteY10" fmla="*/ 881269 h 2345634"/>
              <a:gd name="connsiteX11" fmla="*/ 1294296 w 1470992"/>
              <a:gd name="connsiteY11" fmla="*/ 969617 h 2345634"/>
              <a:gd name="connsiteX12" fmla="*/ 1274418 w 1470992"/>
              <a:gd name="connsiteY12" fmla="*/ 1029252 h 2345634"/>
              <a:gd name="connsiteX13" fmla="*/ 1241288 w 1470992"/>
              <a:gd name="connsiteY13" fmla="*/ 1075634 h 2345634"/>
              <a:gd name="connsiteX14" fmla="*/ 1212574 w 1470992"/>
              <a:gd name="connsiteY14" fmla="*/ 1086678 h 2345634"/>
              <a:gd name="connsiteX15" fmla="*/ 1210366 w 1470992"/>
              <a:gd name="connsiteY15" fmla="*/ 1130852 h 2345634"/>
              <a:gd name="connsiteX16" fmla="*/ 1228035 w 1470992"/>
              <a:gd name="connsiteY16" fmla="*/ 1183860 h 2345634"/>
              <a:gd name="connsiteX17" fmla="*/ 1232453 w 1470992"/>
              <a:gd name="connsiteY17" fmla="*/ 1261165 h 2345634"/>
              <a:gd name="connsiteX18" fmla="*/ 1216992 w 1470992"/>
              <a:gd name="connsiteY18" fmla="*/ 1329634 h 2345634"/>
              <a:gd name="connsiteX19" fmla="*/ 1250122 w 1470992"/>
              <a:gd name="connsiteY19" fmla="*/ 1457739 h 2345634"/>
              <a:gd name="connsiteX20" fmla="*/ 1223618 w 1470992"/>
              <a:gd name="connsiteY20" fmla="*/ 1543878 h 2345634"/>
              <a:gd name="connsiteX21" fmla="*/ 1170609 w 1470992"/>
              <a:gd name="connsiteY21" fmla="*/ 1605721 h 2345634"/>
              <a:gd name="connsiteX22" fmla="*/ 1148522 w 1470992"/>
              <a:gd name="connsiteY22" fmla="*/ 1630017 h 2345634"/>
              <a:gd name="connsiteX23" fmla="*/ 1148522 w 1470992"/>
              <a:gd name="connsiteY23" fmla="*/ 1658730 h 2345634"/>
              <a:gd name="connsiteX24" fmla="*/ 1146314 w 1470992"/>
              <a:gd name="connsiteY24" fmla="*/ 1674191 h 2345634"/>
              <a:gd name="connsiteX25" fmla="*/ 1135270 w 1470992"/>
              <a:gd name="connsiteY25" fmla="*/ 1702904 h 2345634"/>
              <a:gd name="connsiteX26" fmla="*/ 1122018 w 1470992"/>
              <a:gd name="connsiteY26" fmla="*/ 1729408 h 2345634"/>
              <a:gd name="connsiteX27" fmla="*/ 1115392 w 1470992"/>
              <a:gd name="connsiteY27" fmla="*/ 1797878 h 2345634"/>
              <a:gd name="connsiteX28" fmla="*/ 1075635 w 1470992"/>
              <a:gd name="connsiteY28" fmla="*/ 1833217 h 2345634"/>
              <a:gd name="connsiteX29" fmla="*/ 1075635 w 1470992"/>
              <a:gd name="connsiteY29" fmla="*/ 1901687 h 2345634"/>
              <a:gd name="connsiteX30" fmla="*/ 1046922 w 1470992"/>
              <a:gd name="connsiteY30" fmla="*/ 1939234 h 2345634"/>
              <a:gd name="connsiteX31" fmla="*/ 1031461 w 1470992"/>
              <a:gd name="connsiteY31" fmla="*/ 2003287 h 2345634"/>
              <a:gd name="connsiteX32" fmla="*/ 978453 w 1470992"/>
              <a:gd name="connsiteY32" fmla="*/ 2023165 h 2345634"/>
              <a:gd name="connsiteX33" fmla="*/ 969618 w 1470992"/>
              <a:gd name="connsiteY33" fmla="*/ 2067339 h 2345634"/>
              <a:gd name="connsiteX34" fmla="*/ 998331 w 1470992"/>
              <a:gd name="connsiteY34" fmla="*/ 2120347 h 2345634"/>
              <a:gd name="connsiteX35" fmla="*/ 998331 w 1470992"/>
              <a:gd name="connsiteY35" fmla="*/ 2188817 h 2345634"/>
              <a:gd name="connsiteX36" fmla="*/ 985079 w 1470992"/>
              <a:gd name="connsiteY36" fmla="*/ 2259495 h 2345634"/>
              <a:gd name="connsiteX37" fmla="*/ 978453 w 1470992"/>
              <a:gd name="connsiteY37" fmla="*/ 2292626 h 2345634"/>
              <a:gd name="connsiteX38" fmla="*/ 978453 w 1470992"/>
              <a:gd name="connsiteY38" fmla="*/ 2345634 h 2345634"/>
              <a:gd name="connsiteX39" fmla="*/ 923235 w 1470992"/>
              <a:gd name="connsiteY39" fmla="*/ 2345634 h 2345634"/>
              <a:gd name="connsiteX40" fmla="*/ 874644 w 1470992"/>
              <a:gd name="connsiteY40" fmla="*/ 2299252 h 2345634"/>
              <a:gd name="connsiteX41" fmla="*/ 830470 w 1470992"/>
              <a:gd name="connsiteY41" fmla="*/ 2248452 h 2345634"/>
              <a:gd name="connsiteX42" fmla="*/ 708992 w 1470992"/>
              <a:gd name="connsiteY42" fmla="*/ 2142434 h 2345634"/>
              <a:gd name="connsiteX43" fmla="*/ 693531 w 1470992"/>
              <a:gd name="connsiteY43" fmla="*/ 2047460 h 2345634"/>
              <a:gd name="connsiteX44" fmla="*/ 647148 w 1470992"/>
              <a:gd name="connsiteY44" fmla="*/ 1978991 h 2345634"/>
              <a:gd name="connsiteX45" fmla="*/ 446158 w 1470992"/>
              <a:gd name="connsiteY45" fmla="*/ 1378225 h 2345634"/>
              <a:gd name="connsiteX46" fmla="*/ 75097 w 1470992"/>
              <a:gd name="connsiteY46" fmla="*/ 1122017 h 2345634"/>
              <a:gd name="connsiteX47" fmla="*/ 59635 w 1470992"/>
              <a:gd name="connsiteY47" fmla="*/ 627269 h 2345634"/>
              <a:gd name="connsiteX48" fmla="*/ 0 w 1470992"/>
              <a:gd name="connsiteY48" fmla="*/ 446156 h 2345634"/>
              <a:gd name="connsiteX49" fmla="*/ 75096 w 1470992"/>
              <a:gd name="connsiteY49" fmla="*/ 353391 h 2345634"/>
              <a:gd name="connsiteX50" fmla="*/ 75096 w 1470992"/>
              <a:gd name="connsiteY50" fmla="*/ 59634 h 2345634"/>
              <a:gd name="connsiteX51" fmla="*/ 218661 w 1470992"/>
              <a:gd name="connsiteY51" fmla="*/ 83931 h 2345634"/>
              <a:gd name="connsiteX52" fmla="*/ 368853 w 1470992"/>
              <a:gd name="connsiteY52" fmla="*/ 141356 h 2345634"/>
              <a:gd name="connsiteX53" fmla="*/ 466035 w 1470992"/>
              <a:gd name="connsiteY53" fmla="*/ 83930 h 2345634"/>
              <a:gd name="connsiteX54" fmla="*/ 667027 w 1470992"/>
              <a:gd name="connsiteY54" fmla="*/ 0 h 2345634"/>
              <a:gd name="connsiteX55" fmla="*/ 812801 w 1470992"/>
              <a:gd name="connsiteY55" fmla="*/ 103808 h 2345634"/>
              <a:gd name="connsiteX56" fmla="*/ 974035 w 1470992"/>
              <a:gd name="connsiteY56" fmla="*/ 108226 h 2345634"/>
              <a:gd name="connsiteX57" fmla="*/ 1046922 w 1470992"/>
              <a:gd name="connsiteY57" fmla="*/ 99391 h 2345634"/>
              <a:gd name="connsiteX58" fmla="*/ 1230244 w 1470992"/>
              <a:gd name="connsiteY58" fmla="*/ 70678 h 2345634"/>
              <a:gd name="connsiteX59" fmla="*/ 1369392 w 1470992"/>
              <a:gd name="connsiteY59" fmla="*/ 50800 h 2345634"/>
              <a:gd name="connsiteX60" fmla="*/ 1468782 w 1470992"/>
              <a:gd name="connsiteY60" fmla="*/ 41966 h 2345634"/>
              <a:gd name="connsiteX0" fmla="*/ 1470992 w 1470992"/>
              <a:gd name="connsiteY0" fmla="*/ 50800 h 2345634"/>
              <a:gd name="connsiteX1" fmla="*/ 1466574 w 1470992"/>
              <a:gd name="connsiteY1" fmla="*/ 150191 h 2345634"/>
              <a:gd name="connsiteX2" fmla="*/ 1466574 w 1470992"/>
              <a:gd name="connsiteY2" fmla="*/ 181113 h 2345634"/>
              <a:gd name="connsiteX3" fmla="*/ 1431235 w 1470992"/>
              <a:gd name="connsiteY3" fmla="*/ 207617 h 2345634"/>
              <a:gd name="connsiteX4" fmla="*/ 1442279 w 1470992"/>
              <a:gd name="connsiteY4" fmla="*/ 324678 h 2345634"/>
              <a:gd name="connsiteX5" fmla="*/ 1444488 w 1470992"/>
              <a:gd name="connsiteY5" fmla="*/ 441739 h 2345634"/>
              <a:gd name="connsiteX6" fmla="*/ 1437861 w 1470992"/>
              <a:gd name="connsiteY6" fmla="*/ 510208 h 2345634"/>
              <a:gd name="connsiteX7" fmla="*/ 1351722 w 1470992"/>
              <a:gd name="connsiteY7" fmla="*/ 583095 h 2345634"/>
              <a:gd name="connsiteX8" fmla="*/ 1309757 w 1470992"/>
              <a:gd name="connsiteY8" fmla="*/ 660400 h 2345634"/>
              <a:gd name="connsiteX9" fmla="*/ 1342888 w 1470992"/>
              <a:gd name="connsiteY9" fmla="*/ 770834 h 2345634"/>
              <a:gd name="connsiteX10" fmla="*/ 1272209 w 1470992"/>
              <a:gd name="connsiteY10" fmla="*/ 881269 h 2345634"/>
              <a:gd name="connsiteX11" fmla="*/ 1294296 w 1470992"/>
              <a:gd name="connsiteY11" fmla="*/ 969617 h 2345634"/>
              <a:gd name="connsiteX12" fmla="*/ 1274418 w 1470992"/>
              <a:gd name="connsiteY12" fmla="*/ 1029252 h 2345634"/>
              <a:gd name="connsiteX13" fmla="*/ 1241288 w 1470992"/>
              <a:gd name="connsiteY13" fmla="*/ 1075634 h 2345634"/>
              <a:gd name="connsiteX14" fmla="*/ 1212574 w 1470992"/>
              <a:gd name="connsiteY14" fmla="*/ 1086678 h 2345634"/>
              <a:gd name="connsiteX15" fmla="*/ 1210366 w 1470992"/>
              <a:gd name="connsiteY15" fmla="*/ 1130852 h 2345634"/>
              <a:gd name="connsiteX16" fmla="*/ 1228035 w 1470992"/>
              <a:gd name="connsiteY16" fmla="*/ 1183860 h 2345634"/>
              <a:gd name="connsiteX17" fmla="*/ 1232453 w 1470992"/>
              <a:gd name="connsiteY17" fmla="*/ 1261165 h 2345634"/>
              <a:gd name="connsiteX18" fmla="*/ 1216992 w 1470992"/>
              <a:gd name="connsiteY18" fmla="*/ 1329634 h 2345634"/>
              <a:gd name="connsiteX19" fmla="*/ 1250122 w 1470992"/>
              <a:gd name="connsiteY19" fmla="*/ 1457739 h 2345634"/>
              <a:gd name="connsiteX20" fmla="*/ 1223618 w 1470992"/>
              <a:gd name="connsiteY20" fmla="*/ 1543878 h 2345634"/>
              <a:gd name="connsiteX21" fmla="*/ 1170609 w 1470992"/>
              <a:gd name="connsiteY21" fmla="*/ 1605721 h 2345634"/>
              <a:gd name="connsiteX22" fmla="*/ 1148522 w 1470992"/>
              <a:gd name="connsiteY22" fmla="*/ 1630017 h 2345634"/>
              <a:gd name="connsiteX23" fmla="*/ 1148522 w 1470992"/>
              <a:gd name="connsiteY23" fmla="*/ 1658730 h 2345634"/>
              <a:gd name="connsiteX24" fmla="*/ 1146314 w 1470992"/>
              <a:gd name="connsiteY24" fmla="*/ 1674191 h 2345634"/>
              <a:gd name="connsiteX25" fmla="*/ 1135270 w 1470992"/>
              <a:gd name="connsiteY25" fmla="*/ 1702904 h 2345634"/>
              <a:gd name="connsiteX26" fmla="*/ 1122018 w 1470992"/>
              <a:gd name="connsiteY26" fmla="*/ 1729408 h 2345634"/>
              <a:gd name="connsiteX27" fmla="*/ 1115392 w 1470992"/>
              <a:gd name="connsiteY27" fmla="*/ 1797878 h 2345634"/>
              <a:gd name="connsiteX28" fmla="*/ 1075635 w 1470992"/>
              <a:gd name="connsiteY28" fmla="*/ 1833217 h 2345634"/>
              <a:gd name="connsiteX29" fmla="*/ 1075635 w 1470992"/>
              <a:gd name="connsiteY29" fmla="*/ 1901687 h 2345634"/>
              <a:gd name="connsiteX30" fmla="*/ 1046922 w 1470992"/>
              <a:gd name="connsiteY30" fmla="*/ 1939234 h 2345634"/>
              <a:gd name="connsiteX31" fmla="*/ 1031461 w 1470992"/>
              <a:gd name="connsiteY31" fmla="*/ 2003287 h 2345634"/>
              <a:gd name="connsiteX32" fmla="*/ 978453 w 1470992"/>
              <a:gd name="connsiteY32" fmla="*/ 2023165 h 2345634"/>
              <a:gd name="connsiteX33" fmla="*/ 969618 w 1470992"/>
              <a:gd name="connsiteY33" fmla="*/ 2067339 h 2345634"/>
              <a:gd name="connsiteX34" fmla="*/ 998331 w 1470992"/>
              <a:gd name="connsiteY34" fmla="*/ 2120347 h 2345634"/>
              <a:gd name="connsiteX35" fmla="*/ 998331 w 1470992"/>
              <a:gd name="connsiteY35" fmla="*/ 2188817 h 2345634"/>
              <a:gd name="connsiteX36" fmla="*/ 985079 w 1470992"/>
              <a:gd name="connsiteY36" fmla="*/ 2259495 h 2345634"/>
              <a:gd name="connsiteX37" fmla="*/ 978453 w 1470992"/>
              <a:gd name="connsiteY37" fmla="*/ 2292626 h 2345634"/>
              <a:gd name="connsiteX38" fmla="*/ 978453 w 1470992"/>
              <a:gd name="connsiteY38" fmla="*/ 2345634 h 2345634"/>
              <a:gd name="connsiteX39" fmla="*/ 923235 w 1470992"/>
              <a:gd name="connsiteY39" fmla="*/ 2345634 h 2345634"/>
              <a:gd name="connsiteX40" fmla="*/ 874644 w 1470992"/>
              <a:gd name="connsiteY40" fmla="*/ 2299252 h 2345634"/>
              <a:gd name="connsiteX41" fmla="*/ 830470 w 1470992"/>
              <a:gd name="connsiteY41" fmla="*/ 2248452 h 2345634"/>
              <a:gd name="connsiteX42" fmla="*/ 708992 w 1470992"/>
              <a:gd name="connsiteY42" fmla="*/ 2142434 h 2345634"/>
              <a:gd name="connsiteX43" fmla="*/ 693531 w 1470992"/>
              <a:gd name="connsiteY43" fmla="*/ 2047460 h 2345634"/>
              <a:gd name="connsiteX44" fmla="*/ 647148 w 1470992"/>
              <a:gd name="connsiteY44" fmla="*/ 1978991 h 2345634"/>
              <a:gd name="connsiteX45" fmla="*/ 446158 w 1470992"/>
              <a:gd name="connsiteY45" fmla="*/ 1378225 h 2345634"/>
              <a:gd name="connsiteX46" fmla="*/ 75097 w 1470992"/>
              <a:gd name="connsiteY46" fmla="*/ 1122017 h 2345634"/>
              <a:gd name="connsiteX47" fmla="*/ 59635 w 1470992"/>
              <a:gd name="connsiteY47" fmla="*/ 627269 h 2345634"/>
              <a:gd name="connsiteX48" fmla="*/ 0 w 1470992"/>
              <a:gd name="connsiteY48" fmla="*/ 446156 h 2345634"/>
              <a:gd name="connsiteX49" fmla="*/ 75096 w 1470992"/>
              <a:gd name="connsiteY49" fmla="*/ 353391 h 2345634"/>
              <a:gd name="connsiteX50" fmla="*/ 75096 w 1470992"/>
              <a:gd name="connsiteY50" fmla="*/ 59634 h 2345634"/>
              <a:gd name="connsiteX51" fmla="*/ 218661 w 1470992"/>
              <a:gd name="connsiteY51" fmla="*/ 83931 h 2345634"/>
              <a:gd name="connsiteX52" fmla="*/ 368853 w 1470992"/>
              <a:gd name="connsiteY52" fmla="*/ 141356 h 2345634"/>
              <a:gd name="connsiteX53" fmla="*/ 466035 w 1470992"/>
              <a:gd name="connsiteY53" fmla="*/ 83930 h 2345634"/>
              <a:gd name="connsiteX54" fmla="*/ 667027 w 1470992"/>
              <a:gd name="connsiteY54" fmla="*/ 0 h 2345634"/>
              <a:gd name="connsiteX55" fmla="*/ 837096 w 1470992"/>
              <a:gd name="connsiteY55" fmla="*/ 64051 h 2345634"/>
              <a:gd name="connsiteX56" fmla="*/ 974035 w 1470992"/>
              <a:gd name="connsiteY56" fmla="*/ 108226 h 2345634"/>
              <a:gd name="connsiteX57" fmla="*/ 1046922 w 1470992"/>
              <a:gd name="connsiteY57" fmla="*/ 99391 h 2345634"/>
              <a:gd name="connsiteX58" fmla="*/ 1230244 w 1470992"/>
              <a:gd name="connsiteY58" fmla="*/ 70678 h 2345634"/>
              <a:gd name="connsiteX59" fmla="*/ 1369392 w 1470992"/>
              <a:gd name="connsiteY59" fmla="*/ 50800 h 2345634"/>
              <a:gd name="connsiteX60" fmla="*/ 1468782 w 1470992"/>
              <a:gd name="connsiteY60" fmla="*/ 41966 h 2345634"/>
              <a:gd name="connsiteX0" fmla="*/ 1470992 w 1470992"/>
              <a:gd name="connsiteY0" fmla="*/ 50800 h 2345634"/>
              <a:gd name="connsiteX1" fmla="*/ 1466574 w 1470992"/>
              <a:gd name="connsiteY1" fmla="*/ 150191 h 2345634"/>
              <a:gd name="connsiteX2" fmla="*/ 1466574 w 1470992"/>
              <a:gd name="connsiteY2" fmla="*/ 181113 h 2345634"/>
              <a:gd name="connsiteX3" fmla="*/ 1431235 w 1470992"/>
              <a:gd name="connsiteY3" fmla="*/ 207617 h 2345634"/>
              <a:gd name="connsiteX4" fmla="*/ 1442279 w 1470992"/>
              <a:gd name="connsiteY4" fmla="*/ 324678 h 2345634"/>
              <a:gd name="connsiteX5" fmla="*/ 1444488 w 1470992"/>
              <a:gd name="connsiteY5" fmla="*/ 441739 h 2345634"/>
              <a:gd name="connsiteX6" fmla="*/ 1437861 w 1470992"/>
              <a:gd name="connsiteY6" fmla="*/ 510208 h 2345634"/>
              <a:gd name="connsiteX7" fmla="*/ 1351722 w 1470992"/>
              <a:gd name="connsiteY7" fmla="*/ 583095 h 2345634"/>
              <a:gd name="connsiteX8" fmla="*/ 1309757 w 1470992"/>
              <a:gd name="connsiteY8" fmla="*/ 660400 h 2345634"/>
              <a:gd name="connsiteX9" fmla="*/ 1342888 w 1470992"/>
              <a:gd name="connsiteY9" fmla="*/ 770834 h 2345634"/>
              <a:gd name="connsiteX10" fmla="*/ 1272209 w 1470992"/>
              <a:gd name="connsiteY10" fmla="*/ 881269 h 2345634"/>
              <a:gd name="connsiteX11" fmla="*/ 1294296 w 1470992"/>
              <a:gd name="connsiteY11" fmla="*/ 969617 h 2345634"/>
              <a:gd name="connsiteX12" fmla="*/ 1274418 w 1470992"/>
              <a:gd name="connsiteY12" fmla="*/ 1029252 h 2345634"/>
              <a:gd name="connsiteX13" fmla="*/ 1241288 w 1470992"/>
              <a:gd name="connsiteY13" fmla="*/ 1075634 h 2345634"/>
              <a:gd name="connsiteX14" fmla="*/ 1212574 w 1470992"/>
              <a:gd name="connsiteY14" fmla="*/ 1086678 h 2345634"/>
              <a:gd name="connsiteX15" fmla="*/ 1210366 w 1470992"/>
              <a:gd name="connsiteY15" fmla="*/ 1130852 h 2345634"/>
              <a:gd name="connsiteX16" fmla="*/ 1228035 w 1470992"/>
              <a:gd name="connsiteY16" fmla="*/ 1183860 h 2345634"/>
              <a:gd name="connsiteX17" fmla="*/ 1232453 w 1470992"/>
              <a:gd name="connsiteY17" fmla="*/ 1261165 h 2345634"/>
              <a:gd name="connsiteX18" fmla="*/ 1216992 w 1470992"/>
              <a:gd name="connsiteY18" fmla="*/ 1329634 h 2345634"/>
              <a:gd name="connsiteX19" fmla="*/ 1250122 w 1470992"/>
              <a:gd name="connsiteY19" fmla="*/ 1457739 h 2345634"/>
              <a:gd name="connsiteX20" fmla="*/ 1223618 w 1470992"/>
              <a:gd name="connsiteY20" fmla="*/ 1543878 h 2345634"/>
              <a:gd name="connsiteX21" fmla="*/ 1170609 w 1470992"/>
              <a:gd name="connsiteY21" fmla="*/ 1605721 h 2345634"/>
              <a:gd name="connsiteX22" fmla="*/ 1148522 w 1470992"/>
              <a:gd name="connsiteY22" fmla="*/ 1630017 h 2345634"/>
              <a:gd name="connsiteX23" fmla="*/ 1148522 w 1470992"/>
              <a:gd name="connsiteY23" fmla="*/ 1658730 h 2345634"/>
              <a:gd name="connsiteX24" fmla="*/ 1146314 w 1470992"/>
              <a:gd name="connsiteY24" fmla="*/ 1674191 h 2345634"/>
              <a:gd name="connsiteX25" fmla="*/ 1135270 w 1470992"/>
              <a:gd name="connsiteY25" fmla="*/ 1702904 h 2345634"/>
              <a:gd name="connsiteX26" fmla="*/ 1122018 w 1470992"/>
              <a:gd name="connsiteY26" fmla="*/ 1729408 h 2345634"/>
              <a:gd name="connsiteX27" fmla="*/ 1115392 w 1470992"/>
              <a:gd name="connsiteY27" fmla="*/ 1797878 h 2345634"/>
              <a:gd name="connsiteX28" fmla="*/ 1075635 w 1470992"/>
              <a:gd name="connsiteY28" fmla="*/ 1833217 h 2345634"/>
              <a:gd name="connsiteX29" fmla="*/ 1075635 w 1470992"/>
              <a:gd name="connsiteY29" fmla="*/ 1901687 h 2345634"/>
              <a:gd name="connsiteX30" fmla="*/ 1046922 w 1470992"/>
              <a:gd name="connsiteY30" fmla="*/ 1939234 h 2345634"/>
              <a:gd name="connsiteX31" fmla="*/ 1031461 w 1470992"/>
              <a:gd name="connsiteY31" fmla="*/ 2003287 h 2345634"/>
              <a:gd name="connsiteX32" fmla="*/ 978453 w 1470992"/>
              <a:gd name="connsiteY32" fmla="*/ 2023165 h 2345634"/>
              <a:gd name="connsiteX33" fmla="*/ 969618 w 1470992"/>
              <a:gd name="connsiteY33" fmla="*/ 2067339 h 2345634"/>
              <a:gd name="connsiteX34" fmla="*/ 998331 w 1470992"/>
              <a:gd name="connsiteY34" fmla="*/ 2120347 h 2345634"/>
              <a:gd name="connsiteX35" fmla="*/ 998331 w 1470992"/>
              <a:gd name="connsiteY35" fmla="*/ 2188817 h 2345634"/>
              <a:gd name="connsiteX36" fmla="*/ 985079 w 1470992"/>
              <a:gd name="connsiteY36" fmla="*/ 2259495 h 2345634"/>
              <a:gd name="connsiteX37" fmla="*/ 978453 w 1470992"/>
              <a:gd name="connsiteY37" fmla="*/ 2292626 h 2345634"/>
              <a:gd name="connsiteX38" fmla="*/ 978453 w 1470992"/>
              <a:gd name="connsiteY38" fmla="*/ 2345634 h 2345634"/>
              <a:gd name="connsiteX39" fmla="*/ 923235 w 1470992"/>
              <a:gd name="connsiteY39" fmla="*/ 2345634 h 2345634"/>
              <a:gd name="connsiteX40" fmla="*/ 874644 w 1470992"/>
              <a:gd name="connsiteY40" fmla="*/ 2299252 h 2345634"/>
              <a:gd name="connsiteX41" fmla="*/ 830470 w 1470992"/>
              <a:gd name="connsiteY41" fmla="*/ 2248452 h 2345634"/>
              <a:gd name="connsiteX42" fmla="*/ 708992 w 1470992"/>
              <a:gd name="connsiteY42" fmla="*/ 2142434 h 2345634"/>
              <a:gd name="connsiteX43" fmla="*/ 693531 w 1470992"/>
              <a:gd name="connsiteY43" fmla="*/ 2047460 h 2345634"/>
              <a:gd name="connsiteX44" fmla="*/ 647148 w 1470992"/>
              <a:gd name="connsiteY44" fmla="*/ 1978991 h 2345634"/>
              <a:gd name="connsiteX45" fmla="*/ 446158 w 1470992"/>
              <a:gd name="connsiteY45" fmla="*/ 1378225 h 2345634"/>
              <a:gd name="connsiteX46" fmla="*/ 75097 w 1470992"/>
              <a:gd name="connsiteY46" fmla="*/ 1122017 h 2345634"/>
              <a:gd name="connsiteX47" fmla="*/ 59635 w 1470992"/>
              <a:gd name="connsiteY47" fmla="*/ 627269 h 2345634"/>
              <a:gd name="connsiteX48" fmla="*/ 0 w 1470992"/>
              <a:gd name="connsiteY48" fmla="*/ 446156 h 2345634"/>
              <a:gd name="connsiteX49" fmla="*/ 75096 w 1470992"/>
              <a:gd name="connsiteY49" fmla="*/ 353391 h 2345634"/>
              <a:gd name="connsiteX50" fmla="*/ 75096 w 1470992"/>
              <a:gd name="connsiteY50" fmla="*/ 59634 h 2345634"/>
              <a:gd name="connsiteX51" fmla="*/ 218661 w 1470992"/>
              <a:gd name="connsiteY51" fmla="*/ 83931 h 2345634"/>
              <a:gd name="connsiteX52" fmla="*/ 368853 w 1470992"/>
              <a:gd name="connsiteY52" fmla="*/ 141356 h 2345634"/>
              <a:gd name="connsiteX53" fmla="*/ 466035 w 1470992"/>
              <a:gd name="connsiteY53" fmla="*/ 83930 h 2345634"/>
              <a:gd name="connsiteX54" fmla="*/ 667027 w 1470992"/>
              <a:gd name="connsiteY54" fmla="*/ 0 h 2345634"/>
              <a:gd name="connsiteX55" fmla="*/ 837096 w 1470992"/>
              <a:gd name="connsiteY55" fmla="*/ 64051 h 2345634"/>
              <a:gd name="connsiteX56" fmla="*/ 934278 w 1470992"/>
              <a:gd name="connsiteY56" fmla="*/ 110435 h 2345634"/>
              <a:gd name="connsiteX57" fmla="*/ 1046922 w 1470992"/>
              <a:gd name="connsiteY57" fmla="*/ 99391 h 2345634"/>
              <a:gd name="connsiteX58" fmla="*/ 1230244 w 1470992"/>
              <a:gd name="connsiteY58" fmla="*/ 70678 h 2345634"/>
              <a:gd name="connsiteX59" fmla="*/ 1369392 w 1470992"/>
              <a:gd name="connsiteY59" fmla="*/ 50800 h 2345634"/>
              <a:gd name="connsiteX60" fmla="*/ 1468782 w 1470992"/>
              <a:gd name="connsiteY60" fmla="*/ 41966 h 2345634"/>
              <a:gd name="connsiteX0" fmla="*/ 1470992 w 1470992"/>
              <a:gd name="connsiteY0" fmla="*/ 50800 h 2345634"/>
              <a:gd name="connsiteX1" fmla="*/ 1466574 w 1470992"/>
              <a:gd name="connsiteY1" fmla="*/ 150191 h 2345634"/>
              <a:gd name="connsiteX2" fmla="*/ 1466574 w 1470992"/>
              <a:gd name="connsiteY2" fmla="*/ 181113 h 2345634"/>
              <a:gd name="connsiteX3" fmla="*/ 1431235 w 1470992"/>
              <a:gd name="connsiteY3" fmla="*/ 207617 h 2345634"/>
              <a:gd name="connsiteX4" fmla="*/ 1442279 w 1470992"/>
              <a:gd name="connsiteY4" fmla="*/ 324678 h 2345634"/>
              <a:gd name="connsiteX5" fmla="*/ 1444488 w 1470992"/>
              <a:gd name="connsiteY5" fmla="*/ 441739 h 2345634"/>
              <a:gd name="connsiteX6" fmla="*/ 1437861 w 1470992"/>
              <a:gd name="connsiteY6" fmla="*/ 510208 h 2345634"/>
              <a:gd name="connsiteX7" fmla="*/ 1351722 w 1470992"/>
              <a:gd name="connsiteY7" fmla="*/ 583095 h 2345634"/>
              <a:gd name="connsiteX8" fmla="*/ 1309757 w 1470992"/>
              <a:gd name="connsiteY8" fmla="*/ 660400 h 2345634"/>
              <a:gd name="connsiteX9" fmla="*/ 1342888 w 1470992"/>
              <a:gd name="connsiteY9" fmla="*/ 770834 h 2345634"/>
              <a:gd name="connsiteX10" fmla="*/ 1272209 w 1470992"/>
              <a:gd name="connsiteY10" fmla="*/ 881269 h 2345634"/>
              <a:gd name="connsiteX11" fmla="*/ 1294296 w 1470992"/>
              <a:gd name="connsiteY11" fmla="*/ 969617 h 2345634"/>
              <a:gd name="connsiteX12" fmla="*/ 1274418 w 1470992"/>
              <a:gd name="connsiteY12" fmla="*/ 1029252 h 2345634"/>
              <a:gd name="connsiteX13" fmla="*/ 1241288 w 1470992"/>
              <a:gd name="connsiteY13" fmla="*/ 1075634 h 2345634"/>
              <a:gd name="connsiteX14" fmla="*/ 1212574 w 1470992"/>
              <a:gd name="connsiteY14" fmla="*/ 1086678 h 2345634"/>
              <a:gd name="connsiteX15" fmla="*/ 1210366 w 1470992"/>
              <a:gd name="connsiteY15" fmla="*/ 1130852 h 2345634"/>
              <a:gd name="connsiteX16" fmla="*/ 1228035 w 1470992"/>
              <a:gd name="connsiteY16" fmla="*/ 1183860 h 2345634"/>
              <a:gd name="connsiteX17" fmla="*/ 1232453 w 1470992"/>
              <a:gd name="connsiteY17" fmla="*/ 1261165 h 2345634"/>
              <a:gd name="connsiteX18" fmla="*/ 1216992 w 1470992"/>
              <a:gd name="connsiteY18" fmla="*/ 1329634 h 2345634"/>
              <a:gd name="connsiteX19" fmla="*/ 1250122 w 1470992"/>
              <a:gd name="connsiteY19" fmla="*/ 1457739 h 2345634"/>
              <a:gd name="connsiteX20" fmla="*/ 1223618 w 1470992"/>
              <a:gd name="connsiteY20" fmla="*/ 1543878 h 2345634"/>
              <a:gd name="connsiteX21" fmla="*/ 1170609 w 1470992"/>
              <a:gd name="connsiteY21" fmla="*/ 1605721 h 2345634"/>
              <a:gd name="connsiteX22" fmla="*/ 1148522 w 1470992"/>
              <a:gd name="connsiteY22" fmla="*/ 1630017 h 2345634"/>
              <a:gd name="connsiteX23" fmla="*/ 1148522 w 1470992"/>
              <a:gd name="connsiteY23" fmla="*/ 1658730 h 2345634"/>
              <a:gd name="connsiteX24" fmla="*/ 1146314 w 1470992"/>
              <a:gd name="connsiteY24" fmla="*/ 1674191 h 2345634"/>
              <a:gd name="connsiteX25" fmla="*/ 1135270 w 1470992"/>
              <a:gd name="connsiteY25" fmla="*/ 1702904 h 2345634"/>
              <a:gd name="connsiteX26" fmla="*/ 1122018 w 1470992"/>
              <a:gd name="connsiteY26" fmla="*/ 1729408 h 2345634"/>
              <a:gd name="connsiteX27" fmla="*/ 1115392 w 1470992"/>
              <a:gd name="connsiteY27" fmla="*/ 1797878 h 2345634"/>
              <a:gd name="connsiteX28" fmla="*/ 1075635 w 1470992"/>
              <a:gd name="connsiteY28" fmla="*/ 1833217 h 2345634"/>
              <a:gd name="connsiteX29" fmla="*/ 1075635 w 1470992"/>
              <a:gd name="connsiteY29" fmla="*/ 1901687 h 2345634"/>
              <a:gd name="connsiteX30" fmla="*/ 1046922 w 1470992"/>
              <a:gd name="connsiteY30" fmla="*/ 1939234 h 2345634"/>
              <a:gd name="connsiteX31" fmla="*/ 1031461 w 1470992"/>
              <a:gd name="connsiteY31" fmla="*/ 2003287 h 2345634"/>
              <a:gd name="connsiteX32" fmla="*/ 978453 w 1470992"/>
              <a:gd name="connsiteY32" fmla="*/ 2023165 h 2345634"/>
              <a:gd name="connsiteX33" fmla="*/ 969618 w 1470992"/>
              <a:gd name="connsiteY33" fmla="*/ 2067339 h 2345634"/>
              <a:gd name="connsiteX34" fmla="*/ 998331 w 1470992"/>
              <a:gd name="connsiteY34" fmla="*/ 2120347 h 2345634"/>
              <a:gd name="connsiteX35" fmla="*/ 998331 w 1470992"/>
              <a:gd name="connsiteY35" fmla="*/ 2188817 h 2345634"/>
              <a:gd name="connsiteX36" fmla="*/ 985079 w 1470992"/>
              <a:gd name="connsiteY36" fmla="*/ 2259495 h 2345634"/>
              <a:gd name="connsiteX37" fmla="*/ 978453 w 1470992"/>
              <a:gd name="connsiteY37" fmla="*/ 2292626 h 2345634"/>
              <a:gd name="connsiteX38" fmla="*/ 978453 w 1470992"/>
              <a:gd name="connsiteY38" fmla="*/ 2345634 h 2345634"/>
              <a:gd name="connsiteX39" fmla="*/ 923235 w 1470992"/>
              <a:gd name="connsiteY39" fmla="*/ 2345634 h 2345634"/>
              <a:gd name="connsiteX40" fmla="*/ 874644 w 1470992"/>
              <a:gd name="connsiteY40" fmla="*/ 2299252 h 2345634"/>
              <a:gd name="connsiteX41" fmla="*/ 830470 w 1470992"/>
              <a:gd name="connsiteY41" fmla="*/ 2248452 h 2345634"/>
              <a:gd name="connsiteX42" fmla="*/ 708992 w 1470992"/>
              <a:gd name="connsiteY42" fmla="*/ 2142434 h 2345634"/>
              <a:gd name="connsiteX43" fmla="*/ 693531 w 1470992"/>
              <a:gd name="connsiteY43" fmla="*/ 2047460 h 2345634"/>
              <a:gd name="connsiteX44" fmla="*/ 647148 w 1470992"/>
              <a:gd name="connsiteY44" fmla="*/ 1978991 h 2345634"/>
              <a:gd name="connsiteX45" fmla="*/ 446158 w 1470992"/>
              <a:gd name="connsiteY45" fmla="*/ 1378225 h 2345634"/>
              <a:gd name="connsiteX46" fmla="*/ 75097 w 1470992"/>
              <a:gd name="connsiteY46" fmla="*/ 1122017 h 2345634"/>
              <a:gd name="connsiteX47" fmla="*/ 59635 w 1470992"/>
              <a:gd name="connsiteY47" fmla="*/ 627269 h 2345634"/>
              <a:gd name="connsiteX48" fmla="*/ 0 w 1470992"/>
              <a:gd name="connsiteY48" fmla="*/ 446156 h 2345634"/>
              <a:gd name="connsiteX49" fmla="*/ 75096 w 1470992"/>
              <a:gd name="connsiteY49" fmla="*/ 353391 h 2345634"/>
              <a:gd name="connsiteX50" fmla="*/ 75096 w 1470992"/>
              <a:gd name="connsiteY50" fmla="*/ 59634 h 2345634"/>
              <a:gd name="connsiteX51" fmla="*/ 218661 w 1470992"/>
              <a:gd name="connsiteY51" fmla="*/ 83931 h 2345634"/>
              <a:gd name="connsiteX52" fmla="*/ 368853 w 1470992"/>
              <a:gd name="connsiteY52" fmla="*/ 141356 h 2345634"/>
              <a:gd name="connsiteX53" fmla="*/ 466035 w 1470992"/>
              <a:gd name="connsiteY53" fmla="*/ 83930 h 2345634"/>
              <a:gd name="connsiteX54" fmla="*/ 667027 w 1470992"/>
              <a:gd name="connsiteY54" fmla="*/ 0 h 2345634"/>
              <a:gd name="connsiteX55" fmla="*/ 837096 w 1470992"/>
              <a:gd name="connsiteY55" fmla="*/ 64051 h 2345634"/>
              <a:gd name="connsiteX56" fmla="*/ 934278 w 1470992"/>
              <a:gd name="connsiteY56" fmla="*/ 110435 h 2345634"/>
              <a:gd name="connsiteX57" fmla="*/ 1024835 w 1470992"/>
              <a:gd name="connsiteY57" fmla="*/ 143565 h 2345634"/>
              <a:gd name="connsiteX58" fmla="*/ 1230244 w 1470992"/>
              <a:gd name="connsiteY58" fmla="*/ 70678 h 2345634"/>
              <a:gd name="connsiteX59" fmla="*/ 1369392 w 1470992"/>
              <a:gd name="connsiteY59" fmla="*/ 50800 h 2345634"/>
              <a:gd name="connsiteX60" fmla="*/ 1468782 w 1470992"/>
              <a:gd name="connsiteY60" fmla="*/ 41966 h 2345634"/>
              <a:gd name="connsiteX0" fmla="*/ 1470992 w 1470992"/>
              <a:gd name="connsiteY0" fmla="*/ 50800 h 2345634"/>
              <a:gd name="connsiteX1" fmla="*/ 1466574 w 1470992"/>
              <a:gd name="connsiteY1" fmla="*/ 150191 h 2345634"/>
              <a:gd name="connsiteX2" fmla="*/ 1466574 w 1470992"/>
              <a:gd name="connsiteY2" fmla="*/ 181113 h 2345634"/>
              <a:gd name="connsiteX3" fmla="*/ 1431235 w 1470992"/>
              <a:gd name="connsiteY3" fmla="*/ 207617 h 2345634"/>
              <a:gd name="connsiteX4" fmla="*/ 1442279 w 1470992"/>
              <a:gd name="connsiteY4" fmla="*/ 324678 h 2345634"/>
              <a:gd name="connsiteX5" fmla="*/ 1444488 w 1470992"/>
              <a:gd name="connsiteY5" fmla="*/ 441739 h 2345634"/>
              <a:gd name="connsiteX6" fmla="*/ 1437861 w 1470992"/>
              <a:gd name="connsiteY6" fmla="*/ 510208 h 2345634"/>
              <a:gd name="connsiteX7" fmla="*/ 1351722 w 1470992"/>
              <a:gd name="connsiteY7" fmla="*/ 583095 h 2345634"/>
              <a:gd name="connsiteX8" fmla="*/ 1309757 w 1470992"/>
              <a:gd name="connsiteY8" fmla="*/ 660400 h 2345634"/>
              <a:gd name="connsiteX9" fmla="*/ 1342888 w 1470992"/>
              <a:gd name="connsiteY9" fmla="*/ 770834 h 2345634"/>
              <a:gd name="connsiteX10" fmla="*/ 1272209 w 1470992"/>
              <a:gd name="connsiteY10" fmla="*/ 881269 h 2345634"/>
              <a:gd name="connsiteX11" fmla="*/ 1294296 w 1470992"/>
              <a:gd name="connsiteY11" fmla="*/ 969617 h 2345634"/>
              <a:gd name="connsiteX12" fmla="*/ 1274418 w 1470992"/>
              <a:gd name="connsiteY12" fmla="*/ 1029252 h 2345634"/>
              <a:gd name="connsiteX13" fmla="*/ 1241288 w 1470992"/>
              <a:gd name="connsiteY13" fmla="*/ 1075634 h 2345634"/>
              <a:gd name="connsiteX14" fmla="*/ 1212574 w 1470992"/>
              <a:gd name="connsiteY14" fmla="*/ 1086678 h 2345634"/>
              <a:gd name="connsiteX15" fmla="*/ 1210366 w 1470992"/>
              <a:gd name="connsiteY15" fmla="*/ 1130852 h 2345634"/>
              <a:gd name="connsiteX16" fmla="*/ 1228035 w 1470992"/>
              <a:gd name="connsiteY16" fmla="*/ 1183860 h 2345634"/>
              <a:gd name="connsiteX17" fmla="*/ 1232453 w 1470992"/>
              <a:gd name="connsiteY17" fmla="*/ 1261165 h 2345634"/>
              <a:gd name="connsiteX18" fmla="*/ 1216992 w 1470992"/>
              <a:gd name="connsiteY18" fmla="*/ 1329634 h 2345634"/>
              <a:gd name="connsiteX19" fmla="*/ 1250122 w 1470992"/>
              <a:gd name="connsiteY19" fmla="*/ 1457739 h 2345634"/>
              <a:gd name="connsiteX20" fmla="*/ 1223618 w 1470992"/>
              <a:gd name="connsiteY20" fmla="*/ 1543878 h 2345634"/>
              <a:gd name="connsiteX21" fmla="*/ 1170609 w 1470992"/>
              <a:gd name="connsiteY21" fmla="*/ 1605721 h 2345634"/>
              <a:gd name="connsiteX22" fmla="*/ 1148522 w 1470992"/>
              <a:gd name="connsiteY22" fmla="*/ 1630017 h 2345634"/>
              <a:gd name="connsiteX23" fmla="*/ 1148522 w 1470992"/>
              <a:gd name="connsiteY23" fmla="*/ 1658730 h 2345634"/>
              <a:gd name="connsiteX24" fmla="*/ 1146314 w 1470992"/>
              <a:gd name="connsiteY24" fmla="*/ 1674191 h 2345634"/>
              <a:gd name="connsiteX25" fmla="*/ 1135270 w 1470992"/>
              <a:gd name="connsiteY25" fmla="*/ 1702904 h 2345634"/>
              <a:gd name="connsiteX26" fmla="*/ 1122018 w 1470992"/>
              <a:gd name="connsiteY26" fmla="*/ 1729408 h 2345634"/>
              <a:gd name="connsiteX27" fmla="*/ 1115392 w 1470992"/>
              <a:gd name="connsiteY27" fmla="*/ 1797878 h 2345634"/>
              <a:gd name="connsiteX28" fmla="*/ 1075635 w 1470992"/>
              <a:gd name="connsiteY28" fmla="*/ 1833217 h 2345634"/>
              <a:gd name="connsiteX29" fmla="*/ 1075635 w 1470992"/>
              <a:gd name="connsiteY29" fmla="*/ 1901687 h 2345634"/>
              <a:gd name="connsiteX30" fmla="*/ 1046922 w 1470992"/>
              <a:gd name="connsiteY30" fmla="*/ 1939234 h 2345634"/>
              <a:gd name="connsiteX31" fmla="*/ 1031461 w 1470992"/>
              <a:gd name="connsiteY31" fmla="*/ 2003287 h 2345634"/>
              <a:gd name="connsiteX32" fmla="*/ 978453 w 1470992"/>
              <a:gd name="connsiteY32" fmla="*/ 2023165 h 2345634"/>
              <a:gd name="connsiteX33" fmla="*/ 969618 w 1470992"/>
              <a:gd name="connsiteY33" fmla="*/ 2067339 h 2345634"/>
              <a:gd name="connsiteX34" fmla="*/ 998331 w 1470992"/>
              <a:gd name="connsiteY34" fmla="*/ 2120347 h 2345634"/>
              <a:gd name="connsiteX35" fmla="*/ 998331 w 1470992"/>
              <a:gd name="connsiteY35" fmla="*/ 2188817 h 2345634"/>
              <a:gd name="connsiteX36" fmla="*/ 985079 w 1470992"/>
              <a:gd name="connsiteY36" fmla="*/ 2259495 h 2345634"/>
              <a:gd name="connsiteX37" fmla="*/ 978453 w 1470992"/>
              <a:gd name="connsiteY37" fmla="*/ 2292626 h 2345634"/>
              <a:gd name="connsiteX38" fmla="*/ 978453 w 1470992"/>
              <a:gd name="connsiteY38" fmla="*/ 2345634 h 2345634"/>
              <a:gd name="connsiteX39" fmla="*/ 923235 w 1470992"/>
              <a:gd name="connsiteY39" fmla="*/ 2345634 h 2345634"/>
              <a:gd name="connsiteX40" fmla="*/ 874644 w 1470992"/>
              <a:gd name="connsiteY40" fmla="*/ 2299252 h 2345634"/>
              <a:gd name="connsiteX41" fmla="*/ 830470 w 1470992"/>
              <a:gd name="connsiteY41" fmla="*/ 2248452 h 2345634"/>
              <a:gd name="connsiteX42" fmla="*/ 708992 w 1470992"/>
              <a:gd name="connsiteY42" fmla="*/ 2142434 h 2345634"/>
              <a:gd name="connsiteX43" fmla="*/ 693531 w 1470992"/>
              <a:gd name="connsiteY43" fmla="*/ 2047460 h 2345634"/>
              <a:gd name="connsiteX44" fmla="*/ 647148 w 1470992"/>
              <a:gd name="connsiteY44" fmla="*/ 1978991 h 2345634"/>
              <a:gd name="connsiteX45" fmla="*/ 446158 w 1470992"/>
              <a:gd name="connsiteY45" fmla="*/ 1378225 h 2345634"/>
              <a:gd name="connsiteX46" fmla="*/ 75097 w 1470992"/>
              <a:gd name="connsiteY46" fmla="*/ 1122017 h 2345634"/>
              <a:gd name="connsiteX47" fmla="*/ 59635 w 1470992"/>
              <a:gd name="connsiteY47" fmla="*/ 627269 h 2345634"/>
              <a:gd name="connsiteX48" fmla="*/ 0 w 1470992"/>
              <a:gd name="connsiteY48" fmla="*/ 446156 h 2345634"/>
              <a:gd name="connsiteX49" fmla="*/ 75096 w 1470992"/>
              <a:gd name="connsiteY49" fmla="*/ 353391 h 2345634"/>
              <a:gd name="connsiteX50" fmla="*/ 75096 w 1470992"/>
              <a:gd name="connsiteY50" fmla="*/ 59634 h 2345634"/>
              <a:gd name="connsiteX51" fmla="*/ 218661 w 1470992"/>
              <a:gd name="connsiteY51" fmla="*/ 83931 h 2345634"/>
              <a:gd name="connsiteX52" fmla="*/ 368853 w 1470992"/>
              <a:gd name="connsiteY52" fmla="*/ 141356 h 2345634"/>
              <a:gd name="connsiteX53" fmla="*/ 466035 w 1470992"/>
              <a:gd name="connsiteY53" fmla="*/ 83930 h 2345634"/>
              <a:gd name="connsiteX54" fmla="*/ 667027 w 1470992"/>
              <a:gd name="connsiteY54" fmla="*/ 0 h 2345634"/>
              <a:gd name="connsiteX55" fmla="*/ 837096 w 1470992"/>
              <a:gd name="connsiteY55" fmla="*/ 64051 h 2345634"/>
              <a:gd name="connsiteX56" fmla="*/ 934278 w 1470992"/>
              <a:gd name="connsiteY56" fmla="*/ 110435 h 2345634"/>
              <a:gd name="connsiteX57" fmla="*/ 1024835 w 1470992"/>
              <a:gd name="connsiteY57" fmla="*/ 143565 h 2345634"/>
              <a:gd name="connsiteX58" fmla="*/ 1199323 w 1470992"/>
              <a:gd name="connsiteY58" fmla="*/ 44173 h 2345634"/>
              <a:gd name="connsiteX59" fmla="*/ 1369392 w 1470992"/>
              <a:gd name="connsiteY59" fmla="*/ 50800 h 2345634"/>
              <a:gd name="connsiteX60" fmla="*/ 1468782 w 1470992"/>
              <a:gd name="connsiteY60" fmla="*/ 41966 h 2345634"/>
              <a:gd name="connsiteX0" fmla="*/ 1470992 w 1470992"/>
              <a:gd name="connsiteY0" fmla="*/ 50800 h 2345634"/>
              <a:gd name="connsiteX1" fmla="*/ 1466574 w 1470992"/>
              <a:gd name="connsiteY1" fmla="*/ 150191 h 2345634"/>
              <a:gd name="connsiteX2" fmla="*/ 1466574 w 1470992"/>
              <a:gd name="connsiteY2" fmla="*/ 181113 h 2345634"/>
              <a:gd name="connsiteX3" fmla="*/ 1431235 w 1470992"/>
              <a:gd name="connsiteY3" fmla="*/ 207617 h 2345634"/>
              <a:gd name="connsiteX4" fmla="*/ 1442279 w 1470992"/>
              <a:gd name="connsiteY4" fmla="*/ 324678 h 2345634"/>
              <a:gd name="connsiteX5" fmla="*/ 1444488 w 1470992"/>
              <a:gd name="connsiteY5" fmla="*/ 441739 h 2345634"/>
              <a:gd name="connsiteX6" fmla="*/ 1437861 w 1470992"/>
              <a:gd name="connsiteY6" fmla="*/ 510208 h 2345634"/>
              <a:gd name="connsiteX7" fmla="*/ 1351722 w 1470992"/>
              <a:gd name="connsiteY7" fmla="*/ 583095 h 2345634"/>
              <a:gd name="connsiteX8" fmla="*/ 1309757 w 1470992"/>
              <a:gd name="connsiteY8" fmla="*/ 660400 h 2345634"/>
              <a:gd name="connsiteX9" fmla="*/ 1342888 w 1470992"/>
              <a:gd name="connsiteY9" fmla="*/ 770834 h 2345634"/>
              <a:gd name="connsiteX10" fmla="*/ 1272209 w 1470992"/>
              <a:gd name="connsiteY10" fmla="*/ 881269 h 2345634"/>
              <a:gd name="connsiteX11" fmla="*/ 1294296 w 1470992"/>
              <a:gd name="connsiteY11" fmla="*/ 969617 h 2345634"/>
              <a:gd name="connsiteX12" fmla="*/ 1274418 w 1470992"/>
              <a:gd name="connsiteY12" fmla="*/ 1029252 h 2345634"/>
              <a:gd name="connsiteX13" fmla="*/ 1241288 w 1470992"/>
              <a:gd name="connsiteY13" fmla="*/ 1075634 h 2345634"/>
              <a:gd name="connsiteX14" fmla="*/ 1212574 w 1470992"/>
              <a:gd name="connsiteY14" fmla="*/ 1086678 h 2345634"/>
              <a:gd name="connsiteX15" fmla="*/ 1210366 w 1470992"/>
              <a:gd name="connsiteY15" fmla="*/ 1130852 h 2345634"/>
              <a:gd name="connsiteX16" fmla="*/ 1228035 w 1470992"/>
              <a:gd name="connsiteY16" fmla="*/ 1183860 h 2345634"/>
              <a:gd name="connsiteX17" fmla="*/ 1232453 w 1470992"/>
              <a:gd name="connsiteY17" fmla="*/ 1261165 h 2345634"/>
              <a:gd name="connsiteX18" fmla="*/ 1216992 w 1470992"/>
              <a:gd name="connsiteY18" fmla="*/ 1329634 h 2345634"/>
              <a:gd name="connsiteX19" fmla="*/ 1250122 w 1470992"/>
              <a:gd name="connsiteY19" fmla="*/ 1457739 h 2345634"/>
              <a:gd name="connsiteX20" fmla="*/ 1223618 w 1470992"/>
              <a:gd name="connsiteY20" fmla="*/ 1543878 h 2345634"/>
              <a:gd name="connsiteX21" fmla="*/ 1170609 w 1470992"/>
              <a:gd name="connsiteY21" fmla="*/ 1605721 h 2345634"/>
              <a:gd name="connsiteX22" fmla="*/ 1148522 w 1470992"/>
              <a:gd name="connsiteY22" fmla="*/ 1630017 h 2345634"/>
              <a:gd name="connsiteX23" fmla="*/ 1148522 w 1470992"/>
              <a:gd name="connsiteY23" fmla="*/ 1658730 h 2345634"/>
              <a:gd name="connsiteX24" fmla="*/ 1146314 w 1470992"/>
              <a:gd name="connsiteY24" fmla="*/ 1674191 h 2345634"/>
              <a:gd name="connsiteX25" fmla="*/ 1135270 w 1470992"/>
              <a:gd name="connsiteY25" fmla="*/ 1702904 h 2345634"/>
              <a:gd name="connsiteX26" fmla="*/ 1122018 w 1470992"/>
              <a:gd name="connsiteY26" fmla="*/ 1729408 h 2345634"/>
              <a:gd name="connsiteX27" fmla="*/ 1115392 w 1470992"/>
              <a:gd name="connsiteY27" fmla="*/ 1797878 h 2345634"/>
              <a:gd name="connsiteX28" fmla="*/ 1075635 w 1470992"/>
              <a:gd name="connsiteY28" fmla="*/ 1833217 h 2345634"/>
              <a:gd name="connsiteX29" fmla="*/ 1075635 w 1470992"/>
              <a:gd name="connsiteY29" fmla="*/ 1901687 h 2345634"/>
              <a:gd name="connsiteX30" fmla="*/ 1046922 w 1470992"/>
              <a:gd name="connsiteY30" fmla="*/ 1939234 h 2345634"/>
              <a:gd name="connsiteX31" fmla="*/ 1031461 w 1470992"/>
              <a:gd name="connsiteY31" fmla="*/ 2003287 h 2345634"/>
              <a:gd name="connsiteX32" fmla="*/ 978453 w 1470992"/>
              <a:gd name="connsiteY32" fmla="*/ 2023165 h 2345634"/>
              <a:gd name="connsiteX33" fmla="*/ 969618 w 1470992"/>
              <a:gd name="connsiteY33" fmla="*/ 2067339 h 2345634"/>
              <a:gd name="connsiteX34" fmla="*/ 998331 w 1470992"/>
              <a:gd name="connsiteY34" fmla="*/ 2120347 h 2345634"/>
              <a:gd name="connsiteX35" fmla="*/ 998331 w 1470992"/>
              <a:gd name="connsiteY35" fmla="*/ 2188817 h 2345634"/>
              <a:gd name="connsiteX36" fmla="*/ 985079 w 1470992"/>
              <a:gd name="connsiteY36" fmla="*/ 2259495 h 2345634"/>
              <a:gd name="connsiteX37" fmla="*/ 978453 w 1470992"/>
              <a:gd name="connsiteY37" fmla="*/ 2292626 h 2345634"/>
              <a:gd name="connsiteX38" fmla="*/ 978453 w 1470992"/>
              <a:gd name="connsiteY38" fmla="*/ 2345634 h 2345634"/>
              <a:gd name="connsiteX39" fmla="*/ 923235 w 1470992"/>
              <a:gd name="connsiteY39" fmla="*/ 2345634 h 2345634"/>
              <a:gd name="connsiteX40" fmla="*/ 874644 w 1470992"/>
              <a:gd name="connsiteY40" fmla="*/ 2299252 h 2345634"/>
              <a:gd name="connsiteX41" fmla="*/ 830470 w 1470992"/>
              <a:gd name="connsiteY41" fmla="*/ 2248452 h 2345634"/>
              <a:gd name="connsiteX42" fmla="*/ 708992 w 1470992"/>
              <a:gd name="connsiteY42" fmla="*/ 2142434 h 2345634"/>
              <a:gd name="connsiteX43" fmla="*/ 693531 w 1470992"/>
              <a:gd name="connsiteY43" fmla="*/ 2047460 h 2345634"/>
              <a:gd name="connsiteX44" fmla="*/ 647148 w 1470992"/>
              <a:gd name="connsiteY44" fmla="*/ 1978991 h 2345634"/>
              <a:gd name="connsiteX45" fmla="*/ 446158 w 1470992"/>
              <a:gd name="connsiteY45" fmla="*/ 1378225 h 2345634"/>
              <a:gd name="connsiteX46" fmla="*/ 75097 w 1470992"/>
              <a:gd name="connsiteY46" fmla="*/ 1122017 h 2345634"/>
              <a:gd name="connsiteX47" fmla="*/ 59635 w 1470992"/>
              <a:gd name="connsiteY47" fmla="*/ 627269 h 2345634"/>
              <a:gd name="connsiteX48" fmla="*/ 0 w 1470992"/>
              <a:gd name="connsiteY48" fmla="*/ 446156 h 2345634"/>
              <a:gd name="connsiteX49" fmla="*/ 75096 w 1470992"/>
              <a:gd name="connsiteY49" fmla="*/ 353391 h 2345634"/>
              <a:gd name="connsiteX50" fmla="*/ 75096 w 1470992"/>
              <a:gd name="connsiteY50" fmla="*/ 59634 h 2345634"/>
              <a:gd name="connsiteX51" fmla="*/ 218661 w 1470992"/>
              <a:gd name="connsiteY51" fmla="*/ 83931 h 2345634"/>
              <a:gd name="connsiteX52" fmla="*/ 368853 w 1470992"/>
              <a:gd name="connsiteY52" fmla="*/ 141356 h 2345634"/>
              <a:gd name="connsiteX53" fmla="*/ 466035 w 1470992"/>
              <a:gd name="connsiteY53" fmla="*/ 83930 h 2345634"/>
              <a:gd name="connsiteX54" fmla="*/ 667027 w 1470992"/>
              <a:gd name="connsiteY54" fmla="*/ 0 h 2345634"/>
              <a:gd name="connsiteX55" fmla="*/ 837096 w 1470992"/>
              <a:gd name="connsiteY55" fmla="*/ 64051 h 2345634"/>
              <a:gd name="connsiteX56" fmla="*/ 934278 w 1470992"/>
              <a:gd name="connsiteY56" fmla="*/ 110435 h 2345634"/>
              <a:gd name="connsiteX57" fmla="*/ 1024835 w 1470992"/>
              <a:gd name="connsiteY57" fmla="*/ 143565 h 2345634"/>
              <a:gd name="connsiteX58" fmla="*/ 1199323 w 1470992"/>
              <a:gd name="connsiteY58" fmla="*/ 44173 h 2345634"/>
              <a:gd name="connsiteX59" fmla="*/ 1364975 w 1470992"/>
              <a:gd name="connsiteY59" fmla="*/ 28713 h 2345634"/>
              <a:gd name="connsiteX60" fmla="*/ 1468782 w 1470992"/>
              <a:gd name="connsiteY60" fmla="*/ 41966 h 2345634"/>
              <a:gd name="connsiteX0" fmla="*/ 1470992 w 1470992"/>
              <a:gd name="connsiteY0" fmla="*/ 50800 h 2345634"/>
              <a:gd name="connsiteX1" fmla="*/ 1466574 w 1470992"/>
              <a:gd name="connsiteY1" fmla="*/ 150191 h 2345634"/>
              <a:gd name="connsiteX2" fmla="*/ 1466574 w 1470992"/>
              <a:gd name="connsiteY2" fmla="*/ 181113 h 2345634"/>
              <a:gd name="connsiteX3" fmla="*/ 1431235 w 1470992"/>
              <a:gd name="connsiteY3" fmla="*/ 207617 h 2345634"/>
              <a:gd name="connsiteX4" fmla="*/ 1442279 w 1470992"/>
              <a:gd name="connsiteY4" fmla="*/ 324678 h 2345634"/>
              <a:gd name="connsiteX5" fmla="*/ 1444488 w 1470992"/>
              <a:gd name="connsiteY5" fmla="*/ 441739 h 2345634"/>
              <a:gd name="connsiteX6" fmla="*/ 1437861 w 1470992"/>
              <a:gd name="connsiteY6" fmla="*/ 510208 h 2345634"/>
              <a:gd name="connsiteX7" fmla="*/ 1351722 w 1470992"/>
              <a:gd name="connsiteY7" fmla="*/ 583095 h 2345634"/>
              <a:gd name="connsiteX8" fmla="*/ 1309757 w 1470992"/>
              <a:gd name="connsiteY8" fmla="*/ 660400 h 2345634"/>
              <a:gd name="connsiteX9" fmla="*/ 1342888 w 1470992"/>
              <a:gd name="connsiteY9" fmla="*/ 770834 h 2345634"/>
              <a:gd name="connsiteX10" fmla="*/ 1272209 w 1470992"/>
              <a:gd name="connsiteY10" fmla="*/ 881269 h 2345634"/>
              <a:gd name="connsiteX11" fmla="*/ 1294296 w 1470992"/>
              <a:gd name="connsiteY11" fmla="*/ 969617 h 2345634"/>
              <a:gd name="connsiteX12" fmla="*/ 1274418 w 1470992"/>
              <a:gd name="connsiteY12" fmla="*/ 1029252 h 2345634"/>
              <a:gd name="connsiteX13" fmla="*/ 1241288 w 1470992"/>
              <a:gd name="connsiteY13" fmla="*/ 1075634 h 2345634"/>
              <a:gd name="connsiteX14" fmla="*/ 1212574 w 1470992"/>
              <a:gd name="connsiteY14" fmla="*/ 1086678 h 2345634"/>
              <a:gd name="connsiteX15" fmla="*/ 1210366 w 1470992"/>
              <a:gd name="connsiteY15" fmla="*/ 1130852 h 2345634"/>
              <a:gd name="connsiteX16" fmla="*/ 1228035 w 1470992"/>
              <a:gd name="connsiteY16" fmla="*/ 1183860 h 2345634"/>
              <a:gd name="connsiteX17" fmla="*/ 1232453 w 1470992"/>
              <a:gd name="connsiteY17" fmla="*/ 1261165 h 2345634"/>
              <a:gd name="connsiteX18" fmla="*/ 1216992 w 1470992"/>
              <a:gd name="connsiteY18" fmla="*/ 1329634 h 2345634"/>
              <a:gd name="connsiteX19" fmla="*/ 1250122 w 1470992"/>
              <a:gd name="connsiteY19" fmla="*/ 1457739 h 2345634"/>
              <a:gd name="connsiteX20" fmla="*/ 1223618 w 1470992"/>
              <a:gd name="connsiteY20" fmla="*/ 1543878 h 2345634"/>
              <a:gd name="connsiteX21" fmla="*/ 1170609 w 1470992"/>
              <a:gd name="connsiteY21" fmla="*/ 1605721 h 2345634"/>
              <a:gd name="connsiteX22" fmla="*/ 1148522 w 1470992"/>
              <a:gd name="connsiteY22" fmla="*/ 1630017 h 2345634"/>
              <a:gd name="connsiteX23" fmla="*/ 1148522 w 1470992"/>
              <a:gd name="connsiteY23" fmla="*/ 1658730 h 2345634"/>
              <a:gd name="connsiteX24" fmla="*/ 1146314 w 1470992"/>
              <a:gd name="connsiteY24" fmla="*/ 1674191 h 2345634"/>
              <a:gd name="connsiteX25" fmla="*/ 1135270 w 1470992"/>
              <a:gd name="connsiteY25" fmla="*/ 1702904 h 2345634"/>
              <a:gd name="connsiteX26" fmla="*/ 1122018 w 1470992"/>
              <a:gd name="connsiteY26" fmla="*/ 1729408 h 2345634"/>
              <a:gd name="connsiteX27" fmla="*/ 1115392 w 1470992"/>
              <a:gd name="connsiteY27" fmla="*/ 1797878 h 2345634"/>
              <a:gd name="connsiteX28" fmla="*/ 1075635 w 1470992"/>
              <a:gd name="connsiteY28" fmla="*/ 1833217 h 2345634"/>
              <a:gd name="connsiteX29" fmla="*/ 1075635 w 1470992"/>
              <a:gd name="connsiteY29" fmla="*/ 1901687 h 2345634"/>
              <a:gd name="connsiteX30" fmla="*/ 1046922 w 1470992"/>
              <a:gd name="connsiteY30" fmla="*/ 1939234 h 2345634"/>
              <a:gd name="connsiteX31" fmla="*/ 1031461 w 1470992"/>
              <a:gd name="connsiteY31" fmla="*/ 2003287 h 2345634"/>
              <a:gd name="connsiteX32" fmla="*/ 978453 w 1470992"/>
              <a:gd name="connsiteY32" fmla="*/ 2023165 h 2345634"/>
              <a:gd name="connsiteX33" fmla="*/ 969618 w 1470992"/>
              <a:gd name="connsiteY33" fmla="*/ 2067339 h 2345634"/>
              <a:gd name="connsiteX34" fmla="*/ 998331 w 1470992"/>
              <a:gd name="connsiteY34" fmla="*/ 2120347 h 2345634"/>
              <a:gd name="connsiteX35" fmla="*/ 998331 w 1470992"/>
              <a:gd name="connsiteY35" fmla="*/ 2188817 h 2345634"/>
              <a:gd name="connsiteX36" fmla="*/ 985079 w 1470992"/>
              <a:gd name="connsiteY36" fmla="*/ 2259495 h 2345634"/>
              <a:gd name="connsiteX37" fmla="*/ 978453 w 1470992"/>
              <a:gd name="connsiteY37" fmla="*/ 2292626 h 2345634"/>
              <a:gd name="connsiteX38" fmla="*/ 978453 w 1470992"/>
              <a:gd name="connsiteY38" fmla="*/ 2345634 h 2345634"/>
              <a:gd name="connsiteX39" fmla="*/ 923235 w 1470992"/>
              <a:gd name="connsiteY39" fmla="*/ 2345634 h 2345634"/>
              <a:gd name="connsiteX40" fmla="*/ 874644 w 1470992"/>
              <a:gd name="connsiteY40" fmla="*/ 2299252 h 2345634"/>
              <a:gd name="connsiteX41" fmla="*/ 830470 w 1470992"/>
              <a:gd name="connsiteY41" fmla="*/ 2248452 h 2345634"/>
              <a:gd name="connsiteX42" fmla="*/ 708992 w 1470992"/>
              <a:gd name="connsiteY42" fmla="*/ 2142434 h 2345634"/>
              <a:gd name="connsiteX43" fmla="*/ 693531 w 1470992"/>
              <a:gd name="connsiteY43" fmla="*/ 2047460 h 2345634"/>
              <a:gd name="connsiteX44" fmla="*/ 647148 w 1470992"/>
              <a:gd name="connsiteY44" fmla="*/ 1978991 h 2345634"/>
              <a:gd name="connsiteX45" fmla="*/ 446158 w 1470992"/>
              <a:gd name="connsiteY45" fmla="*/ 1378225 h 2345634"/>
              <a:gd name="connsiteX46" fmla="*/ 75097 w 1470992"/>
              <a:gd name="connsiteY46" fmla="*/ 1122017 h 2345634"/>
              <a:gd name="connsiteX47" fmla="*/ 59635 w 1470992"/>
              <a:gd name="connsiteY47" fmla="*/ 627269 h 2345634"/>
              <a:gd name="connsiteX48" fmla="*/ 0 w 1470992"/>
              <a:gd name="connsiteY48" fmla="*/ 446156 h 2345634"/>
              <a:gd name="connsiteX49" fmla="*/ 75096 w 1470992"/>
              <a:gd name="connsiteY49" fmla="*/ 353391 h 2345634"/>
              <a:gd name="connsiteX50" fmla="*/ 75096 w 1470992"/>
              <a:gd name="connsiteY50" fmla="*/ 59634 h 2345634"/>
              <a:gd name="connsiteX51" fmla="*/ 218661 w 1470992"/>
              <a:gd name="connsiteY51" fmla="*/ 83931 h 2345634"/>
              <a:gd name="connsiteX52" fmla="*/ 368853 w 1470992"/>
              <a:gd name="connsiteY52" fmla="*/ 141356 h 2345634"/>
              <a:gd name="connsiteX53" fmla="*/ 466035 w 1470992"/>
              <a:gd name="connsiteY53" fmla="*/ 83930 h 2345634"/>
              <a:gd name="connsiteX54" fmla="*/ 667027 w 1470992"/>
              <a:gd name="connsiteY54" fmla="*/ 0 h 2345634"/>
              <a:gd name="connsiteX55" fmla="*/ 837096 w 1470992"/>
              <a:gd name="connsiteY55" fmla="*/ 64051 h 2345634"/>
              <a:gd name="connsiteX56" fmla="*/ 934278 w 1470992"/>
              <a:gd name="connsiteY56" fmla="*/ 110435 h 2345634"/>
              <a:gd name="connsiteX57" fmla="*/ 1024835 w 1470992"/>
              <a:gd name="connsiteY57" fmla="*/ 143565 h 2345634"/>
              <a:gd name="connsiteX58" fmla="*/ 1199323 w 1470992"/>
              <a:gd name="connsiteY58" fmla="*/ 44173 h 2345634"/>
              <a:gd name="connsiteX59" fmla="*/ 1364975 w 1470992"/>
              <a:gd name="connsiteY59" fmla="*/ 28713 h 2345634"/>
              <a:gd name="connsiteX60" fmla="*/ 1468782 w 1470992"/>
              <a:gd name="connsiteY60" fmla="*/ 41966 h 2345634"/>
              <a:gd name="connsiteX61" fmla="*/ 1470992 w 1470992"/>
              <a:gd name="connsiteY61" fmla="*/ 50800 h 2345634"/>
              <a:gd name="connsiteX0" fmla="*/ 1470992 w 1470992"/>
              <a:gd name="connsiteY0" fmla="*/ 50800 h 2345634"/>
              <a:gd name="connsiteX1" fmla="*/ 1466574 w 1470992"/>
              <a:gd name="connsiteY1" fmla="*/ 150191 h 2345634"/>
              <a:gd name="connsiteX2" fmla="*/ 1466574 w 1470992"/>
              <a:gd name="connsiteY2" fmla="*/ 181113 h 2345634"/>
              <a:gd name="connsiteX3" fmla="*/ 1431235 w 1470992"/>
              <a:gd name="connsiteY3" fmla="*/ 207617 h 2345634"/>
              <a:gd name="connsiteX4" fmla="*/ 1442279 w 1470992"/>
              <a:gd name="connsiteY4" fmla="*/ 324678 h 2345634"/>
              <a:gd name="connsiteX5" fmla="*/ 1444488 w 1470992"/>
              <a:gd name="connsiteY5" fmla="*/ 441739 h 2345634"/>
              <a:gd name="connsiteX6" fmla="*/ 1437861 w 1470992"/>
              <a:gd name="connsiteY6" fmla="*/ 510208 h 2345634"/>
              <a:gd name="connsiteX7" fmla="*/ 1351722 w 1470992"/>
              <a:gd name="connsiteY7" fmla="*/ 583095 h 2345634"/>
              <a:gd name="connsiteX8" fmla="*/ 1309757 w 1470992"/>
              <a:gd name="connsiteY8" fmla="*/ 660400 h 2345634"/>
              <a:gd name="connsiteX9" fmla="*/ 1342888 w 1470992"/>
              <a:gd name="connsiteY9" fmla="*/ 770834 h 2345634"/>
              <a:gd name="connsiteX10" fmla="*/ 1272209 w 1470992"/>
              <a:gd name="connsiteY10" fmla="*/ 881269 h 2345634"/>
              <a:gd name="connsiteX11" fmla="*/ 1294296 w 1470992"/>
              <a:gd name="connsiteY11" fmla="*/ 969617 h 2345634"/>
              <a:gd name="connsiteX12" fmla="*/ 1274418 w 1470992"/>
              <a:gd name="connsiteY12" fmla="*/ 1029252 h 2345634"/>
              <a:gd name="connsiteX13" fmla="*/ 1241288 w 1470992"/>
              <a:gd name="connsiteY13" fmla="*/ 1075634 h 2345634"/>
              <a:gd name="connsiteX14" fmla="*/ 1212574 w 1470992"/>
              <a:gd name="connsiteY14" fmla="*/ 1086678 h 2345634"/>
              <a:gd name="connsiteX15" fmla="*/ 1210366 w 1470992"/>
              <a:gd name="connsiteY15" fmla="*/ 1130852 h 2345634"/>
              <a:gd name="connsiteX16" fmla="*/ 1228035 w 1470992"/>
              <a:gd name="connsiteY16" fmla="*/ 1183860 h 2345634"/>
              <a:gd name="connsiteX17" fmla="*/ 1232453 w 1470992"/>
              <a:gd name="connsiteY17" fmla="*/ 1261165 h 2345634"/>
              <a:gd name="connsiteX18" fmla="*/ 1216992 w 1470992"/>
              <a:gd name="connsiteY18" fmla="*/ 1329634 h 2345634"/>
              <a:gd name="connsiteX19" fmla="*/ 1250122 w 1470992"/>
              <a:gd name="connsiteY19" fmla="*/ 1457739 h 2345634"/>
              <a:gd name="connsiteX20" fmla="*/ 1223618 w 1470992"/>
              <a:gd name="connsiteY20" fmla="*/ 1543878 h 2345634"/>
              <a:gd name="connsiteX21" fmla="*/ 1170609 w 1470992"/>
              <a:gd name="connsiteY21" fmla="*/ 1605721 h 2345634"/>
              <a:gd name="connsiteX22" fmla="*/ 1148522 w 1470992"/>
              <a:gd name="connsiteY22" fmla="*/ 1630017 h 2345634"/>
              <a:gd name="connsiteX23" fmla="*/ 1148522 w 1470992"/>
              <a:gd name="connsiteY23" fmla="*/ 1658730 h 2345634"/>
              <a:gd name="connsiteX24" fmla="*/ 1146314 w 1470992"/>
              <a:gd name="connsiteY24" fmla="*/ 1674191 h 2345634"/>
              <a:gd name="connsiteX25" fmla="*/ 1135270 w 1470992"/>
              <a:gd name="connsiteY25" fmla="*/ 1702904 h 2345634"/>
              <a:gd name="connsiteX26" fmla="*/ 1122018 w 1470992"/>
              <a:gd name="connsiteY26" fmla="*/ 1729408 h 2345634"/>
              <a:gd name="connsiteX27" fmla="*/ 1115392 w 1470992"/>
              <a:gd name="connsiteY27" fmla="*/ 1797878 h 2345634"/>
              <a:gd name="connsiteX28" fmla="*/ 1075635 w 1470992"/>
              <a:gd name="connsiteY28" fmla="*/ 1833217 h 2345634"/>
              <a:gd name="connsiteX29" fmla="*/ 1075635 w 1470992"/>
              <a:gd name="connsiteY29" fmla="*/ 1901687 h 2345634"/>
              <a:gd name="connsiteX30" fmla="*/ 1046922 w 1470992"/>
              <a:gd name="connsiteY30" fmla="*/ 1939234 h 2345634"/>
              <a:gd name="connsiteX31" fmla="*/ 1031461 w 1470992"/>
              <a:gd name="connsiteY31" fmla="*/ 2003287 h 2345634"/>
              <a:gd name="connsiteX32" fmla="*/ 978453 w 1470992"/>
              <a:gd name="connsiteY32" fmla="*/ 2023165 h 2345634"/>
              <a:gd name="connsiteX33" fmla="*/ 969618 w 1470992"/>
              <a:gd name="connsiteY33" fmla="*/ 2067339 h 2345634"/>
              <a:gd name="connsiteX34" fmla="*/ 998331 w 1470992"/>
              <a:gd name="connsiteY34" fmla="*/ 2120347 h 2345634"/>
              <a:gd name="connsiteX35" fmla="*/ 998331 w 1470992"/>
              <a:gd name="connsiteY35" fmla="*/ 2188817 h 2345634"/>
              <a:gd name="connsiteX36" fmla="*/ 985079 w 1470992"/>
              <a:gd name="connsiteY36" fmla="*/ 2259495 h 2345634"/>
              <a:gd name="connsiteX37" fmla="*/ 978453 w 1470992"/>
              <a:gd name="connsiteY37" fmla="*/ 2292626 h 2345634"/>
              <a:gd name="connsiteX38" fmla="*/ 978453 w 1470992"/>
              <a:gd name="connsiteY38" fmla="*/ 2345634 h 2345634"/>
              <a:gd name="connsiteX39" fmla="*/ 923235 w 1470992"/>
              <a:gd name="connsiteY39" fmla="*/ 2345634 h 2345634"/>
              <a:gd name="connsiteX40" fmla="*/ 874644 w 1470992"/>
              <a:gd name="connsiteY40" fmla="*/ 2299252 h 2345634"/>
              <a:gd name="connsiteX41" fmla="*/ 830470 w 1470992"/>
              <a:gd name="connsiteY41" fmla="*/ 2248452 h 2345634"/>
              <a:gd name="connsiteX42" fmla="*/ 708992 w 1470992"/>
              <a:gd name="connsiteY42" fmla="*/ 2142434 h 2345634"/>
              <a:gd name="connsiteX43" fmla="*/ 693531 w 1470992"/>
              <a:gd name="connsiteY43" fmla="*/ 2047460 h 2345634"/>
              <a:gd name="connsiteX44" fmla="*/ 647148 w 1470992"/>
              <a:gd name="connsiteY44" fmla="*/ 1978991 h 2345634"/>
              <a:gd name="connsiteX45" fmla="*/ 446158 w 1470992"/>
              <a:gd name="connsiteY45" fmla="*/ 1378225 h 2345634"/>
              <a:gd name="connsiteX46" fmla="*/ 152401 w 1470992"/>
              <a:gd name="connsiteY46" fmla="*/ 1013791 h 2345634"/>
              <a:gd name="connsiteX47" fmla="*/ 59635 w 1470992"/>
              <a:gd name="connsiteY47" fmla="*/ 627269 h 2345634"/>
              <a:gd name="connsiteX48" fmla="*/ 0 w 1470992"/>
              <a:gd name="connsiteY48" fmla="*/ 446156 h 2345634"/>
              <a:gd name="connsiteX49" fmla="*/ 75096 w 1470992"/>
              <a:gd name="connsiteY49" fmla="*/ 353391 h 2345634"/>
              <a:gd name="connsiteX50" fmla="*/ 75096 w 1470992"/>
              <a:gd name="connsiteY50" fmla="*/ 59634 h 2345634"/>
              <a:gd name="connsiteX51" fmla="*/ 218661 w 1470992"/>
              <a:gd name="connsiteY51" fmla="*/ 83931 h 2345634"/>
              <a:gd name="connsiteX52" fmla="*/ 368853 w 1470992"/>
              <a:gd name="connsiteY52" fmla="*/ 141356 h 2345634"/>
              <a:gd name="connsiteX53" fmla="*/ 466035 w 1470992"/>
              <a:gd name="connsiteY53" fmla="*/ 83930 h 2345634"/>
              <a:gd name="connsiteX54" fmla="*/ 667027 w 1470992"/>
              <a:gd name="connsiteY54" fmla="*/ 0 h 2345634"/>
              <a:gd name="connsiteX55" fmla="*/ 837096 w 1470992"/>
              <a:gd name="connsiteY55" fmla="*/ 64051 h 2345634"/>
              <a:gd name="connsiteX56" fmla="*/ 934278 w 1470992"/>
              <a:gd name="connsiteY56" fmla="*/ 110435 h 2345634"/>
              <a:gd name="connsiteX57" fmla="*/ 1024835 w 1470992"/>
              <a:gd name="connsiteY57" fmla="*/ 143565 h 2345634"/>
              <a:gd name="connsiteX58" fmla="*/ 1199323 w 1470992"/>
              <a:gd name="connsiteY58" fmla="*/ 44173 h 2345634"/>
              <a:gd name="connsiteX59" fmla="*/ 1364975 w 1470992"/>
              <a:gd name="connsiteY59" fmla="*/ 28713 h 2345634"/>
              <a:gd name="connsiteX60" fmla="*/ 1468782 w 1470992"/>
              <a:gd name="connsiteY60" fmla="*/ 41966 h 2345634"/>
              <a:gd name="connsiteX61" fmla="*/ 1470992 w 1470992"/>
              <a:gd name="connsiteY61" fmla="*/ 50800 h 2345634"/>
              <a:gd name="connsiteX0" fmla="*/ 1470992 w 1470992"/>
              <a:gd name="connsiteY0" fmla="*/ 50800 h 2345634"/>
              <a:gd name="connsiteX1" fmla="*/ 1466574 w 1470992"/>
              <a:gd name="connsiteY1" fmla="*/ 150191 h 2345634"/>
              <a:gd name="connsiteX2" fmla="*/ 1466574 w 1470992"/>
              <a:gd name="connsiteY2" fmla="*/ 181113 h 2345634"/>
              <a:gd name="connsiteX3" fmla="*/ 1431235 w 1470992"/>
              <a:gd name="connsiteY3" fmla="*/ 207617 h 2345634"/>
              <a:gd name="connsiteX4" fmla="*/ 1442279 w 1470992"/>
              <a:gd name="connsiteY4" fmla="*/ 324678 h 2345634"/>
              <a:gd name="connsiteX5" fmla="*/ 1444488 w 1470992"/>
              <a:gd name="connsiteY5" fmla="*/ 441739 h 2345634"/>
              <a:gd name="connsiteX6" fmla="*/ 1437861 w 1470992"/>
              <a:gd name="connsiteY6" fmla="*/ 510208 h 2345634"/>
              <a:gd name="connsiteX7" fmla="*/ 1351722 w 1470992"/>
              <a:gd name="connsiteY7" fmla="*/ 583095 h 2345634"/>
              <a:gd name="connsiteX8" fmla="*/ 1309757 w 1470992"/>
              <a:gd name="connsiteY8" fmla="*/ 660400 h 2345634"/>
              <a:gd name="connsiteX9" fmla="*/ 1342888 w 1470992"/>
              <a:gd name="connsiteY9" fmla="*/ 770834 h 2345634"/>
              <a:gd name="connsiteX10" fmla="*/ 1272209 w 1470992"/>
              <a:gd name="connsiteY10" fmla="*/ 881269 h 2345634"/>
              <a:gd name="connsiteX11" fmla="*/ 1294296 w 1470992"/>
              <a:gd name="connsiteY11" fmla="*/ 969617 h 2345634"/>
              <a:gd name="connsiteX12" fmla="*/ 1274418 w 1470992"/>
              <a:gd name="connsiteY12" fmla="*/ 1029252 h 2345634"/>
              <a:gd name="connsiteX13" fmla="*/ 1241288 w 1470992"/>
              <a:gd name="connsiteY13" fmla="*/ 1075634 h 2345634"/>
              <a:gd name="connsiteX14" fmla="*/ 1212574 w 1470992"/>
              <a:gd name="connsiteY14" fmla="*/ 1086678 h 2345634"/>
              <a:gd name="connsiteX15" fmla="*/ 1210366 w 1470992"/>
              <a:gd name="connsiteY15" fmla="*/ 1130852 h 2345634"/>
              <a:gd name="connsiteX16" fmla="*/ 1228035 w 1470992"/>
              <a:gd name="connsiteY16" fmla="*/ 1183860 h 2345634"/>
              <a:gd name="connsiteX17" fmla="*/ 1232453 w 1470992"/>
              <a:gd name="connsiteY17" fmla="*/ 1261165 h 2345634"/>
              <a:gd name="connsiteX18" fmla="*/ 1216992 w 1470992"/>
              <a:gd name="connsiteY18" fmla="*/ 1329634 h 2345634"/>
              <a:gd name="connsiteX19" fmla="*/ 1250122 w 1470992"/>
              <a:gd name="connsiteY19" fmla="*/ 1457739 h 2345634"/>
              <a:gd name="connsiteX20" fmla="*/ 1223618 w 1470992"/>
              <a:gd name="connsiteY20" fmla="*/ 1543878 h 2345634"/>
              <a:gd name="connsiteX21" fmla="*/ 1170609 w 1470992"/>
              <a:gd name="connsiteY21" fmla="*/ 1605721 h 2345634"/>
              <a:gd name="connsiteX22" fmla="*/ 1148522 w 1470992"/>
              <a:gd name="connsiteY22" fmla="*/ 1630017 h 2345634"/>
              <a:gd name="connsiteX23" fmla="*/ 1148522 w 1470992"/>
              <a:gd name="connsiteY23" fmla="*/ 1658730 h 2345634"/>
              <a:gd name="connsiteX24" fmla="*/ 1146314 w 1470992"/>
              <a:gd name="connsiteY24" fmla="*/ 1674191 h 2345634"/>
              <a:gd name="connsiteX25" fmla="*/ 1135270 w 1470992"/>
              <a:gd name="connsiteY25" fmla="*/ 1702904 h 2345634"/>
              <a:gd name="connsiteX26" fmla="*/ 1122018 w 1470992"/>
              <a:gd name="connsiteY26" fmla="*/ 1729408 h 2345634"/>
              <a:gd name="connsiteX27" fmla="*/ 1115392 w 1470992"/>
              <a:gd name="connsiteY27" fmla="*/ 1797878 h 2345634"/>
              <a:gd name="connsiteX28" fmla="*/ 1075635 w 1470992"/>
              <a:gd name="connsiteY28" fmla="*/ 1833217 h 2345634"/>
              <a:gd name="connsiteX29" fmla="*/ 1075635 w 1470992"/>
              <a:gd name="connsiteY29" fmla="*/ 1901687 h 2345634"/>
              <a:gd name="connsiteX30" fmla="*/ 1046922 w 1470992"/>
              <a:gd name="connsiteY30" fmla="*/ 1939234 h 2345634"/>
              <a:gd name="connsiteX31" fmla="*/ 1031461 w 1470992"/>
              <a:gd name="connsiteY31" fmla="*/ 2003287 h 2345634"/>
              <a:gd name="connsiteX32" fmla="*/ 978453 w 1470992"/>
              <a:gd name="connsiteY32" fmla="*/ 2023165 h 2345634"/>
              <a:gd name="connsiteX33" fmla="*/ 969618 w 1470992"/>
              <a:gd name="connsiteY33" fmla="*/ 2067339 h 2345634"/>
              <a:gd name="connsiteX34" fmla="*/ 998331 w 1470992"/>
              <a:gd name="connsiteY34" fmla="*/ 2120347 h 2345634"/>
              <a:gd name="connsiteX35" fmla="*/ 998331 w 1470992"/>
              <a:gd name="connsiteY35" fmla="*/ 2188817 h 2345634"/>
              <a:gd name="connsiteX36" fmla="*/ 985079 w 1470992"/>
              <a:gd name="connsiteY36" fmla="*/ 2259495 h 2345634"/>
              <a:gd name="connsiteX37" fmla="*/ 978453 w 1470992"/>
              <a:gd name="connsiteY37" fmla="*/ 2292626 h 2345634"/>
              <a:gd name="connsiteX38" fmla="*/ 978453 w 1470992"/>
              <a:gd name="connsiteY38" fmla="*/ 2345634 h 2345634"/>
              <a:gd name="connsiteX39" fmla="*/ 923235 w 1470992"/>
              <a:gd name="connsiteY39" fmla="*/ 2345634 h 2345634"/>
              <a:gd name="connsiteX40" fmla="*/ 874644 w 1470992"/>
              <a:gd name="connsiteY40" fmla="*/ 2299252 h 2345634"/>
              <a:gd name="connsiteX41" fmla="*/ 830470 w 1470992"/>
              <a:gd name="connsiteY41" fmla="*/ 2248452 h 2345634"/>
              <a:gd name="connsiteX42" fmla="*/ 708992 w 1470992"/>
              <a:gd name="connsiteY42" fmla="*/ 2142434 h 2345634"/>
              <a:gd name="connsiteX43" fmla="*/ 693531 w 1470992"/>
              <a:gd name="connsiteY43" fmla="*/ 2047460 h 2345634"/>
              <a:gd name="connsiteX44" fmla="*/ 647148 w 1470992"/>
              <a:gd name="connsiteY44" fmla="*/ 1978991 h 2345634"/>
              <a:gd name="connsiteX45" fmla="*/ 446158 w 1470992"/>
              <a:gd name="connsiteY45" fmla="*/ 1378225 h 2345634"/>
              <a:gd name="connsiteX46" fmla="*/ 152401 w 1470992"/>
              <a:gd name="connsiteY46" fmla="*/ 1013791 h 2345634"/>
              <a:gd name="connsiteX47" fmla="*/ 59635 w 1470992"/>
              <a:gd name="connsiteY47" fmla="*/ 627269 h 2345634"/>
              <a:gd name="connsiteX48" fmla="*/ 0 w 1470992"/>
              <a:gd name="connsiteY48" fmla="*/ 446156 h 2345634"/>
              <a:gd name="connsiteX49" fmla="*/ 75096 w 1470992"/>
              <a:gd name="connsiteY49" fmla="*/ 353391 h 2345634"/>
              <a:gd name="connsiteX50" fmla="*/ 75096 w 1470992"/>
              <a:gd name="connsiteY50" fmla="*/ 59634 h 2345634"/>
              <a:gd name="connsiteX51" fmla="*/ 218661 w 1470992"/>
              <a:gd name="connsiteY51" fmla="*/ 83931 h 2345634"/>
              <a:gd name="connsiteX52" fmla="*/ 368853 w 1470992"/>
              <a:gd name="connsiteY52" fmla="*/ 141356 h 2345634"/>
              <a:gd name="connsiteX53" fmla="*/ 466035 w 1470992"/>
              <a:gd name="connsiteY53" fmla="*/ 83930 h 2345634"/>
              <a:gd name="connsiteX54" fmla="*/ 667027 w 1470992"/>
              <a:gd name="connsiteY54" fmla="*/ 0 h 2345634"/>
              <a:gd name="connsiteX55" fmla="*/ 837096 w 1470992"/>
              <a:gd name="connsiteY55" fmla="*/ 64051 h 2345634"/>
              <a:gd name="connsiteX56" fmla="*/ 934278 w 1470992"/>
              <a:gd name="connsiteY56" fmla="*/ 110435 h 2345634"/>
              <a:gd name="connsiteX57" fmla="*/ 1024835 w 1470992"/>
              <a:gd name="connsiteY57" fmla="*/ 143565 h 2345634"/>
              <a:gd name="connsiteX58" fmla="*/ 1199323 w 1470992"/>
              <a:gd name="connsiteY58" fmla="*/ 44173 h 2345634"/>
              <a:gd name="connsiteX59" fmla="*/ 1364975 w 1470992"/>
              <a:gd name="connsiteY59" fmla="*/ 28713 h 2345634"/>
              <a:gd name="connsiteX60" fmla="*/ 1468782 w 1470992"/>
              <a:gd name="connsiteY60" fmla="*/ 41966 h 2345634"/>
              <a:gd name="connsiteX61" fmla="*/ 1470992 w 1470992"/>
              <a:gd name="connsiteY61" fmla="*/ 50800 h 2345634"/>
              <a:gd name="connsiteX0" fmla="*/ 1470992 w 1470992"/>
              <a:gd name="connsiteY0" fmla="*/ 50800 h 2345634"/>
              <a:gd name="connsiteX1" fmla="*/ 1466574 w 1470992"/>
              <a:gd name="connsiteY1" fmla="*/ 150191 h 2345634"/>
              <a:gd name="connsiteX2" fmla="*/ 1466574 w 1470992"/>
              <a:gd name="connsiteY2" fmla="*/ 181113 h 2345634"/>
              <a:gd name="connsiteX3" fmla="*/ 1431235 w 1470992"/>
              <a:gd name="connsiteY3" fmla="*/ 207617 h 2345634"/>
              <a:gd name="connsiteX4" fmla="*/ 1442279 w 1470992"/>
              <a:gd name="connsiteY4" fmla="*/ 324678 h 2345634"/>
              <a:gd name="connsiteX5" fmla="*/ 1444488 w 1470992"/>
              <a:gd name="connsiteY5" fmla="*/ 441739 h 2345634"/>
              <a:gd name="connsiteX6" fmla="*/ 1437861 w 1470992"/>
              <a:gd name="connsiteY6" fmla="*/ 510208 h 2345634"/>
              <a:gd name="connsiteX7" fmla="*/ 1351722 w 1470992"/>
              <a:gd name="connsiteY7" fmla="*/ 583095 h 2345634"/>
              <a:gd name="connsiteX8" fmla="*/ 1309757 w 1470992"/>
              <a:gd name="connsiteY8" fmla="*/ 660400 h 2345634"/>
              <a:gd name="connsiteX9" fmla="*/ 1342888 w 1470992"/>
              <a:gd name="connsiteY9" fmla="*/ 770834 h 2345634"/>
              <a:gd name="connsiteX10" fmla="*/ 1272209 w 1470992"/>
              <a:gd name="connsiteY10" fmla="*/ 881269 h 2345634"/>
              <a:gd name="connsiteX11" fmla="*/ 1294296 w 1470992"/>
              <a:gd name="connsiteY11" fmla="*/ 969617 h 2345634"/>
              <a:gd name="connsiteX12" fmla="*/ 1274418 w 1470992"/>
              <a:gd name="connsiteY12" fmla="*/ 1029252 h 2345634"/>
              <a:gd name="connsiteX13" fmla="*/ 1241288 w 1470992"/>
              <a:gd name="connsiteY13" fmla="*/ 1075634 h 2345634"/>
              <a:gd name="connsiteX14" fmla="*/ 1212574 w 1470992"/>
              <a:gd name="connsiteY14" fmla="*/ 1086678 h 2345634"/>
              <a:gd name="connsiteX15" fmla="*/ 1210366 w 1470992"/>
              <a:gd name="connsiteY15" fmla="*/ 1130852 h 2345634"/>
              <a:gd name="connsiteX16" fmla="*/ 1228035 w 1470992"/>
              <a:gd name="connsiteY16" fmla="*/ 1183860 h 2345634"/>
              <a:gd name="connsiteX17" fmla="*/ 1232453 w 1470992"/>
              <a:gd name="connsiteY17" fmla="*/ 1261165 h 2345634"/>
              <a:gd name="connsiteX18" fmla="*/ 1216992 w 1470992"/>
              <a:gd name="connsiteY18" fmla="*/ 1329634 h 2345634"/>
              <a:gd name="connsiteX19" fmla="*/ 1250122 w 1470992"/>
              <a:gd name="connsiteY19" fmla="*/ 1457739 h 2345634"/>
              <a:gd name="connsiteX20" fmla="*/ 1223618 w 1470992"/>
              <a:gd name="connsiteY20" fmla="*/ 1543878 h 2345634"/>
              <a:gd name="connsiteX21" fmla="*/ 1170609 w 1470992"/>
              <a:gd name="connsiteY21" fmla="*/ 1605721 h 2345634"/>
              <a:gd name="connsiteX22" fmla="*/ 1148522 w 1470992"/>
              <a:gd name="connsiteY22" fmla="*/ 1630017 h 2345634"/>
              <a:gd name="connsiteX23" fmla="*/ 1148522 w 1470992"/>
              <a:gd name="connsiteY23" fmla="*/ 1658730 h 2345634"/>
              <a:gd name="connsiteX24" fmla="*/ 1146314 w 1470992"/>
              <a:gd name="connsiteY24" fmla="*/ 1674191 h 2345634"/>
              <a:gd name="connsiteX25" fmla="*/ 1135270 w 1470992"/>
              <a:gd name="connsiteY25" fmla="*/ 1702904 h 2345634"/>
              <a:gd name="connsiteX26" fmla="*/ 1122018 w 1470992"/>
              <a:gd name="connsiteY26" fmla="*/ 1729408 h 2345634"/>
              <a:gd name="connsiteX27" fmla="*/ 1115392 w 1470992"/>
              <a:gd name="connsiteY27" fmla="*/ 1797878 h 2345634"/>
              <a:gd name="connsiteX28" fmla="*/ 1075635 w 1470992"/>
              <a:gd name="connsiteY28" fmla="*/ 1833217 h 2345634"/>
              <a:gd name="connsiteX29" fmla="*/ 1075635 w 1470992"/>
              <a:gd name="connsiteY29" fmla="*/ 1901687 h 2345634"/>
              <a:gd name="connsiteX30" fmla="*/ 1046922 w 1470992"/>
              <a:gd name="connsiteY30" fmla="*/ 1939234 h 2345634"/>
              <a:gd name="connsiteX31" fmla="*/ 1031461 w 1470992"/>
              <a:gd name="connsiteY31" fmla="*/ 2003287 h 2345634"/>
              <a:gd name="connsiteX32" fmla="*/ 978453 w 1470992"/>
              <a:gd name="connsiteY32" fmla="*/ 2023165 h 2345634"/>
              <a:gd name="connsiteX33" fmla="*/ 969618 w 1470992"/>
              <a:gd name="connsiteY33" fmla="*/ 2067339 h 2345634"/>
              <a:gd name="connsiteX34" fmla="*/ 998331 w 1470992"/>
              <a:gd name="connsiteY34" fmla="*/ 2120347 h 2345634"/>
              <a:gd name="connsiteX35" fmla="*/ 998331 w 1470992"/>
              <a:gd name="connsiteY35" fmla="*/ 2188817 h 2345634"/>
              <a:gd name="connsiteX36" fmla="*/ 985079 w 1470992"/>
              <a:gd name="connsiteY36" fmla="*/ 2259495 h 2345634"/>
              <a:gd name="connsiteX37" fmla="*/ 978453 w 1470992"/>
              <a:gd name="connsiteY37" fmla="*/ 2292626 h 2345634"/>
              <a:gd name="connsiteX38" fmla="*/ 978453 w 1470992"/>
              <a:gd name="connsiteY38" fmla="*/ 2345634 h 2345634"/>
              <a:gd name="connsiteX39" fmla="*/ 923235 w 1470992"/>
              <a:gd name="connsiteY39" fmla="*/ 2345634 h 2345634"/>
              <a:gd name="connsiteX40" fmla="*/ 874644 w 1470992"/>
              <a:gd name="connsiteY40" fmla="*/ 2299252 h 2345634"/>
              <a:gd name="connsiteX41" fmla="*/ 830470 w 1470992"/>
              <a:gd name="connsiteY41" fmla="*/ 2248452 h 2345634"/>
              <a:gd name="connsiteX42" fmla="*/ 708992 w 1470992"/>
              <a:gd name="connsiteY42" fmla="*/ 2142434 h 2345634"/>
              <a:gd name="connsiteX43" fmla="*/ 693531 w 1470992"/>
              <a:gd name="connsiteY43" fmla="*/ 2047460 h 2345634"/>
              <a:gd name="connsiteX44" fmla="*/ 647148 w 1470992"/>
              <a:gd name="connsiteY44" fmla="*/ 1978991 h 2345634"/>
              <a:gd name="connsiteX45" fmla="*/ 446158 w 1470992"/>
              <a:gd name="connsiteY45" fmla="*/ 1378225 h 2345634"/>
              <a:gd name="connsiteX46" fmla="*/ 152401 w 1470992"/>
              <a:gd name="connsiteY46" fmla="*/ 1013791 h 2345634"/>
              <a:gd name="connsiteX47" fmla="*/ 59635 w 1470992"/>
              <a:gd name="connsiteY47" fmla="*/ 627269 h 2345634"/>
              <a:gd name="connsiteX48" fmla="*/ 0 w 1470992"/>
              <a:gd name="connsiteY48" fmla="*/ 446156 h 2345634"/>
              <a:gd name="connsiteX49" fmla="*/ 75096 w 1470992"/>
              <a:gd name="connsiteY49" fmla="*/ 298173 h 2345634"/>
              <a:gd name="connsiteX50" fmla="*/ 75096 w 1470992"/>
              <a:gd name="connsiteY50" fmla="*/ 59634 h 2345634"/>
              <a:gd name="connsiteX51" fmla="*/ 218661 w 1470992"/>
              <a:gd name="connsiteY51" fmla="*/ 83931 h 2345634"/>
              <a:gd name="connsiteX52" fmla="*/ 368853 w 1470992"/>
              <a:gd name="connsiteY52" fmla="*/ 141356 h 2345634"/>
              <a:gd name="connsiteX53" fmla="*/ 466035 w 1470992"/>
              <a:gd name="connsiteY53" fmla="*/ 83930 h 2345634"/>
              <a:gd name="connsiteX54" fmla="*/ 667027 w 1470992"/>
              <a:gd name="connsiteY54" fmla="*/ 0 h 2345634"/>
              <a:gd name="connsiteX55" fmla="*/ 837096 w 1470992"/>
              <a:gd name="connsiteY55" fmla="*/ 64051 h 2345634"/>
              <a:gd name="connsiteX56" fmla="*/ 934278 w 1470992"/>
              <a:gd name="connsiteY56" fmla="*/ 110435 h 2345634"/>
              <a:gd name="connsiteX57" fmla="*/ 1024835 w 1470992"/>
              <a:gd name="connsiteY57" fmla="*/ 143565 h 2345634"/>
              <a:gd name="connsiteX58" fmla="*/ 1199323 w 1470992"/>
              <a:gd name="connsiteY58" fmla="*/ 44173 h 2345634"/>
              <a:gd name="connsiteX59" fmla="*/ 1364975 w 1470992"/>
              <a:gd name="connsiteY59" fmla="*/ 28713 h 2345634"/>
              <a:gd name="connsiteX60" fmla="*/ 1468782 w 1470992"/>
              <a:gd name="connsiteY60" fmla="*/ 41966 h 2345634"/>
              <a:gd name="connsiteX61" fmla="*/ 1470992 w 1470992"/>
              <a:gd name="connsiteY61" fmla="*/ 50800 h 2345634"/>
              <a:gd name="connsiteX0" fmla="*/ 1470992 w 1470992"/>
              <a:gd name="connsiteY0" fmla="*/ 55218 h 2350052"/>
              <a:gd name="connsiteX1" fmla="*/ 1466574 w 1470992"/>
              <a:gd name="connsiteY1" fmla="*/ 154609 h 2350052"/>
              <a:gd name="connsiteX2" fmla="*/ 1466574 w 1470992"/>
              <a:gd name="connsiteY2" fmla="*/ 185531 h 2350052"/>
              <a:gd name="connsiteX3" fmla="*/ 1431235 w 1470992"/>
              <a:gd name="connsiteY3" fmla="*/ 212035 h 2350052"/>
              <a:gd name="connsiteX4" fmla="*/ 1442279 w 1470992"/>
              <a:gd name="connsiteY4" fmla="*/ 329096 h 2350052"/>
              <a:gd name="connsiteX5" fmla="*/ 1444488 w 1470992"/>
              <a:gd name="connsiteY5" fmla="*/ 446157 h 2350052"/>
              <a:gd name="connsiteX6" fmla="*/ 1437861 w 1470992"/>
              <a:gd name="connsiteY6" fmla="*/ 514626 h 2350052"/>
              <a:gd name="connsiteX7" fmla="*/ 1351722 w 1470992"/>
              <a:gd name="connsiteY7" fmla="*/ 587513 h 2350052"/>
              <a:gd name="connsiteX8" fmla="*/ 1309757 w 1470992"/>
              <a:gd name="connsiteY8" fmla="*/ 664818 h 2350052"/>
              <a:gd name="connsiteX9" fmla="*/ 1342888 w 1470992"/>
              <a:gd name="connsiteY9" fmla="*/ 775252 h 2350052"/>
              <a:gd name="connsiteX10" fmla="*/ 1272209 w 1470992"/>
              <a:gd name="connsiteY10" fmla="*/ 885687 h 2350052"/>
              <a:gd name="connsiteX11" fmla="*/ 1294296 w 1470992"/>
              <a:gd name="connsiteY11" fmla="*/ 974035 h 2350052"/>
              <a:gd name="connsiteX12" fmla="*/ 1274418 w 1470992"/>
              <a:gd name="connsiteY12" fmla="*/ 1033670 h 2350052"/>
              <a:gd name="connsiteX13" fmla="*/ 1241288 w 1470992"/>
              <a:gd name="connsiteY13" fmla="*/ 1080052 h 2350052"/>
              <a:gd name="connsiteX14" fmla="*/ 1212574 w 1470992"/>
              <a:gd name="connsiteY14" fmla="*/ 1091096 h 2350052"/>
              <a:gd name="connsiteX15" fmla="*/ 1210366 w 1470992"/>
              <a:gd name="connsiteY15" fmla="*/ 1135270 h 2350052"/>
              <a:gd name="connsiteX16" fmla="*/ 1228035 w 1470992"/>
              <a:gd name="connsiteY16" fmla="*/ 1188278 h 2350052"/>
              <a:gd name="connsiteX17" fmla="*/ 1232453 w 1470992"/>
              <a:gd name="connsiteY17" fmla="*/ 1265583 h 2350052"/>
              <a:gd name="connsiteX18" fmla="*/ 1216992 w 1470992"/>
              <a:gd name="connsiteY18" fmla="*/ 1334052 h 2350052"/>
              <a:gd name="connsiteX19" fmla="*/ 1250122 w 1470992"/>
              <a:gd name="connsiteY19" fmla="*/ 1462157 h 2350052"/>
              <a:gd name="connsiteX20" fmla="*/ 1223618 w 1470992"/>
              <a:gd name="connsiteY20" fmla="*/ 1548296 h 2350052"/>
              <a:gd name="connsiteX21" fmla="*/ 1170609 w 1470992"/>
              <a:gd name="connsiteY21" fmla="*/ 1610139 h 2350052"/>
              <a:gd name="connsiteX22" fmla="*/ 1148522 w 1470992"/>
              <a:gd name="connsiteY22" fmla="*/ 1634435 h 2350052"/>
              <a:gd name="connsiteX23" fmla="*/ 1148522 w 1470992"/>
              <a:gd name="connsiteY23" fmla="*/ 1663148 h 2350052"/>
              <a:gd name="connsiteX24" fmla="*/ 1146314 w 1470992"/>
              <a:gd name="connsiteY24" fmla="*/ 1678609 h 2350052"/>
              <a:gd name="connsiteX25" fmla="*/ 1135270 w 1470992"/>
              <a:gd name="connsiteY25" fmla="*/ 1707322 h 2350052"/>
              <a:gd name="connsiteX26" fmla="*/ 1122018 w 1470992"/>
              <a:gd name="connsiteY26" fmla="*/ 1733826 h 2350052"/>
              <a:gd name="connsiteX27" fmla="*/ 1115392 w 1470992"/>
              <a:gd name="connsiteY27" fmla="*/ 1802296 h 2350052"/>
              <a:gd name="connsiteX28" fmla="*/ 1075635 w 1470992"/>
              <a:gd name="connsiteY28" fmla="*/ 1837635 h 2350052"/>
              <a:gd name="connsiteX29" fmla="*/ 1075635 w 1470992"/>
              <a:gd name="connsiteY29" fmla="*/ 1906105 h 2350052"/>
              <a:gd name="connsiteX30" fmla="*/ 1046922 w 1470992"/>
              <a:gd name="connsiteY30" fmla="*/ 1943652 h 2350052"/>
              <a:gd name="connsiteX31" fmla="*/ 1031461 w 1470992"/>
              <a:gd name="connsiteY31" fmla="*/ 2007705 h 2350052"/>
              <a:gd name="connsiteX32" fmla="*/ 978453 w 1470992"/>
              <a:gd name="connsiteY32" fmla="*/ 2027583 h 2350052"/>
              <a:gd name="connsiteX33" fmla="*/ 969618 w 1470992"/>
              <a:gd name="connsiteY33" fmla="*/ 2071757 h 2350052"/>
              <a:gd name="connsiteX34" fmla="*/ 998331 w 1470992"/>
              <a:gd name="connsiteY34" fmla="*/ 2124765 h 2350052"/>
              <a:gd name="connsiteX35" fmla="*/ 998331 w 1470992"/>
              <a:gd name="connsiteY35" fmla="*/ 2193235 h 2350052"/>
              <a:gd name="connsiteX36" fmla="*/ 985079 w 1470992"/>
              <a:gd name="connsiteY36" fmla="*/ 2263913 h 2350052"/>
              <a:gd name="connsiteX37" fmla="*/ 978453 w 1470992"/>
              <a:gd name="connsiteY37" fmla="*/ 2297044 h 2350052"/>
              <a:gd name="connsiteX38" fmla="*/ 978453 w 1470992"/>
              <a:gd name="connsiteY38" fmla="*/ 2350052 h 2350052"/>
              <a:gd name="connsiteX39" fmla="*/ 923235 w 1470992"/>
              <a:gd name="connsiteY39" fmla="*/ 2350052 h 2350052"/>
              <a:gd name="connsiteX40" fmla="*/ 874644 w 1470992"/>
              <a:gd name="connsiteY40" fmla="*/ 2303670 h 2350052"/>
              <a:gd name="connsiteX41" fmla="*/ 830470 w 1470992"/>
              <a:gd name="connsiteY41" fmla="*/ 2252870 h 2350052"/>
              <a:gd name="connsiteX42" fmla="*/ 708992 w 1470992"/>
              <a:gd name="connsiteY42" fmla="*/ 2146852 h 2350052"/>
              <a:gd name="connsiteX43" fmla="*/ 693531 w 1470992"/>
              <a:gd name="connsiteY43" fmla="*/ 2051878 h 2350052"/>
              <a:gd name="connsiteX44" fmla="*/ 647148 w 1470992"/>
              <a:gd name="connsiteY44" fmla="*/ 1983409 h 2350052"/>
              <a:gd name="connsiteX45" fmla="*/ 446158 w 1470992"/>
              <a:gd name="connsiteY45" fmla="*/ 1382643 h 2350052"/>
              <a:gd name="connsiteX46" fmla="*/ 152401 w 1470992"/>
              <a:gd name="connsiteY46" fmla="*/ 1018209 h 2350052"/>
              <a:gd name="connsiteX47" fmla="*/ 59635 w 1470992"/>
              <a:gd name="connsiteY47" fmla="*/ 631687 h 2350052"/>
              <a:gd name="connsiteX48" fmla="*/ 0 w 1470992"/>
              <a:gd name="connsiteY48" fmla="*/ 450574 h 2350052"/>
              <a:gd name="connsiteX49" fmla="*/ 75096 w 1470992"/>
              <a:gd name="connsiteY49" fmla="*/ 302591 h 2350052"/>
              <a:gd name="connsiteX50" fmla="*/ 75096 w 1470992"/>
              <a:gd name="connsiteY50" fmla="*/ 64052 h 2350052"/>
              <a:gd name="connsiteX51" fmla="*/ 218661 w 1470992"/>
              <a:gd name="connsiteY51" fmla="*/ 88349 h 2350052"/>
              <a:gd name="connsiteX52" fmla="*/ 344557 w 1470992"/>
              <a:gd name="connsiteY52" fmla="*/ 0 h 2350052"/>
              <a:gd name="connsiteX53" fmla="*/ 466035 w 1470992"/>
              <a:gd name="connsiteY53" fmla="*/ 88348 h 2350052"/>
              <a:gd name="connsiteX54" fmla="*/ 667027 w 1470992"/>
              <a:gd name="connsiteY54" fmla="*/ 4418 h 2350052"/>
              <a:gd name="connsiteX55" fmla="*/ 837096 w 1470992"/>
              <a:gd name="connsiteY55" fmla="*/ 68469 h 2350052"/>
              <a:gd name="connsiteX56" fmla="*/ 934278 w 1470992"/>
              <a:gd name="connsiteY56" fmla="*/ 114853 h 2350052"/>
              <a:gd name="connsiteX57" fmla="*/ 1024835 w 1470992"/>
              <a:gd name="connsiteY57" fmla="*/ 147983 h 2350052"/>
              <a:gd name="connsiteX58" fmla="*/ 1199323 w 1470992"/>
              <a:gd name="connsiteY58" fmla="*/ 48591 h 2350052"/>
              <a:gd name="connsiteX59" fmla="*/ 1364975 w 1470992"/>
              <a:gd name="connsiteY59" fmla="*/ 33131 h 2350052"/>
              <a:gd name="connsiteX60" fmla="*/ 1468782 w 1470992"/>
              <a:gd name="connsiteY60" fmla="*/ 46384 h 2350052"/>
              <a:gd name="connsiteX61" fmla="*/ 1470992 w 1470992"/>
              <a:gd name="connsiteY61" fmla="*/ 55218 h 2350052"/>
              <a:gd name="connsiteX0" fmla="*/ 1470992 w 1470992"/>
              <a:gd name="connsiteY0" fmla="*/ 55218 h 2350052"/>
              <a:gd name="connsiteX1" fmla="*/ 1466574 w 1470992"/>
              <a:gd name="connsiteY1" fmla="*/ 154609 h 2350052"/>
              <a:gd name="connsiteX2" fmla="*/ 1466574 w 1470992"/>
              <a:gd name="connsiteY2" fmla="*/ 185531 h 2350052"/>
              <a:gd name="connsiteX3" fmla="*/ 1431235 w 1470992"/>
              <a:gd name="connsiteY3" fmla="*/ 212035 h 2350052"/>
              <a:gd name="connsiteX4" fmla="*/ 1442279 w 1470992"/>
              <a:gd name="connsiteY4" fmla="*/ 329096 h 2350052"/>
              <a:gd name="connsiteX5" fmla="*/ 1444488 w 1470992"/>
              <a:gd name="connsiteY5" fmla="*/ 446157 h 2350052"/>
              <a:gd name="connsiteX6" fmla="*/ 1437861 w 1470992"/>
              <a:gd name="connsiteY6" fmla="*/ 514626 h 2350052"/>
              <a:gd name="connsiteX7" fmla="*/ 1351722 w 1470992"/>
              <a:gd name="connsiteY7" fmla="*/ 587513 h 2350052"/>
              <a:gd name="connsiteX8" fmla="*/ 1309757 w 1470992"/>
              <a:gd name="connsiteY8" fmla="*/ 664818 h 2350052"/>
              <a:gd name="connsiteX9" fmla="*/ 1342888 w 1470992"/>
              <a:gd name="connsiteY9" fmla="*/ 775252 h 2350052"/>
              <a:gd name="connsiteX10" fmla="*/ 1272209 w 1470992"/>
              <a:gd name="connsiteY10" fmla="*/ 885687 h 2350052"/>
              <a:gd name="connsiteX11" fmla="*/ 1294296 w 1470992"/>
              <a:gd name="connsiteY11" fmla="*/ 974035 h 2350052"/>
              <a:gd name="connsiteX12" fmla="*/ 1274418 w 1470992"/>
              <a:gd name="connsiteY12" fmla="*/ 1033670 h 2350052"/>
              <a:gd name="connsiteX13" fmla="*/ 1241288 w 1470992"/>
              <a:gd name="connsiteY13" fmla="*/ 1080052 h 2350052"/>
              <a:gd name="connsiteX14" fmla="*/ 1212574 w 1470992"/>
              <a:gd name="connsiteY14" fmla="*/ 1091096 h 2350052"/>
              <a:gd name="connsiteX15" fmla="*/ 1210366 w 1470992"/>
              <a:gd name="connsiteY15" fmla="*/ 1135270 h 2350052"/>
              <a:gd name="connsiteX16" fmla="*/ 1228035 w 1470992"/>
              <a:gd name="connsiteY16" fmla="*/ 1188278 h 2350052"/>
              <a:gd name="connsiteX17" fmla="*/ 1232453 w 1470992"/>
              <a:gd name="connsiteY17" fmla="*/ 1265583 h 2350052"/>
              <a:gd name="connsiteX18" fmla="*/ 1216992 w 1470992"/>
              <a:gd name="connsiteY18" fmla="*/ 1334052 h 2350052"/>
              <a:gd name="connsiteX19" fmla="*/ 1250122 w 1470992"/>
              <a:gd name="connsiteY19" fmla="*/ 1462157 h 2350052"/>
              <a:gd name="connsiteX20" fmla="*/ 1223618 w 1470992"/>
              <a:gd name="connsiteY20" fmla="*/ 1548296 h 2350052"/>
              <a:gd name="connsiteX21" fmla="*/ 1170609 w 1470992"/>
              <a:gd name="connsiteY21" fmla="*/ 1610139 h 2350052"/>
              <a:gd name="connsiteX22" fmla="*/ 1148522 w 1470992"/>
              <a:gd name="connsiteY22" fmla="*/ 1634435 h 2350052"/>
              <a:gd name="connsiteX23" fmla="*/ 1148522 w 1470992"/>
              <a:gd name="connsiteY23" fmla="*/ 1663148 h 2350052"/>
              <a:gd name="connsiteX24" fmla="*/ 1146314 w 1470992"/>
              <a:gd name="connsiteY24" fmla="*/ 1678609 h 2350052"/>
              <a:gd name="connsiteX25" fmla="*/ 1135270 w 1470992"/>
              <a:gd name="connsiteY25" fmla="*/ 1707322 h 2350052"/>
              <a:gd name="connsiteX26" fmla="*/ 1122018 w 1470992"/>
              <a:gd name="connsiteY26" fmla="*/ 1733826 h 2350052"/>
              <a:gd name="connsiteX27" fmla="*/ 1115392 w 1470992"/>
              <a:gd name="connsiteY27" fmla="*/ 1802296 h 2350052"/>
              <a:gd name="connsiteX28" fmla="*/ 1075635 w 1470992"/>
              <a:gd name="connsiteY28" fmla="*/ 1837635 h 2350052"/>
              <a:gd name="connsiteX29" fmla="*/ 1075635 w 1470992"/>
              <a:gd name="connsiteY29" fmla="*/ 1906105 h 2350052"/>
              <a:gd name="connsiteX30" fmla="*/ 1046922 w 1470992"/>
              <a:gd name="connsiteY30" fmla="*/ 1943652 h 2350052"/>
              <a:gd name="connsiteX31" fmla="*/ 1031461 w 1470992"/>
              <a:gd name="connsiteY31" fmla="*/ 2007705 h 2350052"/>
              <a:gd name="connsiteX32" fmla="*/ 978453 w 1470992"/>
              <a:gd name="connsiteY32" fmla="*/ 2027583 h 2350052"/>
              <a:gd name="connsiteX33" fmla="*/ 969618 w 1470992"/>
              <a:gd name="connsiteY33" fmla="*/ 2071757 h 2350052"/>
              <a:gd name="connsiteX34" fmla="*/ 998331 w 1470992"/>
              <a:gd name="connsiteY34" fmla="*/ 2124765 h 2350052"/>
              <a:gd name="connsiteX35" fmla="*/ 998331 w 1470992"/>
              <a:gd name="connsiteY35" fmla="*/ 2193235 h 2350052"/>
              <a:gd name="connsiteX36" fmla="*/ 985079 w 1470992"/>
              <a:gd name="connsiteY36" fmla="*/ 2263913 h 2350052"/>
              <a:gd name="connsiteX37" fmla="*/ 978453 w 1470992"/>
              <a:gd name="connsiteY37" fmla="*/ 2297044 h 2350052"/>
              <a:gd name="connsiteX38" fmla="*/ 978453 w 1470992"/>
              <a:gd name="connsiteY38" fmla="*/ 2350052 h 2350052"/>
              <a:gd name="connsiteX39" fmla="*/ 923235 w 1470992"/>
              <a:gd name="connsiteY39" fmla="*/ 2350052 h 2350052"/>
              <a:gd name="connsiteX40" fmla="*/ 874644 w 1470992"/>
              <a:gd name="connsiteY40" fmla="*/ 2303670 h 2350052"/>
              <a:gd name="connsiteX41" fmla="*/ 830470 w 1470992"/>
              <a:gd name="connsiteY41" fmla="*/ 2252870 h 2350052"/>
              <a:gd name="connsiteX42" fmla="*/ 708992 w 1470992"/>
              <a:gd name="connsiteY42" fmla="*/ 2146852 h 2350052"/>
              <a:gd name="connsiteX43" fmla="*/ 693531 w 1470992"/>
              <a:gd name="connsiteY43" fmla="*/ 2051878 h 2350052"/>
              <a:gd name="connsiteX44" fmla="*/ 647148 w 1470992"/>
              <a:gd name="connsiteY44" fmla="*/ 1983409 h 2350052"/>
              <a:gd name="connsiteX45" fmla="*/ 446158 w 1470992"/>
              <a:gd name="connsiteY45" fmla="*/ 1382643 h 2350052"/>
              <a:gd name="connsiteX46" fmla="*/ 152401 w 1470992"/>
              <a:gd name="connsiteY46" fmla="*/ 1018209 h 2350052"/>
              <a:gd name="connsiteX47" fmla="*/ 59635 w 1470992"/>
              <a:gd name="connsiteY47" fmla="*/ 631687 h 2350052"/>
              <a:gd name="connsiteX48" fmla="*/ 0 w 1470992"/>
              <a:gd name="connsiteY48" fmla="*/ 450574 h 2350052"/>
              <a:gd name="connsiteX49" fmla="*/ 75096 w 1470992"/>
              <a:gd name="connsiteY49" fmla="*/ 302591 h 2350052"/>
              <a:gd name="connsiteX50" fmla="*/ 75096 w 1470992"/>
              <a:gd name="connsiteY50" fmla="*/ 64052 h 2350052"/>
              <a:gd name="connsiteX51" fmla="*/ 212034 w 1470992"/>
              <a:gd name="connsiteY51" fmla="*/ 8836 h 2350052"/>
              <a:gd name="connsiteX52" fmla="*/ 344557 w 1470992"/>
              <a:gd name="connsiteY52" fmla="*/ 0 h 2350052"/>
              <a:gd name="connsiteX53" fmla="*/ 466035 w 1470992"/>
              <a:gd name="connsiteY53" fmla="*/ 88348 h 2350052"/>
              <a:gd name="connsiteX54" fmla="*/ 667027 w 1470992"/>
              <a:gd name="connsiteY54" fmla="*/ 4418 h 2350052"/>
              <a:gd name="connsiteX55" fmla="*/ 837096 w 1470992"/>
              <a:gd name="connsiteY55" fmla="*/ 68469 h 2350052"/>
              <a:gd name="connsiteX56" fmla="*/ 934278 w 1470992"/>
              <a:gd name="connsiteY56" fmla="*/ 114853 h 2350052"/>
              <a:gd name="connsiteX57" fmla="*/ 1024835 w 1470992"/>
              <a:gd name="connsiteY57" fmla="*/ 147983 h 2350052"/>
              <a:gd name="connsiteX58" fmla="*/ 1199323 w 1470992"/>
              <a:gd name="connsiteY58" fmla="*/ 48591 h 2350052"/>
              <a:gd name="connsiteX59" fmla="*/ 1364975 w 1470992"/>
              <a:gd name="connsiteY59" fmla="*/ 33131 h 2350052"/>
              <a:gd name="connsiteX60" fmla="*/ 1468782 w 1470992"/>
              <a:gd name="connsiteY60" fmla="*/ 46384 h 2350052"/>
              <a:gd name="connsiteX61" fmla="*/ 1470992 w 1470992"/>
              <a:gd name="connsiteY61" fmla="*/ 55218 h 2350052"/>
              <a:gd name="connsiteX0" fmla="*/ 1470992 w 1470992"/>
              <a:gd name="connsiteY0" fmla="*/ 55218 h 2350052"/>
              <a:gd name="connsiteX1" fmla="*/ 1466574 w 1470992"/>
              <a:gd name="connsiteY1" fmla="*/ 154609 h 2350052"/>
              <a:gd name="connsiteX2" fmla="*/ 1466574 w 1470992"/>
              <a:gd name="connsiteY2" fmla="*/ 185531 h 2350052"/>
              <a:gd name="connsiteX3" fmla="*/ 1431235 w 1470992"/>
              <a:gd name="connsiteY3" fmla="*/ 212035 h 2350052"/>
              <a:gd name="connsiteX4" fmla="*/ 1442279 w 1470992"/>
              <a:gd name="connsiteY4" fmla="*/ 329096 h 2350052"/>
              <a:gd name="connsiteX5" fmla="*/ 1444488 w 1470992"/>
              <a:gd name="connsiteY5" fmla="*/ 446157 h 2350052"/>
              <a:gd name="connsiteX6" fmla="*/ 1437861 w 1470992"/>
              <a:gd name="connsiteY6" fmla="*/ 514626 h 2350052"/>
              <a:gd name="connsiteX7" fmla="*/ 1351722 w 1470992"/>
              <a:gd name="connsiteY7" fmla="*/ 587513 h 2350052"/>
              <a:gd name="connsiteX8" fmla="*/ 1309757 w 1470992"/>
              <a:gd name="connsiteY8" fmla="*/ 664818 h 2350052"/>
              <a:gd name="connsiteX9" fmla="*/ 1342888 w 1470992"/>
              <a:gd name="connsiteY9" fmla="*/ 775252 h 2350052"/>
              <a:gd name="connsiteX10" fmla="*/ 1272209 w 1470992"/>
              <a:gd name="connsiteY10" fmla="*/ 885687 h 2350052"/>
              <a:gd name="connsiteX11" fmla="*/ 1294296 w 1470992"/>
              <a:gd name="connsiteY11" fmla="*/ 974035 h 2350052"/>
              <a:gd name="connsiteX12" fmla="*/ 1274418 w 1470992"/>
              <a:gd name="connsiteY12" fmla="*/ 1033670 h 2350052"/>
              <a:gd name="connsiteX13" fmla="*/ 1241288 w 1470992"/>
              <a:gd name="connsiteY13" fmla="*/ 1080052 h 2350052"/>
              <a:gd name="connsiteX14" fmla="*/ 1212574 w 1470992"/>
              <a:gd name="connsiteY14" fmla="*/ 1091096 h 2350052"/>
              <a:gd name="connsiteX15" fmla="*/ 1210366 w 1470992"/>
              <a:gd name="connsiteY15" fmla="*/ 1135270 h 2350052"/>
              <a:gd name="connsiteX16" fmla="*/ 1228035 w 1470992"/>
              <a:gd name="connsiteY16" fmla="*/ 1188278 h 2350052"/>
              <a:gd name="connsiteX17" fmla="*/ 1232453 w 1470992"/>
              <a:gd name="connsiteY17" fmla="*/ 1265583 h 2350052"/>
              <a:gd name="connsiteX18" fmla="*/ 1216992 w 1470992"/>
              <a:gd name="connsiteY18" fmla="*/ 1334052 h 2350052"/>
              <a:gd name="connsiteX19" fmla="*/ 1250122 w 1470992"/>
              <a:gd name="connsiteY19" fmla="*/ 1462157 h 2350052"/>
              <a:gd name="connsiteX20" fmla="*/ 1223618 w 1470992"/>
              <a:gd name="connsiteY20" fmla="*/ 1548296 h 2350052"/>
              <a:gd name="connsiteX21" fmla="*/ 1170609 w 1470992"/>
              <a:gd name="connsiteY21" fmla="*/ 1610139 h 2350052"/>
              <a:gd name="connsiteX22" fmla="*/ 1148522 w 1470992"/>
              <a:gd name="connsiteY22" fmla="*/ 1634435 h 2350052"/>
              <a:gd name="connsiteX23" fmla="*/ 1148522 w 1470992"/>
              <a:gd name="connsiteY23" fmla="*/ 1663148 h 2350052"/>
              <a:gd name="connsiteX24" fmla="*/ 1146314 w 1470992"/>
              <a:gd name="connsiteY24" fmla="*/ 1678609 h 2350052"/>
              <a:gd name="connsiteX25" fmla="*/ 1135270 w 1470992"/>
              <a:gd name="connsiteY25" fmla="*/ 1707322 h 2350052"/>
              <a:gd name="connsiteX26" fmla="*/ 1122018 w 1470992"/>
              <a:gd name="connsiteY26" fmla="*/ 1733826 h 2350052"/>
              <a:gd name="connsiteX27" fmla="*/ 1115392 w 1470992"/>
              <a:gd name="connsiteY27" fmla="*/ 1802296 h 2350052"/>
              <a:gd name="connsiteX28" fmla="*/ 1075635 w 1470992"/>
              <a:gd name="connsiteY28" fmla="*/ 1837635 h 2350052"/>
              <a:gd name="connsiteX29" fmla="*/ 1075635 w 1470992"/>
              <a:gd name="connsiteY29" fmla="*/ 1906105 h 2350052"/>
              <a:gd name="connsiteX30" fmla="*/ 1046922 w 1470992"/>
              <a:gd name="connsiteY30" fmla="*/ 1943652 h 2350052"/>
              <a:gd name="connsiteX31" fmla="*/ 1031461 w 1470992"/>
              <a:gd name="connsiteY31" fmla="*/ 2007705 h 2350052"/>
              <a:gd name="connsiteX32" fmla="*/ 978453 w 1470992"/>
              <a:gd name="connsiteY32" fmla="*/ 2027583 h 2350052"/>
              <a:gd name="connsiteX33" fmla="*/ 969618 w 1470992"/>
              <a:gd name="connsiteY33" fmla="*/ 2071757 h 2350052"/>
              <a:gd name="connsiteX34" fmla="*/ 998331 w 1470992"/>
              <a:gd name="connsiteY34" fmla="*/ 2124765 h 2350052"/>
              <a:gd name="connsiteX35" fmla="*/ 998331 w 1470992"/>
              <a:gd name="connsiteY35" fmla="*/ 2193235 h 2350052"/>
              <a:gd name="connsiteX36" fmla="*/ 985079 w 1470992"/>
              <a:gd name="connsiteY36" fmla="*/ 2263913 h 2350052"/>
              <a:gd name="connsiteX37" fmla="*/ 978453 w 1470992"/>
              <a:gd name="connsiteY37" fmla="*/ 2297044 h 2350052"/>
              <a:gd name="connsiteX38" fmla="*/ 978453 w 1470992"/>
              <a:gd name="connsiteY38" fmla="*/ 2350052 h 2350052"/>
              <a:gd name="connsiteX39" fmla="*/ 923235 w 1470992"/>
              <a:gd name="connsiteY39" fmla="*/ 2350052 h 2350052"/>
              <a:gd name="connsiteX40" fmla="*/ 874644 w 1470992"/>
              <a:gd name="connsiteY40" fmla="*/ 2303670 h 2350052"/>
              <a:gd name="connsiteX41" fmla="*/ 830470 w 1470992"/>
              <a:gd name="connsiteY41" fmla="*/ 2252870 h 2350052"/>
              <a:gd name="connsiteX42" fmla="*/ 708992 w 1470992"/>
              <a:gd name="connsiteY42" fmla="*/ 2146852 h 2350052"/>
              <a:gd name="connsiteX43" fmla="*/ 693531 w 1470992"/>
              <a:gd name="connsiteY43" fmla="*/ 2051878 h 2350052"/>
              <a:gd name="connsiteX44" fmla="*/ 647148 w 1470992"/>
              <a:gd name="connsiteY44" fmla="*/ 1983409 h 2350052"/>
              <a:gd name="connsiteX45" fmla="*/ 446158 w 1470992"/>
              <a:gd name="connsiteY45" fmla="*/ 1382643 h 2350052"/>
              <a:gd name="connsiteX46" fmla="*/ 152401 w 1470992"/>
              <a:gd name="connsiteY46" fmla="*/ 1018209 h 2350052"/>
              <a:gd name="connsiteX47" fmla="*/ 59635 w 1470992"/>
              <a:gd name="connsiteY47" fmla="*/ 631687 h 2350052"/>
              <a:gd name="connsiteX48" fmla="*/ 0 w 1470992"/>
              <a:gd name="connsiteY48" fmla="*/ 450574 h 2350052"/>
              <a:gd name="connsiteX49" fmla="*/ 75096 w 1470992"/>
              <a:gd name="connsiteY49" fmla="*/ 302591 h 2350052"/>
              <a:gd name="connsiteX50" fmla="*/ 37548 w 1470992"/>
              <a:gd name="connsiteY50" fmla="*/ 59635 h 2350052"/>
              <a:gd name="connsiteX51" fmla="*/ 212034 w 1470992"/>
              <a:gd name="connsiteY51" fmla="*/ 8836 h 2350052"/>
              <a:gd name="connsiteX52" fmla="*/ 344557 w 1470992"/>
              <a:gd name="connsiteY52" fmla="*/ 0 h 2350052"/>
              <a:gd name="connsiteX53" fmla="*/ 466035 w 1470992"/>
              <a:gd name="connsiteY53" fmla="*/ 88348 h 2350052"/>
              <a:gd name="connsiteX54" fmla="*/ 667027 w 1470992"/>
              <a:gd name="connsiteY54" fmla="*/ 4418 h 2350052"/>
              <a:gd name="connsiteX55" fmla="*/ 837096 w 1470992"/>
              <a:gd name="connsiteY55" fmla="*/ 68469 h 2350052"/>
              <a:gd name="connsiteX56" fmla="*/ 934278 w 1470992"/>
              <a:gd name="connsiteY56" fmla="*/ 114853 h 2350052"/>
              <a:gd name="connsiteX57" fmla="*/ 1024835 w 1470992"/>
              <a:gd name="connsiteY57" fmla="*/ 147983 h 2350052"/>
              <a:gd name="connsiteX58" fmla="*/ 1199323 w 1470992"/>
              <a:gd name="connsiteY58" fmla="*/ 48591 h 2350052"/>
              <a:gd name="connsiteX59" fmla="*/ 1364975 w 1470992"/>
              <a:gd name="connsiteY59" fmla="*/ 33131 h 2350052"/>
              <a:gd name="connsiteX60" fmla="*/ 1468782 w 1470992"/>
              <a:gd name="connsiteY60" fmla="*/ 46384 h 2350052"/>
              <a:gd name="connsiteX61" fmla="*/ 1470992 w 1470992"/>
              <a:gd name="connsiteY61" fmla="*/ 55218 h 2350052"/>
              <a:gd name="connsiteX0" fmla="*/ 1470992 w 1470992"/>
              <a:gd name="connsiteY0" fmla="*/ 70678 h 2365512"/>
              <a:gd name="connsiteX1" fmla="*/ 1466574 w 1470992"/>
              <a:gd name="connsiteY1" fmla="*/ 170069 h 2365512"/>
              <a:gd name="connsiteX2" fmla="*/ 1466574 w 1470992"/>
              <a:gd name="connsiteY2" fmla="*/ 200991 h 2365512"/>
              <a:gd name="connsiteX3" fmla="*/ 1431235 w 1470992"/>
              <a:gd name="connsiteY3" fmla="*/ 227495 h 2365512"/>
              <a:gd name="connsiteX4" fmla="*/ 1442279 w 1470992"/>
              <a:gd name="connsiteY4" fmla="*/ 344556 h 2365512"/>
              <a:gd name="connsiteX5" fmla="*/ 1444488 w 1470992"/>
              <a:gd name="connsiteY5" fmla="*/ 461617 h 2365512"/>
              <a:gd name="connsiteX6" fmla="*/ 1437861 w 1470992"/>
              <a:gd name="connsiteY6" fmla="*/ 530086 h 2365512"/>
              <a:gd name="connsiteX7" fmla="*/ 1351722 w 1470992"/>
              <a:gd name="connsiteY7" fmla="*/ 602973 h 2365512"/>
              <a:gd name="connsiteX8" fmla="*/ 1309757 w 1470992"/>
              <a:gd name="connsiteY8" fmla="*/ 680278 h 2365512"/>
              <a:gd name="connsiteX9" fmla="*/ 1342888 w 1470992"/>
              <a:gd name="connsiteY9" fmla="*/ 790712 h 2365512"/>
              <a:gd name="connsiteX10" fmla="*/ 1272209 w 1470992"/>
              <a:gd name="connsiteY10" fmla="*/ 901147 h 2365512"/>
              <a:gd name="connsiteX11" fmla="*/ 1294296 w 1470992"/>
              <a:gd name="connsiteY11" fmla="*/ 989495 h 2365512"/>
              <a:gd name="connsiteX12" fmla="*/ 1274418 w 1470992"/>
              <a:gd name="connsiteY12" fmla="*/ 1049130 h 2365512"/>
              <a:gd name="connsiteX13" fmla="*/ 1241288 w 1470992"/>
              <a:gd name="connsiteY13" fmla="*/ 1095512 h 2365512"/>
              <a:gd name="connsiteX14" fmla="*/ 1212574 w 1470992"/>
              <a:gd name="connsiteY14" fmla="*/ 1106556 h 2365512"/>
              <a:gd name="connsiteX15" fmla="*/ 1210366 w 1470992"/>
              <a:gd name="connsiteY15" fmla="*/ 1150730 h 2365512"/>
              <a:gd name="connsiteX16" fmla="*/ 1228035 w 1470992"/>
              <a:gd name="connsiteY16" fmla="*/ 1203738 h 2365512"/>
              <a:gd name="connsiteX17" fmla="*/ 1232453 w 1470992"/>
              <a:gd name="connsiteY17" fmla="*/ 1281043 h 2365512"/>
              <a:gd name="connsiteX18" fmla="*/ 1216992 w 1470992"/>
              <a:gd name="connsiteY18" fmla="*/ 1349512 h 2365512"/>
              <a:gd name="connsiteX19" fmla="*/ 1250122 w 1470992"/>
              <a:gd name="connsiteY19" fmla="*/ 1477617 h 2365512"/>
              <a:gd name="connsiteX20" fmla="*/ 1223618 w 1470992"/>
              <a:gd name="connsiteY20" fmla="*/ 1563756 h 2365512"/>
              <a:gd name="connsiteX21" fmla="*/ 1170609 w 1470992"/>
              <a:gd name="connsiteY21" fmla="*/ 1625599 h 2365512"/>
              <a:gd name="connsiteX22" fmla="*/ 1148522 w 1470992"/>
              <a:gd name="connsiteY22" fmla="*/ 1649895 h 2365512"/>
              <a:gd name="connsiteX23" fmla="*/ 1148522 w 1470992"/>
              <a:gd name="connsiteY23" fmla="*/ 1678608 h 2365512"/>
              <a:gd name="connsiteX24" fmla="*/ 1146314 w 1470992"/>
              <a:gd name="connsiteY24" fmla="*/ 1694069 h 2365512"/>
              <a:gd name="connsiteX25" fmla="*/ 1135270 w 1470992"/>
              <a:gd name="connsiteY25" fmla="*/ 1722782 h 2365512"/>
              <a:gd name="connsiteX26" fmla="*/ 1122018 w 1470992"/>
              <a:gd name="connsiteY26" fmla="*/ 1749286 h 2365512"/>
              <a:gd name="connsiteX27" fmla="*/ 1115392 w 1470992"/>
              <a:gd name="connsiteY27" fmla="*/ 1817756 h 2365512"/>
              <a:gd name="connsiteX28" fmla="*/ 1075635 w 1470992"/>
              <a:gd name="connsiteY28" fmla="*/ 1853095 h 2365512"/>
              <a:gd name="connsiteX29" fmla="*/ 1075635 w 1470992"/>
              <a:gd name="connsiteY29" fmla="*/ 1921565 h 2365512"/>
              <a:gd name="connsiteX30" fmla="*/ 1046922 w 1470992"/>
              <a:gd name="connsiteY30" fmla="*/ 1959112 h 2365512"/>
              <a:gd name="connsiteX31" fmla="*/ 1031461 w 1470992"/>
              <a:gd name="connsiteY31" fmla="*/ 2023165 h 2365512"/>
              <a:gd name="connsiteX32" fmla="*/ 978453 w 1470992"/>
              <a:gd name="connsiteY32" fmla="*/ 2043043 h 2365512"/>
              <a:gd name="connsiteX33" fmla="*/ 969618 w 1470992"/>
              <a:gd name="connsiteY33" fmla="*/ 2087217 h 2365512"/>
              <a:gd name="connsiteX34" fmla="*/ 998331 w 1470992"/>
              <a:gd name="connsiteY34" fmla="*/ 2140225 h 2365512"/>
              <a:gd name="connsiteX35" fmla="*/ 998331 w 1470992"/>
              <a:gd name="connsiteY35" fmla="*/ 2208695 h 2365512"/>
              <a:gd name="connsiteX36" fmla="*/ 985079 w 1470992"/>
              <a:gd name="connsiteY36" fmla="*/ 2279373 h 2365512"/>
              <a:gd name="connsiteX37" fmla="*/ 978453 w 1470992"/>
              <a:gd name="connsiteY37" fmla="*/ 2312504 h 2365512"/>
              <a:gd name="connsiteX38" fmla="*/ 978453 w 1470992"/>
              <a:gd name="connsiteY38" fmla="*/ 2365512 h 2365512"/>
              <a:gd name="connsiteX39" fmla="*/ 923235 w 1470992"/>
              <a:gd name="connsiteY39" fmla="*/ 2365512 h 2365512"/>
              <a:gd name="connsiteX40" fmla="*/ 874644 w 1470992"/>
              <a:gd name="connsiteY40" fmla="*/ 2319130 h 2365512"/>
              <a:gd name="connsiteX41" fmla="*/ 830470 w 1470992"/>
              <a:gd name="connsiteY41" fmla="*/ 2268330 h 2365512"/>
              <a:gd name="connsiteX42" fmla="*/ 708992 w 1470992"/>
              <a:gd name="connsiteY42" fmla="*/ 2162312 h 2365512"/>
              <a:gd name="connsiteX43" fmla="*/ 693531 w 1470992"/>
              <a:gd name="connsiteY43" fmla="*/ 2067338 h 2365512"/>
              <a:gd name="connsiteX44" fmla="*/ 647148 w 1470992"/>
              <a:gd name="connsiteY44" fmla="*/ 1998869 h 2365512"/>
              <a:gd name="connsiteX45" fmla="*/ 446158 w 1470992"/>
              <a:gd name="connsiteY45" fmla="*/ 1398103 h 2365512"/>
              <a:gd name="connsiteX46" fmla="*/ 152401 w 1470992"/>
              <a:gd name="connsiteY46" fmla="*/ 1033669 h 2365512"/>
              <a:gd name="connsiteX47" fmla="*/ 59635 w 1470992"/>
              <a:gd name="connsiteY47" fmla="*/ 647147 h 2365512"/>
              <a:gd name="connsiteX48" fmla="*/ 0 w 1470992"/>
              <a:gd name="connsiteY48" fmla="*/ 466034 h 2365512"/>
              <a:gd name="connsiteX49" fmla="*/ 75096 w 1470992"/>
              <a:gd name="connsiteY49" fmla="*/ 318051 h 2365512"/>
              <a:gd name="connsiteX50" fmla="*/ 37548 w 1470992"/>
              <a:gd name="connsiteY50" fmla="*/ 75095 h 2365512"/>
              <a:gd name="connsiteX51" fmla="*/ 205408 w 1470992"/>
              <a:gd name="connsiteY51" fmla="*/ 0 h 2365512"/>
              <a:gd name="connsiteX52" fmla="*/ 344557 w 1470992"/>
              <a:gd name="connsiteY52" fmla="*/ 15460 h 2365512"/>
              <a:gd name="connsiteX53" fmla="*/ 466035 w 1470992"/>
              <a:gd name="connsiteY53" fmla="*/ 103808 h 2365512"/>
              <a:gd name="connsiteX54" fmla="*/ 667027 w 1470992"/>
              <a:gd name="connsiteY54" fmla="*/ 19878 h 2365512"/>
              <a:gd name="connsiteX55" fmla="*/ 837096 w 1470992"/>
              <a:gd name="connsiteY55" fmla="*/ 83929 h 2365512"/>
              <a:gd name="connsiteX56" fmla="*/ 934278 w 1470992"/>
              <a:gd name="connsiteY56" fmla="*/ 130313 h 2365512"/>
              <a:gd name="connsiteX57" fmla="*/ 1024835 w 1470992"/>
              <a:gd name="connsiteY57" fmla="*/ 163443 h 2365512"/>
              <a:gd name="connsiteX58" fmla="*/ 1199323 w 1470992"/>
              <a:gd name="connsiteY58" fmla="*/ 64051 h 2365512"/>
              <a:gd name="connsiteX59" fmla="*/ 1364975 w 1470992"/>
              <a:gd name="connsiteY59" fmla="*/ 48591 h 2365512"/>
              <a:gd name="connsiteX60" fmla="*/ 1468782 w 1470992"/>
              <a:gd name="connsiteY60" fmla="*/ 61844 h 2365512"/>
              <a:gd name="connsiteX61" fmla="*/ 1470992 w 1470992"/>
              <a:gd name="connsiteY61" fmla="*/ 70678 h 2365512"/>
              <a:gd name="connsiteX0" fmla="*/ 1470992 w 1470992"/>
              <a:gd name="connsiteY0" fmla="*/ 70678 h 2365512"/>
              <a:gd name="connsiteX1" fmla="*/ 1466574 w 1470992"/>
              <a:gd name="connsiteY1" fmla="*/ 170069 h 2365512"/>
              <a:gd name="connsiteX2" fmla="*/ 1466574 w 1470992"/>
              <a:gd name="connsiteY2" fmla="*/ 200991 h 2365512"/>
              <a:gd name="connsiteX3" fmla="*/ 1431235 w 1470992"/>
              <a:gd name="connsiteY3" fmla="*/ 227495 h 2365512"/>
              <a:gd name="connsiteX4" fmla="*/ 1442279 w 1470992"/>
              <a:gd name="connsiteY4" fmla="*/ 344556 h 2365512"/>
              <a:gd name="connsiteX5" fmla="*/ 1444488 w 1470992"/>
              <a:gd name="connsiteY5" fmla="*/ 461617 h 2365512"/>
              <a:gd name="connsiteX6" fmla="*/ 1437861 w 1470992"/>
              <a:gd name="connsiteY6" fmla="*/ 530086 h 2365512"/>
              <a:gd name="connsiteX7" fmla="*/ 1351722 w 1470992"/>
              <a:gd name="connsiteY7" fmla="*/ 602973 h 2365512"/>
              <a:gd name="connsiteX8" fmla="*/ 1309757 w 1470992"/>
              <a:gd name="connsiteY8" fmla="*/ 680278 h 2365512"/>
              <a:gd name="connsiteX9" fmla="*/ 1342888 w 1470992"/>
              <a:gd name="connsiteY9" fmla="*/ 790712 h 2365512"/>
              <a:gd name="connsiteX10" fmla="*/ 1272209 w 1470992"/>
              <a:gd name="connsiteY10" fmla="*/ 901147 h 2365512"/>
              <a:gd name="connsiteX11" fmla="*/ 1294296 w 1470992"/>
              <a:gd name="connsiteY11" fmla="*/ 989495 h 2365512"/>
              <a:gd name="connsiteX12" fmla="*/ 1274418 w 1470992"/>
              <a:gd name="connsiteY12" fmla="*/ 1049130 h 2365512"/>
              <a:gd name="connsiteX13" fmla="*/ 1241288 w 1470992"/>
              <a:gd name="connsiteY13" fmla="*/ 1095512 h 2365512"/>
              <a:gd name="connsiteX14" fmla="*/ 1212574 w 1470992"/>
              <a:gd name="connsiteY14" fmla="*/ 1106556 h 2365512"/>
              <a:gd name="connsiteX15" fmla="*/ 1210366 w 1470992"/>
              <a:gd name="connsiteY15" fmla="*/ 1150730 h 2365512"/>
              <a:gd name="connsiteX16" fmla="*/ 1228035 w 1470992"/>
              <a:gd name="connsiteY16" fmla="*/ 1203738 h 2365512"/>
              <a:gd name="connsiteX17" fmla="*/ 1232453 w 1470992"/>
              <a:gd name="connsiteY17" fmla="*/ 1281043 h 2365512"/>
              <a:gd name="connsiteX18" fmla="*/ 1216992 w 1470992"/>
              <a:gd name="connsiteY18" fmla="*/ 1349512 h 2365512"/>
              <a:gd name="connsiteX19" fmla="*/ 1250122 w 1470992"/>
              <a:gd name="connsiteY19" fmla="*/ 1477617 h 2365512"/>
              <a:gd name="connsiteX20" fmla="*/ 1223618 w 1470992"/>
              <a:gd name="connsiteY20" fmla="*/ 1563756 h 2365512"/>
              <a:gd name="connsiteX21" fmla="*/ 1170609 w 1470992"/>
              <a:gd name="connsiteY21" fmla="*/ 1625599 h 2365512"/>
              <a:gd name="connsiteX22" fmla="*/ 1148522 w 1470992"/>
              <a:gd name="connsiteY22" fmla="*/ 1649895 h 2365512"/>
              <a:gd name="connsiteX23" fmla="*/ 1148522 w 1470992"/>
              <a:gd name="connsiteY23" fmla="*/ 1678608 h 2365512"/>
              <a:gd name="connsiteX24" fmla="*/ 1146314 w 1470992"/>
              <a:gd name="connsiteY24" fmla="*/ 1694069 h 2365512"/>
              <a:gd name="connsiteX25" fmla="*/ 1135270 w 1470992"/>
              <a:gd name="connsiteY25" fmla="*/ 1722782 h 2365512"/>
              <a:gd name="connsiteX26" fmla="*/ 1122018 w 1470992"/>
              <a:gd name="connsiteY26" fmla="*/ 1749286 h 2365512"/>
              <a:gd name="connsiteX27" fmla="*/ 1115392 w 1470992"/>
              <a:gd name="connsiteY27" fmla="*/ 1817756 h 2365512"/>
              <a:gd name="connsiteX28" fmla="*/ 1075635 w 1470992"/>
              <a:gd name="connsiteY28" fmla="*/ 1853095 h 2365512"/>
              <a:gd name="connsiteX29" fmla="*/ 1075635 w 1470992"/>
              <a:gd name="connsiteY29" fmla="*/ 1921565 h 2365512"/>
              <a:gd name="connsiteX30" fmla="*/ 1046922 w 1470992"/>
              <a:gd name="connsiteY30" fmla="*/ 1959112 h 2365512"/>
              <a:gd name="connsiteX31" fmla="*/ 1031461 w 1470992"/>
              <a:gd name="connsiteY31" fmla="*/ 2023165 h 2365512"/>
              <a:gd name="connsiteX32" fmla="*/ 978453 w 1470992"/>
              <a:gd name="connsiteY32" fmla="*/ 2043043 h 2365512"/>
              <a:gd name="connsiteX33" fmla="*/ 969618 w 1470992"/>
              <a:gd name="connsiteY33" fmla="*/ 2087217 h 2365512"/>
              <a:gd name="connsiteX34" fmla="*/ 998331 w 1470992"/>
              <a:gd name="connsiteY34" fmla="*/ 2140225 h 2365512"/>
              <a:gd name="connsiteX35" fmla="*/ 998331 w 1470992"/>
              <a:gd name="connsiteY35" fmla="*/ 2208695 h 2365512"/>
              <a:gd name="connsiteX36" fmla="*/ 985079 w 1470992"/>
              <a:gd name="connsiteY36" fmla="*/ 2279373 h 2365512"/>
              <a:gd name="connsiteX37" fmla="*/ 978453 w 1470992"/>
              <a:gd name="connsiteY37" fmla="*/ 2312504 h 2365512"/>
              <a:gd name="connsiteX38" fmla="*/ 978453 w 1470992"/>
              <a:gd name="connsiteY38" fmla="*/ 2365512 h 2365512"/>
              <a:gd name="connsiteX39" fmla="*/ 923235 w 1470992"/>
              <a:gd name="connsiteY39" fmla="*/ 2365512 h 2365512"/>
              <a:gd name="connsiteX40" fmla="*/ 874644 w 1470992"/>
              <a:gd name="connsiteY40" fmla="*/ 2319130 h 2365512"/>
              <a:gd name="connsiteX41" fmla="*/ 830470 w 1470992"/>
              <a:gd name="connsiteY41" fmla="*/ 2268330 h 2365512"/>
              <a:gd name="connsiteX42" fmla="*/ 708992 w 1470992"/>
              <a:gd name="connsiteY42" fmla="*/ 2162312 h 2365512"/>
              <a:gd name="connsiteX43" fmla="*/ 693531 w 1470992"/>
              <a:gd name="connsiteY43" fmla="*/ 2067338 h 2365512"/>
              <a:gd name="connsiteX44" fmla="*/ 647148 w 1470992"/>
              <a:gd name="connsiteY44" fmla="*/ 1998869 h 2365512"/>
              <a:gd name="connsiteX45" fmla="*/ 446158 w 1470992"/>
              <a:gd name="connsiteY45" fmla="*/ 1398103 h 2365512"/>
              <a:gd name="connsiteX46" fmla="*/ 152401 w 1470992"/>
              <a:gd name="connsiteY46" fmla="*/ 1033669 h 2365512"/>
              <a:gd name="connsiteX47" fmla="*/ 59635 w 1470992"/>
              <a:gd name="connsiteY47" fmla="*/ 647147 h 2365512"/>
              <a:gd name="connsiteX48" fmla="*/ 0 w 1470992"/>
              <a:gd name="connsiteY48" fmla="*/ 466034 h 2365512"/>
              <a:gd name="connsiteX49" fmla="*/ 75096 w 1470992"/>
              <a:gd name="connsiteY49" fmla="*/ 318051 h 2365512"/>
              <a:gd name="connsiteX50" fmla="*/ 37548 w 1470992"/>
              <a:gd name="connsiteY50" fmla="*/ 75095 h 2365512"/>
              <a:gd name="connsiteX51" fmla="*/ 205408 w 1470992"/>
              <a:gd name="connsiteY51" fmla="*/ 0 h 2365512"/>
              <a:gd name="connsiteX52" fmla="*/ 344557 w 1470992"/>
              <a:gd name="connsiteY52" fmla="*/ 15460 h 2365512"/>
              <a:gd name="connsiteX53" fmla="*/ 481496 w 1470992"/>
              <a:gd name="connsiteY53" fmla="*/ 35339 h 2365512"/>
              <a:gd name="connsiteX54" fmla="*/ 667027 w 1470992"/>
              <a:gd name="connsiteY54" fmla="*/ 19878 h 2365512"/>
              <a:gd name="connsiteX55" fmla="*/ 837096 w 1470992"/>
              <a:gd name="connsiteY55" fmla="*/ 83929 h 2365512"/>
              <a:gd name="connsiteX56" fmla="*/ 934278 w 1470992"/>
              <a:gd name="connsiteY56" fmla="*/ 130313 h 2365512"/>
              <a:gd name="connsiteX57" fmla="*/ 1024835 w 1470992"/>
              <a:gd name="connsiteY57" fmla="*/ 163443 h 2365512"/>
              <a:gd name="connsiteX58" fmla="*/ 1199323 w 1470992"/>
              <a:gd name="connsiteY58" fmla="*/ 64051 h 2365512"/>
              <a:gd name="connsiteX59" fmla="*/ 1364975 w 1470992"/>
              <a:gd name="connsiteY59" fmla="*/ 48591 h 2365512"/>
              <a:gd name="connsiteX60" fmla="*/ 1468782 w 1470992"/>
              <a:gd name="connsiteY60" fmla="*/ 61844 h 2365512"/>
              <a:gd name="connsiteX61" fmla="*/ 1470992 w 1470992"/>
              <a:gd name="connsiteY61" fmla="*/ 70678 h 2365512"/>
              <a:gd name="connsiteX0" fmla="*/ 1433455 w 1433455"/>
              <a:gd name="connsiteY0" fmla="*/ 70678 h 2365512"/>
              <a:gd name="connsiteX1" fmla="*/ 1429037 w 1433455"/>
              <a:gd name="connsiteY1" fmla="*/ 170069 h 2365512"/>
              <a:gd name="connsiteX2" fmla="*/ 1429037 w 1433455"/>
              <a:gd name="connsiteY2" fmla="*/ 200991 h 2365512"/>
              <a:gd name="connsiteX3" fmla="*/ 1393698 w 1433455"/>
              <a:gd name="connsiteY3" fmla="*/ 227495 h 2365512"/>
              <a:gd name="connsiteX4" fmla="*/ 1404742 w 1433455"/>
              <a:gd name="connsiteY4" fmla="*/ 344556 h 2365512"/>
              <a:gd name="connsiteX5" fmla="*/ 1406951 w 1433455"/>
              <a:gd name="connsiteY5" fmla="*/ 461617 h 2365512"/>
              <a:gd name="connsiteX6" fmla="*/ 1400324 w 1433455"/>
              <a:gd name="connsiteY6" fmla="*/ 530086 h 2365512"/>
              <a:gd name="connsiteX7" fmla="*/ 1314185 w 1433455"/>
              <a:gd name="connsiteY7" fmla="*/ 602973 h 2365512"/>
              <a:gd name="connsiteX8" fmla="*/ 1272220 w 1433455"/>
              <a:gd name="connsiteY8" fmla="*/ 680278 h 2365512"/>
              <a:gd name="connsiteX9" fmla="*/ 1305351 w 1433455"/>
              <a:gd name="connsiteY9" fmla="*/ 790712 h 2365512"/>
              <a:gd name="connsiteX10" fmla="*/ 1234672 w 1433455"/>
              <a:gd name="connsiteY10" fmla="*/ 901147 h 2365512"/>
              <a:gd name="connsiteX11" fmla="*/ 1256759 w 1433455"/>
              <a:gd name="connsiteY11" fmla="*/ 989495 h 2365512"/>
              <a:gd name="connsiteX12" fmla="*/ 1236881 w 1433455"/>
              <a:gd name="connsiteY12" fmla="*/ 1049130 h 2365512"/>
              <a:gd name="connsiteX13" fmla="*/ 1203751 w 1433455"/>
              <a:gd name="connsiteY13" fmla="*/ 1095512 h 2365512"/>
              <a:gd name="connsiteX14" fmla="*/ 1175037 w 1433455"/>
              <a:gd name="connsiteY14" fmla="*/ 1106556 h 2365512"/>
              <a:gd name="connsiteX15" fmla="*/ 1172829 w 1433455"/>
              <a:gd name="connsiteY15" fmla="*/ 1150730 h 2365512"/>
              <a:gd name="connsiteX16" fmla="*/ 1190498 w 1433455"/>
              <a:gd name="connsiteY16" fmla="*/ 1203738 h 2365512"/>
              <a:gd name="connsiteX17" fmla="*/ 1194916 w 1433455"/>
              <a:gd name="connsiteY17" fmla="*/ 1281043 h 2365512"/>
              <a:gd name="connsiteX18" fmla="*/ 1179455 w 1433455"/>
              <a:gd name="connsiteY18" fmla="*/ 1349512 h 2365512"/>
              <a:gd name="connsiteX19" fmla="*/ 1212585 w 1433455"/>
              <a:gd name="connsiteY19" fmla="*/ 1477617 h 2365512"/>
              <a:gd name="connsiteX20" fmla="*/ 1186081 w 1433455"/>
              <a:gd name="connsiteY20" fmla="*/ 1563756 h 2365512"/>
              <a:gd name="connsiteX21" fmla="*/ 1133072 w 1433455"/>
              <a:gd name="connsiteY21" fmla="*/ 1625599 h 2365512"/>
              <a:gd name="connsiteX22" fmla="*/ 1110985 w 1433455"/>
              <a:gd name="connsiteY22" fmla="*/ 1649895 h 2365512"/>
              <a:gd name="connsiteX23" fmla="*/ 1110985 w 1433455"/>
              <a:gd name="connsiteY23" fmla="*/ 1678608 h 2365512"/>
              <a:gd name="connsiteX24" fmla="*/ 1108777 w 1433455"/>
              <a:gd name="connsiteY24" fmla="*/ 1694069 h 2365512"/>
              <a:gd name="connsiteX25" fmla="*/ 1097733 w 1433455"/>
              <a:gd name="connsiteY25" fmla="*/ 1722782 h 2365512"/>
              <a:gd name="connsiteX26" fmla="*/ 1084481 w 1433455"/>
              <a:gd name="connsiteY26" fmla="*/ 1749286 h 2365512"/>
              <a:gd name="connsiteX27" fmla="*/ 1077855 w 1433455"/>
              <a:gd name="connsiteY27" fmla="*/ 1817756 h 2365512"/>
              <a:gd name="connsiteX28" fmla="*/ 1038098 w 1433455"/>
              <a:gd name="connsiteY28" fmla="*/ 1853095 h 2365512"/>
              <a:gd name="connsiteX29" fmla="*/ 1038098 w 1433455"/>
              <a:gd name="connsiteY29" fmla="*/ 1921565 h 2365512"/>
              <a:gd name="connsiteX30" fmla="*/ 1009385 w 1433455"/>
              <a:gd name="connsiteY30" fmla="*/ 1959112 h 2365512"/>
              <a:gd name="connsiteX31" fmla="*/ 993924 w 1433455"/>
              <a:gd name="connsiteY31" fmla="*/ 2023165 h 2365512"/>
              <a:gd name="connsiteX32" fmla="*/ 940916 w 1433455"/>
              <a:gd name="connsiteY32" fmla="*/ 2043043 h 2365512"/>
              <a:gd name="connsiteX33" fmla="*/ 932081 w 1433455"/>
              <a:gd name="connsiteY33" fmla="*/ 2087217 h 2365512"/>
              <a:gd name="connsiteX34" fmla="*/ 960794 w 1433455"/>
              <a:gd name="connsiteY34" fmla="*/ 2140225 h 2365512"/>
              <a:gd name="connsiteX35" fmla="*/ 960794 w 1433455"/>
              <a:gd name="connsiteY35" fmla="*/ 2208695 h 2365512"/>
              <a:gd name="connsiteX36" fmla="*/ 947542 w 1433455"/>
              <a:gd name="connsiteY36" fmla="*/ 2279373 h 2365512"/>
              <a:gd name="connsiteX37" fmla="*/ 940916 w 1433455"/>
              <a:gd name="connsiteY37" fmla="*/ 2312504 h 2365512"/>
              <a:gd name="connsiteX38" fmla="*/ 940916 w 1433455"/>
              <a:gd name="connsiteY38" fmla="*/ 2365512 h 2365512"/>
              <a:gd name="connsiteX39" fmla="*/ 885698 w 1433455"/>
              <a:gd name="connsiteY39" fmla="*/ 2365512 h 2365512"/>
              <a:gd name="connsiteX40" fmla="*/ 837107 w 1433455"/>
              <a:gd name="connsiteY40" fmla="*/ 2319130 h 2365512"/>
              <a:gd name="connsiteX41" fmla="*/ 792933 w 1433455"/>
              <a:gd name="connsiteY41" fmla="*/ 2268330 h 2365512"/>
              <a:gd name="connsiteX42" fmla="*/ 671455 w 1433455"/>
              <a:gd name="connsiteY42" fmla="*/ 2162312 h 2365512"/>
              <a:gd name="connsiteX43" fmla="*/ 655994 w 1433455"/>
              <a:gd name="connsiteY43" fmla="*/ 2067338 h 2365512"/>
              <a:gd name="connsiteX44" fmla="*/ 609611 w 1433455"/>
              <a:gd name="connsiteY44" fmla="*/ 1998869 h 2365512"/>
              <a:gd name="connsiteX45" fmla="*/ 408621 w 1433455"/>
              <a:gd name="connsiteY45" fmla="*/ 1398103 h 2365512"/>
              <a:gd name="connsiteX46" fmla="*/ 114864 w 1433455"/>
              <a:gd name="connsiteY46" fmla="*/ 1033669 h 2365512"/>
              <a:gd name="connsiteX47" fmla="*/ 22098 w 1433455"/>
              <a:gd name="connsiteY47" fmla="*/ 647147 h 2365512"/>
              <a:gd name="connsiteX48" fmla="*/ 44185 w 1433455"/>
              <a:gd name="connsiteY48" fmla="*/ 466034 h 2365512"/>
              <a:gd name="connsiteX49" fmla="*/ 37559 w 1433455"/>
              <a:gd name="connsiteY49" fmla="*/ 318051 h 2365512"/>
              <a:gd name="connsiteX50" fmla="*/ 11 w 1433455"/>
              <a:gd name="connsiteY50" fmla="*/ 75095 h 2365512"/>
              <a:gd name="connsiteX51" fmla="*/ 167871 w 1433455"/>
              <a:gd name="connsiteY51" fmla="*/ 0 h 2365512"/>
              <a:gd name="connsiteX52" fmla="*/ 307020 w 1433455"/>
              <a:gd name="connsiteY52" fmla="*/ 15460 h 2365512"/>
              <a:gd name="connsiteX53" fmla="*/ 443959 w 1433455"/>
              <a:gd name="connsiteY53" fmla="*/ 35339 h 2365512"/>
              <a:gd name="connsiteX54" fmla="*/ 629490 w 1433455"/>
              <a:gd name="connsiteY54" fmla="*/ 19878 h 2365512"/>
              <a:gd name="connsiteX55" fmla="*/ 799559 w 1433455"/>
              <a:gd name="connsiteY55" fmla="*/ 83929 h 2365512"/>
              <a:gd name="connsiteX56" fmla="*/ 896741 w 1433455"/>
              <a:gd name="connsiteY56" fmla="*/ 130313 h 2365512"/>
              <a:gd name="connsiteX57" fmla="*/ 987298 w 1433455"/>
              <a:gd name="connsiteY57" fmla="*/ 163443 h 2365512"/>
              <a:gd name="connsiteX58" fmla="*/ 1161786 w 1433455"/>
              <a:gd name="connsiteY58" fmla="*/ 64051 h 2365512"/>
              <a:gd name="connsiteX59" fmla="*/ 1327438 w 1433455"/>
              <a:gd name="connsiteY59" fmla="*/ 48591 h 2365512"/>
              <a:gd name="connsiteX60" fmla="*/ 1431245 w 1433455"/>
              <a:gd name="connsiteY60" fmla="*/ 61844 h 2365512"/>
              <a:gd name="connsiteX61" fmla="*/ 1433455 w 1433455"/>
              <a:gd name="connsiteY61" fmla="*/ 70678 h 2365512"/>
              <a:gd name="connsiteX0" fmla="*/ 1433455 w 1433455"/>
              <a:gd name="connsiteY0" fmla="*/ 183322 h 2478156"/>
              <a:gd name="connsiteX1" fmla="*/ 1429037 w 1433455"/>
              <a:gd name="connsiteY1" fmla="*/ 282713 h 2478156"/>
              <a:gd name="connsiteX2" fmla="*/ 1429037 w 1433455"/>
              <a:gd name="connsiteY2" fmla="*/ 313635 h 2478156"/>
              <a:gd name="connsiteX3" fmla="*/ 1393698 w 1433455"/>
              <a:gd name="connsiteY3" fmla="*/ 340139 h 2478156"/>
              <a:gd name="connsiteX4" fmla="*/ 1404742 w 1433455"/>
              <a:gd name="connsiteY4" fmla="*/ 457200 h 2478156"/>
              <a:gd name="connsiteX5" fmla="*/ 1406951 w 1433455"/>
              <a:gd name="connsiteY5" fmla="*/ 574261 h 2478156"/>
              <a:gd name="connsiteX6" fmla="*/ 1400324 w 1433455"/>
              <a:gd name="connsiteY6" fmla="*/ 642730 h 2478156"/>
              <a:gd name="connsiteX7" fmla="*/ 1314185 w 1433455"/>
              <a:gd name="connsiteY7" fmla="*/ 715617 h 2478156"/>
              <a:gd name="connsiteX8" fmla="*/ 1272220 w 1433455"/>
              <a:gd name="connsiteY8" fmla="*/ 792922 h 2478156"/>
              <a:gd name="connsiteX9" fmla="*/ 1305351 w 1433455"/>
              <a:gd name="connsiteY9" fmla="*/ 903356 h 2478156"/>
              <a:gd name="connsiteX10" fmla="*/ 1234672 w 1433455"/>
              <a:gd name="connsiteY10" fmla="*/ 1013791 h 2478156"/>
              <a:gd name="connsiteX11" fmla="*/ 1256759 w 1433455"/>
              <a:gd name="connsiteY11" fmla="*/ 1102139 h 2478156"/>
              <a:gd name="connsiteX12" fmla="*/ 1236881 w 1433455"/>
              <a:gd name="connsiteY12" fmla="*/ 1161774 h 2478156"/>
              <a:gd name="connsiteX13" fmla="*/ 1203751 w 1433455"/>
              <a:gd name="connsiteY13" fmla="*/ 1208156 h 2478156"/>
              <a:gd name="connsiteX14" fmla="*/ 1175037 w 1433455"/>
              <a:gd name="connsiteY14" fmla="*/ 1219200 h 2478156"/>
              <a:gd name="connsiteX15" fmla="*/ 1172829 w 1433455"/>
              <a:gd name="connsiteY15" fmla="*/ 1263374 h 2478156"/>
              <a:gd name="connsiteX16" fmla="*/ 1190498 w 1433455"/>
              <a:gd name="connsiteY16" fmla="*/ 1316382 h 2478156"/>
              <a:gd name="connsiteX17" fmla="*/ 1194916 w 1433455"/>
              <a:gd name="connsiteY17" fmla="*/ 1393687 h 2478156"/>
              <a:gd name="connsiteX18" fmla="*/ 1179455 w 1433455"/>
              <a:gd name="connsiteY18" fmla="*/ 1462156 h 2478156"/>
              <a:gd name="connsiteX19" fmla="*/ 1212585 w 1433455"/>
              <a:gd name="connsiteY19" fmla="*/ 1590261 h 2478156"/>
              <a:gd name="connsiteX20" fmla="*/ 1186081 w 1433455"/>
              <a:gd name="connsiteY20" fmla="*/ 1676400 h 2478156"/>
              <a:gd name="connsiteX21" fmla="*/ 1133072 w 1433455"/>
              <a:gd name="connsiteY21" fmla="*/ 1738243 h 2478156"/>
              <a:gd name="connsiteX22" fmla="*/ 1110985 w 1433455"/>
              <a:gd name="connsiteY22" fmla="*/ 1762539 h 2478156"/>
              <a:gd name="connsiteX23" fmla="*/ 1110985 w 1433455"/>
              <a:gd name="connsiteY23" fmla="*/ 1791252 h 2478156"/>
              <a:gd name="connsiteX24" fmla="*/ 1108777 w 1433455"/>
              <a:gd name="connsiteY24" fmla="*/ 1806713 h 2478156"/>
              <a:gd name="connsiteX25" fmla="*/ 1097733 w 1433455"/>
              <a:gd name="connsiteY25" fmla="*/ 1835426 h 2478156"/>
              <a:gd name="connsiteX26" fmla="*/ 1084481 w 1433455"/>
              <a:gd name="connsiteY26" fmla="*/ 1861930 h 2478156"/>
              <a:gd name="connsiteX27" fmla="*/ 1077855 w 1433455"/>
              <a:gd name="connsiteY27" fmla="*/ 1930400 h 2478156"/>
              <a:gd name="connsiteX28" fmla="*/ 1038098 w 1433455"/>
              <a:gd name="connsiteY28" fmla="*/ 1965739 h 2478156"/>
              <a:gd name="connsiteX29" fmla="*/ 1038098 w 1433455"/>
              <a:gd name="connsiteY29" fmla="*/ 2034209 h 2478156"/>
              <a:gd name="connsiteX30" fmla="*/ 1009385 w 1433455"/>
              <a:gd name="connsiteY30" fmla="*/ 2071756 h 2478156"/>
              <a:gd name="connsiteX31" fmla="*/ 993924 w 1433455"/>
              <a:gd name="connsiteY31" fmla="*/ 2135809 h 2478156"/>
              <a:gd name="connsiteX32" fmla="*/ 940916 w 1433455"/>
              <a:gd name="connsiteY32" fmla="*/ 2155687 h 2478156"/>
              <a:gd name="connsiteX33" fmla="*/ 932081 w 1433455"/>
              <a:gd name="connsiteY33" fmla="*/ 2199861 h 2478156"/>
              <a:gd name="connsiteX34" fmla="*/ 960794 w 1433455"/>
              <a:gd name="connsiteY34" fmla="*/ 2252869 h 2478156"/>
              <a:gd name="connsiteX35" fmla="*/ 960794 w 1433455"/>
              <a:gd name="connsiteY35" fmla="*/ 2321339 h 2478156"/>
              <a:gd name="connsiteX36" fmla="*/ 947542 w 1433455"/>
              <a:gd name="connsiteY36" fmla="*/ 2392017 h 2478156"/>
              <a:gd name="connsiteX37" fmla="*/ 940916 w 1433455"/>
              <a:gd name="connsiteY37" fmla="*/ 2425148 h 2478156"/>
              <a:gd name="connsiteX38" fmla="*/ 940916 w 1433455"/>
              <a:gd name="connsiteY38" fmla="*/ 2478156 h 2478156"/>
              <a:gd name="connsiteX39" fmla="*/ 885698 w 1433455"/>
              <a:gd name="connsiteY39" fmla="*/ 2478156 h 2478156"/>
              <a:gd name="connsiteX40" fmla="*/ 837107 w 1433455"/>
              <a:gd name="connsiteY40" fmla="*/ 2431774 h 2478156"/>
              <a:gd name="connsiteX41" fmla="*/ 792933 w 1433455"/>
              <a:gd name="connsiteY41" fmla="*/ 2380974 h 2478156"/>
              <a:gd name="connsiteX42" fmla="*/ 671455 w 1433455"/>
              <a:gd name="connsiteY42" fmla="*/ 2274956 h 2478156"/>
              <a:gd name="connsiteX43" fmla="*/ 655994 w 1433455"/>
              <a:gd name="connsiteY43" fmla="*/ 2179982 h 2478156"/>
              <a:gd name="connsiteX44" fmla="*/ 609611 w 1433455"/>
              <a:gd name="connsiteY44" fmla="*/ 2111513 h 2478156"/>
              <a:gd name="connsiteX45" fmla="*/ 408621 w 1433455"/>
              <a:gd name="connsiteY45" fmla="*/ 1510747 h 2478156"/>
              <a:gd name="connsiteX46" fmla="*/ 114864 w 1433455"/>
              <a:gd name="connsiteY46" fmla="*/ 1146313 h 2478156"/>
              <a:gd name="connsiteX47" fmla="*/ 22098 w 1433455"/>
              <a:gd name="connsiteY47" fmla="*/ 759791 h 2478156"/>
              <a:gd name="connsiteX48" fmla="*/ 44185 w 1433455"/>
              <a:gd name="connsiteY48" fmla="*/ 578678 h 2478156"/>
              <a:gd name="connsiteX49" fmla="*/ 37559 w 1433455"/>
              <a:gd name="connsiteY49" fmla="*/ 430695 h 2478156"/>
              <a:gd name="connsiteX50" fmla="*/ 11 w 1433455"/>
              <a:gd name="connsiteY50" fmla="*/ 187739 h 2478156"/>
              <a:gd name="connsiteX51" fmla="*/ 251801 w 1433455"/>
              <a:gd name="connsiteY51" fmla="*/ 0 h 2478156"/>
              <a:gd name="connsiteX52" fmla="*/ 307020 w 1433455"/>
              <a:gd name="connsiteY52" fmla="*/ 128104 h 2478156"/>
              <a:gd name="connsiteX53" fmla="*/ 443959 w 1433455"/>
              <a:gd name="connsiteY53" fmla="*/ 147983 h 2478156"/>
              <a:gd name="connsiteX54" fmla="*/ 629490 w 1433455"/>
              <a:gd name="connsiteY54" fmla="*/ 132522 h 2478156"/>
              <a:gd name="connsiteX55" fmla="*/ 799559 w 1433455"/>
              <a:gd name="connsiteY55" fmla="*/ 196573 h 2478156"/>
              <a:gd name="connsiteX56" fmla="*/ 896741 w 1433455"/>
              <a:gd name="connsiteY56" fmla="*/ 242957 h 2478156"/>
              <a:gd name="connsiteX57" fmla="*/ 987298 w 1433455"/>
              <a:gd name="connsiteY57" fmla="*/ 276087 h 2478156"/>
              <a:gd name="connsiteX58" fmla="*/ 1161786 w 1433455"/>
              <a:gd name="connsiteY58" fmla="*/ 176695 h 2478156"/>
              <a:gd name="connsiteX59" fmla="*/ 1327438 w 1433455"/>
              <a:gd name="connsiteY59" fmla="*/ 161235 h 2478156"/>
              <a:gd name="connsiteX60" fmla="*/ 1431245 w 1433455"/>
              <a:gd name="connsiteY60" fmla="*/ 174488 h 2478156"/>
              <a:gd name="connsiteX61" fmla="*/ 1433455 w 1433455"/>
              <a:gd name="connsiteY61" fmla="*/ 183322 h 2478156"/>
              <a:gd name="connsiteX0" fmla="*/ 1433455 w 1433455"/>
              <a:gd name="connsiteY0" fmla="*/ 245166 h 2540000"/>
              <a:gd name="connsiteX1" fmla="*/ 1429037 w 1433455"/>
              <a:gd name="connsiteY1" fmla="*/ 344557 h 2540000"/>
              <a:gd name="connsiteX2" fmla="*/ 1429037 w 1433455"/>
              <a:gd name="connsiteY2" fmla="*/ 375479 h 2540000"/>
              <a:gd name="connsiteX3" fmla="*/ 1393698 w 1433455"/>
              <a:gd name="connsiteY3" fmla="*/ 401983 h 2540000"/>
              <a:gd name="connsiteX4" fmla="*/ 1404742 w 1433455"/>
              <a:gd name="connsiteY4" fmla="*/ 519044 h 2540000"/>
              <a:gd name="connsiteX5" fmla="*/ 1406951 w 1433455"/>
              <a:gd name="connsiteY5" fmla="*/ 636105 h 2540000"/>
              <a:gd name="connsiteX6" fmla="*/ 1400324 w 1433455"/>
              <a:gd name="connsiteY6" fmla="*/ 704574 h 2540000"/>
              <a:gd name="connsiteX7" fmla="*/ 1314185 w 1433455"/>
              <a:gd name="connsiteY7" fmla="*/ 777461 h 2540000"/>
              <a:gd name="connsiteX8" fmla="*/ 1272220 w 1433455"/>
              <a:gd name="connsiteY8" fmla="*/ 854766 h 2540000"/>
              <a:gd name="connsiteX9" fmla="*/ 1305351 w 1433455"/>
              <a:gd name="connsiteY9" fmla="*/ 965200 h 2540000"/>
              <a:gd name="connsiteX10" fmla="*/ 1234672 w 1433455"/>
              <a:gd name="connsiteY10" fmla="*/ 1075635 h 2540000"/>
              <a:gd name="connsiteX11" fmla="*/ 1256759 w 1433455"/>
              <a:gd name="connsiteY11" fmla="*/ 1163983 h 2540000"/>
              <a:gd name="connsiteX12" fmla="*/ 1236881 w 1433455"/>
              <a:gd name="connsiteY12" fmla="*/ 1223618 h 2540000"/>
              <a:gd name="connsiteX13" fmla="*/ 1203751 w 1433455"/>
              <a:gd name="connsiteY13" fmla="*/ 1270000 h 2540000"/>
              <a:gd name="connsiteX14" fmla="*/ 1175037 w 1433455"/>
              <a:gd name="connsiteY14" fmla="*/ 1281044 h 2540000"/>
              <a:gd name="connsiteX15" fmla="*/ 1172829 w 1433455"/>
              <a:gd name="connsiteY15" fmla="*/ 1325218 h 2540000"/>
              <a:gd name="connsiteX16" fmla="*/ 1190498 w 1433455"/>
              <a:gd name="connsiteY16" fmla="*/ 1378226 h 2540000"/>
              <a:gd name="connsiteX17" fmla="*/ 1194916 w 1433455"/>
              <a:gd name="connsiteY17" fmla="*/ 1455531 h 2540000"/>
              <a:gd name="connsiteX18" fmla="*/ 1179455 w 1433455"/>
              <a:gd name="connsiteY18" fmla="*/ 1524000 h 2540000"/>
              <a:gd name="connsiteX19" fmla="*/ 1212585 w 1433455"/>
              <a:gd name="connsiteY19" fmla="*/ 1652105 h 2540000"/>
              <a:gd name="connsiteX20" fmla="*/ 1186081 w 1433455"/>
              <a:gd name="connsiteY20" fmla="*/ 1738244 h 2540000"/>
              <a:gd name="connsiteX21" fmla="*/ 1133072 w 1433455"/>
              <a:gd name="connsiteY21" fmla="*/ 1800087 h 2540000"/>
              <a:gd name="connsiteX22" fmla="*/ 1110985 w 1433455"/>
              <a:gd name="connsiteY22" fmla="*/ 1824383 h 2540000"/>
              <a:gd name="connsiteX23" fmla="*/ 1110985 w 1433455"/>
              <a:gd name="connsiteY23" fmla="*/ 1853096 h 2540000"/>
              <a:gd name="connsiteX24" fmla="*/ 1108777 w 1433455"/>
              <a:gd name="connsiteY24" fmla="*/ 1868557 h 2540000"/>
              <a:gd name="connsiteX25" fmla="*/ 1097733 w 1433455"/>
              <a:gd name="connsiteY25" fmla="*/ 1897270 h 2540000"/>
              <a:gd name="connsiteX26" fmla="*/ 1084481 w 1433455"/>
              <a:gd name="connsiteY26" fmla="*/ 1923774 h 2540000"/>
              <a:gd name="connsiteX27" fmla="*/ 1077855 w 1433455"/>
              <a:gd name="connsiteY27" fmla="*/ 1992244 h 2540000"/>
              <a:gd name="connsiteX28" fmla="*/ 1038098 w 1433455"/>
              <a:gd name="connsiteY28" fmla="*/ 2027583 h 2540000"/>
              <a:gd name="connsiteX29" fmla="*/ 1038098 w 1433455"/>
              <a:gd name="connsiteY29" fmla="*/ 2096053 h 2540000"/>
              <a:gd name="connsiteX30" fmla="*/ 1009385 w 1433455"/>
              <a:gd name="connsiteY30" fmla="*/ 2133600 h 2540000"/>
              <a:gd name="connsiteX31" fmla="*/ 993924 w 1433455"/>
              <a:gd name="connsiteY31" fmla="*/ 2197653 h 2540000"/>
              <a:gd name="connsiteX32" fmla="*/ 940916 w 1433455"/>
              <a:gd name="connsiteY32" fmla="*/ 2217531 h 2540000"/>
              <a:gd name="connsiteX33" fmla="*/ 932081 w 1433455"/>
              <a:gd name="connsiteY33" fmla="*/ 2261705 h 2540000"/>
              <a:gd name="connsiteX34" fmla="*/ 960794 w 1433455"/>
              <a:gd name="connsiteY34" fmla="*/ 2314713 h 2540000"/>
              <a:gd name="connsiteX35" fmla="*/ 960794 w 1433455"/>
              <a:gd name="connsiteY35" fmla="*/ 2383183 h 2540000"/>
              <a:gd name="connsiteX36" fmla="*/ 947542 w 1433455"/>
              <a:gd name="connsiteY36" fmla="*/ 2453861 h 2540000"/>
              <a:gd name="connsiteX37" fmla="*/ 940916 w 1433455"/>
              <a:gd name="connsiteY37" fmla="*/ 2486992 h 2540000"/>
              <a:gd name="connsiteX38" fmla="*/ 940916 w 1433455"/>
              <a:gd name="connsiteY38" fmla="*/ 2540000 h 2540000"/>
              <a:gd name="connsiteX39" fmla="*/ 885698 w 1433455"/>
              <a:gd name="connsiteY39" fmla="*/ 2540000 h 2540000"/>
              <a:gd name="connsiteX40" fmla="*/ 837107 w 1433455"/>
              <a:gd name="connsiteY40" fmla="*/ 2493618 h 2540000"/>
              <a:gd name="connsiteX41" fmla="*/ 792933 w 1433455"/>
              <a:gd name="connsiteY41" fmla="*/ 2442818 h 2540000"/>
              <a:gd name="connsiteX42" fmla="*/ 671455 w 1433455"/>
              <a:gd name="connsiteY42" fmla="*/ 2336800 h 2540000"/>
              <a:gd name="connsiteX43" fmla="*/ 655994 w 1433455"/>
              <a:gd name="connsiteY43" fmla="*/ 2241826 h 2540000"/>
              <a:gd name="connsiteX44" fmla="*/ 609611 w 1433455"/>
              <a:gd name="connsiteY44" fmla="*/ 2173357 h 2540000"/>
              <a:gd name="connsiteX45" fmla="*/ 408621 w 1433455"/>
              <a:gd name="connsiteY45" fmla="*/ 1572591 h 2540000"/>
              <a:gd name="connsiteX46" fmla="*/ 114864 w 1433455"/>
              <a:gd name="connsiteY46" fmla="*/ 1208157 h 2540000"/>
              <a:gd name="connsiteX47" fmla="*/ 22098 w 1433455"/>
              <a:gd name="connsiteY47" fmla="*/ 821635 h 2540000"/>
              <a:gd name="connsiteX48" fmla="*/ 44185 w 1433455"/>
              <a:gd name="connsiteY48" fmla="*/ 640522 h 2540000"/>
              <a:gd name="connsiteX49" fmla="*/ 37559 w 1433455"/>
              <a:gd name="connsiteY49" fmla="*/ 492539 h 2540000"/>
              <a:gd name="connsiteX50" fmla="*/ 11 w 1433455"/>
              <a:gd name="connsiteY50" fmla="*/ 249583 h 2540000"/>
              <a:gd name="connsiteX51" fmla="*/ 251801 w 1433455"/>
              <a:gd name="connsiteY51" fmla="*/ 61844 h 2540000"/>
              <a:gd name="connsiteX52" fmla="*/ 419664 w 1433455"/>
              <a:gd name="connsiteY52" fmla="*/ 0 h 2540000"/>
              <a:gd name="connsiteX53" fmla="*/ 443959 w 1433455"/>
              <a:gd name="connsiteY53" fmla="*/ 209827 h 2540000"/>
              <a:gd name="connsiteX54" fmla="*/ 629490 w 1433455"/>
              <a:gd name="connsiteY54" fmla="*/ 194366 h 2540000"/>
              <a:gd name="connsiteX55" fmla="*/ 799559 w 1433455"/>
              <a:gd name="connsiteY55" fmla="*/ 258417 h 2540000"/>
              <a:gd name="connsiteX56" fmla="*/ 896741 w 1433455"/>
              <a:gd name="connsiteY56" fmla="*/ 304801 h 2540000"/>
              <a:gd name="connsiteX57" fmla="*/ 987298 w 1433455"/>
              <a:gd name="connsiteY57" fmla="*/ 337931 h 2540000"/>
              <a:gd name="connsiteX58" fmla="*/ 1161786 w 1433455"/>
              <a:gd name="connsiteY58" fmla="*/ 238539 h 2540000"/>
              <a:gd name="connsiteX59" fmla="*/ 1327438 w 1433455"/>
              <a:gd name="connsiteY59" fmla="*/ 223079 h 2540000"/>
              <a:gd name="connsiteX60" fmla="*/ 1431245 w 1433455"/>
              <a:gd name="connsiteY60" fmla="*/ 236332 h 2540000"/>
              <a:gd name="connsiteX61" fmla="*/ 1433455 w 1433455"/>
              <a:gd name="connsiteY61" fmla="*/ 245166 h 2540000"/>
              <a:gd name="connsiteX0" fmla="*/ 1433455 w 1433455"/>
              <a:gd name="connsiteY0" fmla="*/ 245166 h 2540000"/>
              <a:gd name="connsiteX1" fmla="*/ 1429037 w 1433455"/>
              <a:gd name="connsiteY1" fmla="*/ 344557 h 2540000"/>
              <a:gd name="connsiteX2" fmla="*/ 1429037 w 1433455"/>
              <a:gd name="connsiteY2" fmla="*/ 375479 h 2540000"/>
              <a:gd name="connsiteX3" fmla="*/ 1393698 w 1433455"/>
              <a:gd name="connsiteY3" fmla="*/ 401983 h 2540000"/>
              <a:gd name="connsiteX4" fmla="*/ 1404742 w 1433455"/>
              <a:gd name="connsiteY4" fmla="*/ 519044 h 2540000"/>
              <a:gd name="connsiteX5" fmla="*/ 1406951 w 1433455"/>
              <a:gd name="connsiteY5" fmla="*/ 636105 h 2540000"/>
              <a:gd name="connsiteX6" fmla="*/ 1400324 w 1433455"/>
              <a:gd name="connsiteY6" fmla="*/ 704574 h 2540000"/>
              <a:gd name="connsiteX7" fmla="*/ 1314185 w 1433455"/>
              <a:gd name="connsiteY7" fmla="*/ 777461 h 2540000"/>
              <a:gd name="connsiteX8" fmla="*/ 1272220 w 1433455"/>
              <a:gd name="connsiteY8" fmla="*/ 854766 h 2540000"/>
              <a:gd name="connsiteX9" fmla="*/ 1305351 w 1433455"/>
              <a:gd name="connsiteY9" fmla="*/ 965200 h 2540000"/>
              <a:gd name="connsiteX10" fmla="*/ 1234672 w 1433455"/>
              <a:gd name="connsiteY10" fmla="*/ 1075635 h 2540000"/>
              <a:gd name="connsiteX11" fmla="*/ 1256759 w 1433455"/>
              <a:gd name="connsiteY11" fmla="*/ 1163983 h 2540000"/>
              <a:gd name="connsiteX12" fmla="*/ 1236881 w 1433455"/>
              <a:gd name="connsiteY12" fmla="*/ 1223618 h 2540000"/>
              <a:gd name="connsiteX13" fmla="*/ 1203751 w 1433455"/>
              <a:gd name="connsiteY13" fmla="*/ 1270000 h 2540000"/>
              <a:gd name="connsiteX14" fmla="*/ 1175037 w 1433455"/>
              <a:gd name="connsiteY14" fmla="*/ 1281044 h 2540000"/>
              <a:gd name="connsiteX15" fmla="*/ 1172829 w 1433455"/>
              <a:gd name="connsiteY15" fmla="*/ 1325218 h 2540000"/>
              <a:gd name="connsiteX16" fmla="*/ 1190498 w 1433455"/>
              <a:gd name="connsiteY16" fmla="*/ 1378226 h 2540000"/>
              <a:gd name="connsiteX17" fmla="*/ 1194916 w 1433455"/>
              <a:gd name="connsiteY17" fmla="*/ 1455531 h 2540000"/>
              <a:gd name="connsiteX18" fmla="*/ 1179455 w 1433455"/>
              <a:gd name="connsiteY18" fmla="*/ 1524000 h 2540000"/>
              <a:gd name="connsiteX19" fmla="*/ 1212585 w 1433455"/>
              <a:gd name="connsiteY19" fmla="*/ 1652105 h 2540000"/>
              <a:gd name="connsiteX20" fmla="*/ 1186081 w 1433455"/>
              <a:gd name="connsiteY20" fmla="*/ 1738244 h 2540000"/>
              <a:gd name="connsiteX21" fmla="*/ 1133072 w 1433455"/>
              <a:gd name="connsiteY21" fmla="*/ 1800087 h 2540000"/>
              <a:gd name="connsiteX22" fmla="*/ 1110985 w 1433455"/>
              <a:gd name="connsiteY22" fmla="*/ 1824383 h 2540000"/>
              <a:gd name="connsiteX23" fmla="*/ 1110985 w 1433455"/>
              <a:gd name="connsiteY23" fmla="*/ 1853096 h 2540000"/>
              <a:gd name="connsiteX24" fmla="*/ 1108777 w 1433455"/>
              <a:gd name="connsiteY24" fmla="*/ 1868557 h 2540000"/>
              <a:gd name="connsiteX25" fmla="*/ 1097733 w 1433455"/>
              <a:gd name="connsiteY25" fmla="*/ 1897270 h 2540000"/>
              <a:gd name="connsiteX26" fmla="*/ 1084481 w 1433455"/>
              <a:gd name="connsiteY26" fmla="*/ 1923774 h 2540000"/>
              <a:gd name="connsiteX27" fmla="*/ 1077855 w 1433455"/>
              <a:gd name="connsiteY27" fmla="*/ 1992244 h 2540000"/>
              <a:gd name="connsiteX28" fmla="*/ 1038098 w 1433455"/>
              <a:gd name="connsiteY28" fmla="*/ 2027583 h 2540000"/>
              <a:gd name="connsiteX29" fmla="*/ 1038098 w 1433455"/>
              <a:gd name="connsiteY29" fmla="*/ 2096053 h 2540000"/>
              <a:gd name="connsiteX30" fmla="*/ 1009385 w 1433455"/>
              <a:gd name="connsiteY30" fmla="*/ 2133600 h 2540000"/>
              <a:gd name="connsiteX31" fmla="*/ 993924 w 1433455"/>
              <a:gd name="connsiteY31" fmla="*/ 2197653 h 2540000"/>
              <a:gd name="connsiteX32" fmla="*/ 940916 w 1433455"/>
              <a:gd name="connsiteY32" fmla="*/ 2217531 h 2540000"/>
              <a:gd name="connsiteX33" fmla="*/ 932081 w 1433455"/>
              <a:gd name="connsiteY33" fmla="*/ 2261705 h 2540000"/>
              <a:gd name="connsiteX34" fmla="*/ 960794 w 1433455"/>
              <a:gd name="connsiteY34" fmla="*/ 2314713 h 2540000"/>
              <a:gd name="connsiteX35" fmla="*/ 960794 w 1433455"/>
              <a:gd name="connsiteY35" fmla="*/ 2383183 h 2540000"/>
              <a:gd name="connsiteX36" fmla="*/ 947542 w 1433455"/>
              <a:gd name="connsiteY36" fmla="*/ 2453861 h 2540000"/>
              <a:gd name="connsiteX37" fmla="*/ 940916 w 1433455"/>
              <a:gd name="connsiteY37" fmla="*/ 2486992 h 2540000"/>
              <a:gd name="connsiteX38" fmla="*/ 940916 w 1433455"/>
              <a:gd name="connsiteY38" fmla="*/ 2540000 h 2540000"/>
              <a:gd name="connsiteX39" fmla="*/ 885698 w 1433455"/>
              <a:gd name="connsiteY39" fmla="*/ 2540000 h 2540000"/>
              <a:gd name="connsiteX40" fmla="*/ 837107 w 1433455"/>
              <a:gd name="connsiteY40" fmla="*/ 2493618 h 2540000"/>
              <a:gd name="connsiteX41" fmla="*/ 792933 w 1433455"/>
              <a:gd name="connsiteY41" fmla="*/ 2442818 h 2540000"/>
              <a:gd name="connsiteX42" fmla="*/ 671455 w 1433455"/>
              <a:gd name="connsiteY42" fmla="*/ 2336800 h 2540000"/>
              <a:gd name="connsiteX43" fmla="*/ 655994 w 1433455"/>
              <a:gd name="connsiteY43" fmla="*/ 2241826 h 2540000"/>
              <a:gd name="connsiteX44" fmla="*/ 609611 w 1433455"/>
              <a:gd name="connsiteY44" fmla="*/ 2173357 h 2540000"/>
              <a:gd name="connsiteX45" fmla="*/ 408621 w 1433455"/>
              <a:gd name="connsiteY45" fmla="*/ 1572591 h 2540000"/>
              <a:gd name="connsiteX46" fmla="*/ 114864 w 1433455"/>
              <a:gd name="connsiteY46" fmla="*/ 1208157 h 2540000"/>
              <a:gd name="connsiteX47" fmla="*/ 22098 w 1433455"/>
              <a:gd name="connsiteY47" fmla="*/ 821635 h 2540000"/>
              <a:gd name="connsiteX48" fmla="*/ 44185 w 1433455"/>
              <a:gd name="connsiteY48" fmla="*/ 640522 h 2540000"/>
              <a:gd name="connsiteX49" fmla="*/ 37559 w 1433455"/>
              <a:gd name="connsiteY49" fmla="*/ 492539 h 2540000"/>
              <a:gd name="connsiteX50" fmla="*/ 11 w 1433455"/>
              <a:gd name="connsiteY50" fmla="*/ 249583 h 2540000"/>
              <a:gd name="connsiteX51" fmla="*/ 251801 w 1433455"/>
              <a:gd name="connsiteY51" fmla="*/ 61844 h 2540000"/>
              <a:gd name="connsiteX52" fmla="*/ 419664 w 1433455"/>
              <a:gd name="connsiteY52" fmla="*/ 0 h 2540000"/>
              <a:gd name="connsiteX53" fmla="*/ 620654 w 1433455"/>
              <a:gd name="connsiteY53" fmla="*/ 125897 h 2540000"/>
              <a:gd name="connsiteX54" fmla="*/ 629490 w 1433455"/>
              <a:gd name="connsiteY54" fmla="*/ 194366 h 2540000"/>
              <a:gd name="connsiteX55" fmla="*/ 799559 w 1433455"/>
              <a:gd name="connsiteY55" fmla="*/ 258417 h 2540000"/>
              <a:gd name="connsiteX56" fmla="*/ 896741 w 1433455"/>
              <a:gd name="connsiteY56" fmla="*/ 304801 h 2540000"/>
              <a:gd name="connsiteX57" fmla="*/ 987298 w 1433455"/>
              <a:gd name="connsiteY57" fmla="*/ 337931 h 2540000"/>
              <a:gd name="connsiteX58" fmla="*/ 1161786 w 1433455"/>
              <a:gd name="connsiteY58" fmla="*/ 238539 h 2540000"/>
              <a:gd name="connsiteX59" fmla="*/ 1327438 w 1433455"/>
              <a:gd name="connsiteY59" fmla="*/ 223079 h 2540000"/>
              <a:gd name="connsiteX60" fmla="*/ 1431245 w 1433455"/>
              <a:gd name="connsiteY60" fmla="*/ 236332 h 2540000"/>
              <a:gd name="connsiteX61" fmla="*/ 1433455 w 1433455"/>
              <a:gd name="connsiteY61" fmla="*/ 245166 h 2540000"/>
              <a:gd name="connsiteX0" fmla="*/ 1433455 w 1433455"/>
              <a:gd name="connsiteY0" fmla="*/ 258416 h 2553250"/>
              <a:gd name="connsiteX1" fmla="*/ 1429037 w 1433455"/>
              <a:gd name="connsiteY1" fmla="*/ 357807 h 2553250"/>
              <a:gd name="connsiteX2" fmla="*/ 1429037 w 1433455"/>
              <a:gd name="connsiteY2" fmla="*/ 388729 h 2553250"/>
              <a:gd name="connsiteX3" fmla="*/ 1393698 w 1433455"/>
              <a:gd name="connsiteY3" fmla="*/ 415233 h 2553250"/>
              <a:gd name="connsiteX4" fmla="*/ 1404742 w 1433455"/>
              <a:gd name="connsiteY4" fmla="*/ 532294 h 2553250"/>
              <a:gd name="connsiteX5" fmla="*/ 1406951 w 1433455"/>
              <a:gd name="connsiteY5" fmla="*/ 649355 h 2553250"/>
              <a:gd name="connsiteX6" fmla="*/ 1400324 w 1433455"/>
              <a:gd name="connsiteY6" fmla="*/ 717824 h 2553250"/>
              <a:gd name="connsiteX7" fmla="*/ 1314185 w 1433455"/>
              <a:gd name="connsiteY7" fmla="*/ 790711 h 2553250"/>
              <a:gd name="connsiteX8" fmla="*/ 1272220 w 1433455"/>
              <a:gd name="connsiteY8" fmla="*/ 868016 h 2553250"/>
              <a:gd name="connsiteX9" fmla="*/ 1305351 w 1433455"/>
              <a:gd name="connsiteY9" fmla="*/ 978450 h 2553250"/>
              <a:gd name="connsiteX10" fmla="*/ 1234672 w 1433455"/>
              <a:gd name="connsiteY10" fmla="*/ 1088885 h 2553250"/>
              <a:gd name="connsiteX11" fmla="*/ 1256759 w 1433455"/>
              <a:gd name="connsiteY11" fmla="*/ 1177233 h 2553250"/>
              <a:gd name="connsiteX12" fmla="*/ 1236881 w 1433455"/>
              <a:gd name="connsiteY12" fmla="*/ 1236868 h 2553250"/>
              <a:gd name="connsiteX13" fmla="*/ 1203751 w 1433455"/>
              <a:gd name="connsiteY13" fmla="*/ 1283250 h 2553250"/>
              <a:gd name="connsiteX14" fmla="*/ 1175037 w 1433455"/>
              <a:gd name="connsiteY14" fmla="*/ 1294294 h 2553250"/>
              <a:gd name="connsiteX15" fmla="*/ 1172829 w 1433455"/>
              <a:gd name="connsiteY15" fmla="*/ 1338468 h 2553250"/>
              <a:gd name="connsiteX16" fmla="*/ 1190498 w 1433455"/>
              <a:gd name="connsiteY16" fmla="*/ 1391476 h 2553250"/>
              <a:gd name="connsiteX17" fmla="*/ 1194916 w 1433455"/>
              <a:gd name="connsiteY17" fmla="*/ 1468781 h 2553250"/>
              <a:gd name="connsiteX18" fmla="*/ 1179455 w 1433455"/>
              <a:gd name="connsiteY18" fmla="*/ 1537250 h 2553250"/>
              <a:gd name="connsiteX19" fmla="*/ 1212585 w 1433455"/>
              <a:gd name="connsiteY19" fmla="*/ 1665355 h 2553250"/>
              <a:gd name="connsiteX20" fmla="*/ 1186081 w 1433455"/>
              <a:gd name="connsiteY20" fmla="*/ 1751494 h 2553250"/>
              <a:gd name="connsiteX21" fmla="*/ 1133072 w 1433455"/>
              <a:gd name="connsiteY21" fmla="*/ 1813337 h 2553250"/>
              <a:gd name="connsiteX22" fmla="*/ 1110985 w 1433455"/>
              <a:gd name="connsiteY22" fmla="*/ 1837633 h 2553250"/>
              <a:gd name="connsiteX23" fmla="*/ 1110985 w 1433455"/>
              <a:gd name="connsiteY23" fmla="*/ 1866346 h 2553250"/>
              <a:gd name="connsiteX24" fmla="*/ 1108777 w 1433455"/>
              <a:gd name="connsiteY24" fmla="*/ 1881807 h 2553250"/>
              <a:gd name="connsiteX25" fmla="*/ 1097733 w 1433455"/>
              <a:gd name="connsiteY25" fmla="*/ 1910520 h 2553250"/>
              <a:gd name="connsiteX26" fmla="*/ 1084481 w 1433455"/>
              <a:gd name="connsiteY26" fmla="*/ 1937024 h 2553250"/>
              <a:gd name="connsiteX27" fmla="*/ 1077855 w 1433455"/>
              <a:gd name="connsiteY27" fmla="*/ 2005494 h 2553250"/>
              <a:gd name="connsiteX28" fmla="*/ 1038098 w 1433455"/>
              <a:gd name="connsiteY28" fmla="*/ 2040833 h 2553250"/>
              <a:gd name="connsiteX29" fmla="*/ 1038098 w 1433455"/>
              <a:gd name="connsiteY29" fmla="*/ 2109303 h 2553250"/>
              <a:gd name="connsiteX30" fmla="*/ 1009385 w 1433455"/>
              <a:gd name="connsiteY30" fmla="*/ 2146850 h 2553250"/>
              <a:gd name="connsiteX31" fmla="*/ 993924 w 1433455"/>
              <a:gd name="connsiteY31" fmla="*/ 2210903 h 2553250"/>
              <a:gd name="connsiteX32" fmla="*/ 940916 w 1433455"/>
              <a:gd name="connsiteY32" fmla="*/ 2230781 h 2553250"/>
              <a:gd name="connsiteX33" fmla="*/ 932081 w 1433455"/>
              <a:gd name="connsiteY33" fmla="*/ 2274955 h 2553250"/>
              <a:gd name="connsiteX34" fmla="*/ 960794 w 1433455"/>
              <a:gd name="connsiteY34" fmla="*/ 2327963 h 2553250"/>
              <a:gd name="connsiteX35" fmla="*/ 960794 w 1433455"/>
              <a:gd name="connsiteY35" fmla="*/ 2396433 h 2553250"/>
              <a:gd name="connsiteX36" fmla="*/ 947542 w 1433455"/>
              <a:gd name="connsiteY36" fmla="*/ 2467111 h 2553250"/>
              <a:gd name="connsiteX37" fmla="*/ 940916 w 1433455"/>
              <a:gd name="connsiteY37" fmla="*/ 2500242 h 2553250"/>
              <a:gd name="connsiteX38" fmla="*/ 940916 w 1433455"/>
              <a:gd name="connsiteY38" fmla="*/ 2553250 h 2553250"/>
              <a:gd name="connsiteX39" fmla="*/ 885698 w 1433455"/>
              <a:gd name="connsiteY39" fmla="*/ 2553250 h 2553250"/>
              <a:gd name="connsiteX40" fmla="*/ 837107 w 1433455"/>
              <a:gd name="connsiteY40" fmla="*/ 2506868 h 2553250"/>
              <a:gd name="connsiteX41" fmla="*/ 792933 w 1433455"/>
              <a:gd name="connsiteY41" fmla="*/ 2456068 h 2553250"/>
              <a:gd name="connsiteX42" fmla="*/ 671455 w 1433455"/>
              <a:gd name="connsiteY42" fmla="*/ 2350050 h 2553250"/>
              <a:gd name="connsiteX43" fmla="*/ 655994 w 1433455"/>
              <a:gd name="connsiteY43" fmla="*/ 2255076 h 2553250"/>
              <a:gd name="connsiteX44" fmla="*/ 609611 w 1433455"/>
              <a:gd name="connsiteY44" fmla="*/ 2186607 h 2553250"/>
              <a:gd name="connsiteX45" fmla="*/ 408621 w 1433455"/>
              <a:gd name="connsiteY45" fmla="*/ 1585841 h 2553250"/>
              <a:gd name="connsiteX46" fmla="*/ 114864 w 1433455"/>
              <a:gd name="connsiteY46" fmla="*/ 1221407 h 2553250"/>
              <a:gd name="connsiteX47" fmla="*/ 22098 w 1433455"/>
              <a:gd name="connsiteY47" fmla="*/ 834885 h 2553250"/>
              <a:gd name="connsiteX48" fmla="*/ 44185 w 1433455"/>
              <a:gd name="connsiteY48" fmla="*/ 653772 h 2553250"/>
              <a:gd name="connsiteX49" fmla="*/ 37559 w 1433455"/>
              <a:gd name="connsiteY49" fmla="*/ 505789 h 2553250"/>
              <a:gd name="connsiteX50" fmla="*/ 11 w 1433455"/>
              <a:gd name="connsiteY50" fmla="*/ 262833 h 2553250"/>
              <a:gd name="connsiteX51" fmla="*/ 251801 w 1433455"/>
              <a:gd name="connsiteY51" fmla="*/ 75094 h 2553250"/>
              <a:gd name="connsiteX52" fmla="*/ 419664 w 1433455"/>
              <a:gd name="connsiteY52" fmla="*/ 13250 h 2553250"/>
              <a:gd name="connsiteX53" fmla="*/ 671454 w 1433455"/>
              <a:gd name="connsiteY53" fmla="*/ 0 h 2553250"/>
              <a:gd name="connsiteX54" fmla="*/ 629490 w 1433455"/>
              <a:gd name="connsiteY54" fmla="*/ 207616 h 2553250"/>
              <a:gd name="connsiteX55" fmla="*/ 799559 w 1433455"/>
              <a:gd name="connsiteY55" fmla="*/ 271667 h 2553250"/>
              <a:gd name="connsiteX56" fmla="*/ 896741 w 1433455"/>
              <a:gd name="connsiteY56" fmla="*/ 318051 h 2553250"/>
              <a:gd name="connsiteX57" fmla="*/ 987298 w 1433455"/>
              <a:gd name="connsiteY57" fmla="*/ 351181 h 2553250"/>
              <a:gd name="connsiteX58" fmla="*/ 1161786 w 1433455"/>
              <a:gd name="connsiteY58" fmla="*/ 251789 h 2553250"/>
              <a:gd name="connsiteX59" fmla="*/ 1327438 w 1433455"/>
              <a:gd name="connsiteY59" fmla="*/ 236329 h 2553250"/>
              <a:gd name="connsiteX60" fmla="*/ 1431245 w 1433455"/>
              <a:gd name="connsiteY60" fmla="*/ 249582 h 2553250"/>
              <a:gd name="connsiteX61" fmla="*/ 1433455 w 1433455"/>
              <a:gd name="connsiteY61" fmla="*/ 258416 h 2553250"/>
              <a:gd name="connsiteX0" fmla="*/ 1433455 w 1433455"/>
              <a:gd name="connsiteY0" fmla="*/ 273878 h 2568712"/>
              <a:gd name="connsiteX1" fmla="*/ 1429037 w 1433455"/>
              <a:gd name="connsiteY1" fmla="*/ 373269 h 2568712"/>
              <a:gd name="connsiteX2" fmla="*/ 1429037 w 1433455"/>
              <a:gd name="connsiteY2" fmla="*/ 404191 h 2568712"/>
              <a:gd name="connsiteX3" fmla="*/ 1393698 w 1433455"/>
              <a:gd name="connsiteY3" fmla="*/ 430695 h 2568712"/>
              <a:gd name="connsiteX4" fmla="*/ 1404742 w 1433455"/>
              <a:gd name="connsiteY4" fmla="*/ 547756 h 2568712"/>
              <a:gd name="connsiteX5" fmla="*/ 1406951 w 1433455"/>
              <a:gd name="connsiteY5" fmla="*/ 664817 h 2568712"/>
              <a:gd name="connsiteX6" fmla="*/ 1400324 w 1433455"/>
              <a:gd name="connsiteY6" fmla="*/ 733286 h 2568712"/>
              <a:gd name="connsiteX7" fmla="*/ 1314185 w 1433455"/>
              <a:gd name="connsiteY7" fmla="*/ 806173 h 2568712"/>
              <a:gd name="connsiteX8" fmla="*/ 1272220 w 1433455"/>
              <a:gd name="connsiteY8" fmla="*/ 883478 h 2568712"/>
              <a:gd name="connsiteX9" fmla="*/ 1305351 w 1433455"/>
              <a:gd name="connsiteY9" fmla="*/ 993912 h 2568712"/>
              <a:gd name="connsiteX10" fmla="*/ 1234672 w 1433455"/>
              <a:gd name="connsiteY10" fmla="*/ 1104347 h 2568712"/>
              <a:gd name="connsiteX11" fmla="*/ 1256759 w 1433455"/>
              <a:gd name="connsiteY11" fmla="*/ 1192695 h 2568712"/>
              <a:gd name="connsiteX12" fmla="*/ 1236881 w 1433455"/>
              <a:gd name="connsiteY12" fmla="*/ 1252330 h 2568712"/>
              <a:gd name="connsiteX13" fmla="*/ 1203751 w 1433455"/>
              <a:gd name="connsiteY13" fmla="*/ 1298712 h 2568712"/>
              <a:gd name="connsiteX14" fmla="*/ 1175037 w 1433455"/>
              <a:gd name="connsiteY14" fmla="*/ 1309756 h 2568712"/>
              <a:gd name="connsiteX15" fmla="*/ 1172829 w 1433455"/>
              <a:gd name="connsiteY15" fmla="*/ 1353930 h 2568712"/>
              <a:gd name="connsiteX16" fmla="*/ 1190498 w 1433455"/>
              <a:gd name="connsiteY16" fmla="*/ 1406938 h 2568712"/>
              <a:gd name="connsiteX17" fmla="*/ 1194916 w 1433455"/>
              <a:gd name="connsiteY17" fmla="*/ 1484243 h 2568712"/>
              <a:gd name="connsiteX18" fmla="*/ 1179455 w 1433455"/>
              <a:gd name="connsiteY18" fmla="*/ 1552712 h 2568712"/>
              <a:gd name="connsiteX19" fmla="*/ 1212585 w 1433455"/>
              <a:gd name="connsiteY19" fmla="*/ 1680817 h 2568712"/>
              <a:gd name="connsiteX20" fmla="*/ 1186081 w 1433455"/>
              <a:gd name="connsiteY20" fmla="*/ 1766956 h 2568712"/>
              <a:gd name="connsiteX21" fmla="*/ 1133072 w 1433455"/>
              <a:gd name="connsiteY21" fmla="*/ 1828799 h 2568712"/>
              <a:gd name="connsiteX22" fmla="*/ 1110985 w 1433455"/>
              <a:gd name="connsiteY22" fmla="*/ 1853095 h 2568712"/>
              <a:gd name="connsiteX23" fmla="*/ 1110985 w 1433455"/>
              <a:gd name="connsiteY23" fmla="*/ 1881808 h 2568712"/>
              <a:gd name="connsiteX24" fmla="*/ 1108777 w 1433455"/>
              <a:gd name="connsiteY24" fmla="*/ 1897269 h 2568712"/>
              <a:gd name="connsiteX25" fmla="*/ 1097733 w 1433455"/>
              <a:gd name="connsiteY25" fmla="*/ 1925982 h 2568712"/>
              <a:gd name="connsiteX26" fmla="*/ 1084481 w 1433455"/>
              <a:gd name="connsiteY26" fmla="*/ 1952486 h 2568712"/>
              <a:gd name="connsiteX27" fmla="*/ 1077855 w 1433455"/>
              <a:gd name="connsiteY27" fmla="*/ 2020956 h 2568712"/>
              <a:gd name="connsiteX28" fmla="*/ 1038098 w 1433455"/>
              <a:gd name="connsiteY28" fmla="*/ 2056295 h 2568712"/>
              <a:gd name="connsiteX29" fmla="*/ 1038098 w 1433455"/>
              <a:gd name="connsiteY29" fmla="*/ 2124765 h 2568712"/>
              <a:gd name="connsiteX30" fmla="*/ 1009385 w 1433455"/>
              <a:gd name="connsiteY30" fmla="*/ 2162312 h 2568712"/>
              <a:gd name="connsiteX31" fmla="*/ 993924 w 1433455"/>
              <a:gd name="connsiteY31" fmla="*/ 2226365 h 2568712"/>
              <a:gd name="connsiteX32" fmla="*/ 940916 w 1433455"/>
              <a:gd name="connsiteY32" fmla="*/ 2246243 h 2568712"/>
              <a:gd name="connsiteX33" fmla="*/ 932081 w 1433455"/>
              <a:gd name="connsiteY33" fmla="*/ 2290417 h 2568712"/>
              <a:gd name="connsiteX34" fmla="*/ 960794 w 1433455"/>
              <a:gd name="connsiteY34" fmla="*/ 2343425 h 2568712"/>
              <a:gd name="connsiteX35" fmla="*/ 960794 w 1433455"/>
              <a:gd name="connsiteY35" fmla="*/ 2411895 h 2568712"/>
              <a:gd name="connsiteX36" fmla="*/ 947542 w 1433455"/>
              <a:gd name="connsiteY36" fmla="*/ 2482573 h 2568712"/>
              <a:gd name="connsiteX37" fmla="*/ 940916 w 1433455"/>
              <a:gd name="connsiteY37" fmla="*/ 2515704 h 2568712"/>
              <a:gd name="connsiteX38" fmla="*/ 940916 w 1433455"/>
              <a:gd name="connsiteY38" fmla="*/ 2568712 h 2568712"/>
              <a:gd name="connsiteX39" fmla="*/ 885698 w 1433455"/>
              <a:gd name="connsiteY39" fmla="*/ 2568712 h 2568712"/>
              <a:gd name="connsiteX40" fmla="*/ 837107 w 1433455"/>
              <a:gd name="connsiteY40" fmla="*/ 2522330 h 2568712"/>
              <a:gd name="connsiteX41" fmla="*/ 792933 w 1433455"/>
              <a:gd name="connsiteY41" fmla="*/ 2471530 h 2568712"/>
              <a:gd name="connsiteX42" fmla="*/ 671455 w 1433455"/>
              <a:gd name="connsiteY42" fmla="*/ 2365512 h 2568712"/>
              <a:gd name="connsiteX43" fmla="*/ 655994 w 1433455"/>
              <a:gd name="connsiteY43" fmla="*/ 2270538 h 2568712"/>
              <a:gd name="connsiteX44" fmla="*/ 609611 w 1433455"/>
              <a:gd name="connsiteY44" fmla="*/ 2202069 h 2568712"/>
              <a:gd name="connsiteX45" fmla="*/ 408621 w 1433455"/>
              <a:gd name="connsiteY45" fmla="*/ 1601303 h 2568712"/>
              <a:gd name="connsiteX46" fmla="*/ 114864 w 1433455"/>
              <a:gd name="connsiteY46" fmla="*/ 1236869 h 2568712"/>
              <a:gd name="connsiteX47" fmla="*/ 22098 w 1433455"/>
              <a:gd name="connsiteY47" fmla="*/ 850347 h 2568712"/>
              <a:gd name="connsiteX48" fmla="*/ 44185 w 1433455"/>
              <a:gd name="connsiteY48" fmla="*/ 669234 h 2568712"/>
              <a:gd name="connsiteX49" fmla="*/ 37559 w 1433455"/>
              <a:gd name="connsiteY49" fmla="*/ 521251 h 2568712"/>
              <a:gd name="connsiteX50" fmla="*/ 11 w 1433455"/>
              <a:gd name="connsiteY50" fmla="*/ 278295 h 2568712"/>
              <a:gd name="connsiteX51" fmla="*/ 251801 w 1433455"/>
              <a:gd name="connsiteY51" fmla="*/ 90556 h 2568712"/>
              <a:gd name="connsiteX52" fmla="*/ 419664 w 1433455"/>
              <a:gd name="connsiteY52" fmla="*/ 28712 h 2568712"/>
              <a:gd name="connsiteX53" fmla="*/ 671454 w 1433455"/>
              <a:gd name="connsiteY53" fmla="*/ 15462 h 2568712"/>
              <a:gd name="connsiteX54" fmla="*/ 797350 w 1433455"/>
              <a:gd name="connsiteY54" fmla="*/ 0 h 2568712"/>
              <a:gd name="connsiteX55" fmla="*/ 799559 w 1433455"/>
              <a:gd name="connsiteY55" fmla="*/ 287129 h 2568712"/>
              <a:gd name="connsiteX56" fmla="*/ 896741 w 1433455"/>
              <a:gd name="connsiteY56" fmla="*/ 333513 h 2568712"/>
              <a:gd name="connsiteX57" fmla="*/ 987298 w 1433455"/>
              <a:gd name="connsiteY57" fmla="*/ 366643 h 2568712"/>
              <a:gd name="connsiteX58" fmla="*/ 1161786 w 1433455"/>
              <a:gd name="connsiteY58" fmla="*/ 267251 h 2568712"/>
              <a:gd name="connsiteX59" fmla="*/ 1327438 w 1433455"/>
              <a:gd name="connsiteY59" fmla="*/ 251791 h 2568712"/>
              <a:gd name="connsiteX60" fmla="*/ 1431245 w 1433455"/>
              <a:gd name="connsiteY60" fmla="*/ 265044 h 2568712"/>
              <a:gd name="connsiteX61" fmla="*/ 1433455 w 1433455"/>
              <a:gd name="connsiteY61" fmla="*/ 273878 h 2568712"/>
              <a:gd name="connsiteX0" fmla="*/ 1433455 w 1433455"/>
              <a:gd name="connsiteY0" fmla="*/ 273878 h 2568712"/>
              <a:gd name="connsiteX1" fmla="*/ 1429037 w 1433455"/>
              <a:gd name="connsiteY1" fmla="*/ 373269 h 2568712"/>
              <a:gd name="connsiteX2" fmla="*/ 1429037 w 1433455"/>
              <a:gd name="connsiteY2" fmla="*/ 404191 h 2568712"/>
              <a:gd name="connsiteX3" fmla="*/ 1393698 w 1433455"/>
              <a:gd name="connsiteY3" fmla="*/ 430695 h 2568712"/>
              <a:gd name="connsiteX4" fmla="*/ 1404742 w 1433455"/>
              <a:gd name="connsiteY4" fmla="*/ 547756 h 2568712"/>
              <a:gd name="connsiteX5" fmla="*/ 1406951 w 1433455"/>
              <a:gd name="connsiteY5" fmla="*/ 664817 h 2568712"/>
              <a:gd name="connsiteX6" fmla="*/ 1400324 w 1433455"/>
              <a:gd name="connsiteY6" fmla="*/ 733286 h 2568712"/>
              <a:gd name="connsiteX7" fmla="*/ 1314185 w 1433455"/>
              <a:gd name="connsiteY7" fmla="*/ 806173 h 2568712"/>
              <a:gd name="connsiteX8" fmla="*/ 1272220 w 1433455"/>
              <a:gd name="connsiteY8" fmla="*/ 883478 h 2568712"/>
              <a:gd name="connsiteX9" fmla="*/ 1305351 w 1433455"/>
              <a:gd name="connsiteY9" fmla="*/ 993912 h 2568712"/>
              <a:gd name="connsiteX10" fmla="*/ 1234672 w 1433455"/>
              <a:gd name="connsiteY10" fmla="*/ 1104347 h 2568712"/>
              <a:gd name="connsiteX11" fmla="*/ 1256759 w 1433455"/>
              <a:gd name="connsiteY11" fmla="*/ 1192695 h 2568712"/>
              <a:gd name="connsiteX12" fmla="*/ 1236881 w 1433455"/>
              <a:gd name="connsiteY12" fmla="*/ 1252330 h 2568712"/>
              <a:gd name="connsiteX13" fmla="*/ 1203751 w 1433455"/>
              <a:gd name="connsiteY13" fmla="*/ 1298712 h 2568712"/>
              <a:gd name="connsiteX14" fmla="*/ 1175037 w 1433455"/>
              <a:gd name="connsiteY14" fmla="*/ 1309756 h 2568712"/>
              <a:gd name="connsiteX15" fmla="*/ 1172829 w 1433455"/>
              <a:gd name="connsiteY15" fmla="*/ 1353930 h 2568712"/>
              <a:gd name="connsiteX16" fmla="*/ 1190498 w 1433455"/>
              <a:gd name="connsiteY16" fmla="*/ 1406938 h 2568712"/>
              <a:gd name="connsiteX17" fmla="*/ 1194916 w 1433455"/>
              <a:gd name="connsiteY17" fmla="*/ 1484243 h 2568712"/>
              <a:gd name="connsiteX18" fmla="*/ 1179455 w 1433455"/>
              <a:gd name="connsiteY18" fmla="*/ 1552712 h 2568712"/>
              <a:gd name="connsiteX19" fmla="*/ 1212585 w 1433455"/>
              <a:gd name="connsiteY19" fmla="*/ 1680817 h 2568712"/>
              <a:gd name="connsiteX20" fmla="*/ 1186081 w 1433455"/>
              <a:gd name="connsiteY20" fmla="*/ 1766956 h 2568712"/>
              <a:gd name="connsiteX21" fmla="*/ 1133072 w 1433455"/>
              <a:gd name="connsiteY21" fmla="*/ 1828799 h 2568712"/>
              <a:gd name="connsiteX22" fmla="*/ 1110985 w 1433455"/>
              <a:gd name="connsiteY22" fmla="*/ 1853095 h 2568712"/>
              <a:gd name="connsiteX23" fmla="*/ 1110985 w 1433455"/>
              <a:gd name="connsiteY23" fmla="*/ 1881808 h 2568712"/>
              <a:gd name="connsiteX24" fmla="*/ 1108777 w 1433455"/>
              <a:gd name="connsiteY24" fmla="*/ 1897269 h 2568712"/>
              <a:gd name="connsiteX25" fmla="*/ 1097733 w 1433455"/>
              <a:gd name="connsiteY25" fmla="*/ 1925982 h 2568712"/>
              <a:gd name="connsiteX26" fmla="*/ 1084481 w 1433455"/>
              <a:gd name="connsiteY26" fmla="*/ 1952486 h 2568712"/>
              <a:gd name="connsiteX27" fmla="*/ 1077855 w 1433455"/>
              <a:gd name="connsiteY27" fmla="*/ 2020956 h 2568712"/>
              <a:gd name="connsiteX28" fmla="*/ 1038098 w 1433455"/>
              <a:gd name="connsiteY28" fmla="*/ 2056295 h 2568712"/>
              <a:gd name="connsiteX29" fmla="*/ 1038098 w 1433455"/>
              <a:gd name="connsiteY29" fmla="*/ 2124765 h 2568712"/>
              <a:gd name="connsiteX30" fmla="*/ 1009385 w 1433455"/>
              <a:gd name="connsiteY30" fmla="*/ 2162312 h 2568712"/>
              <a:gd name="connsiteX31" fmla="*/ 993924 w 1433455"/>
              <a:gd name="connsiteY31" fmla="*/ 2226365 h 2568712"/>
              <a:gd name="connsiteX32" fmla="*/ 940916 w 1433455"/>
              <a:gd name="connsiteY32" fmla="*/ 2246243 h 2568712"/>
              <a:gd name="connsiteX33" fmla="*/ 932081 w 1433455"/>
              <a:gd name="connsiteY33" fmla="*/ 2290417 h 2568712"/>
              <a:gd name="connsiteX34" fmla="*/ 960794 w 1433455"/>
              <a:gd name="connsiteY34" fmla="*/ 2343425 h 2568712"/>
              <a:gd name="connsiteX35" fmla="*/ 960794 w 1433455"/>
              <a:gd name="connsiteY35" fmla="*/ 2411895 h 2568712"/>
              <a:gd name="connsiteX36" fmla="*/ 947542 w 1433455"/>
              <a:gd name="connsiteY36" fmla="*/ 2482573 h 2568712"/>
              <a:gd name="connsiteX37" fmla="*/ 940916 w 1433455"/>
              <a:gd name="connsiteY37" fmla="*/ 2515704 h 2568712"/>
              <a:gd name="connsiteX38" fmla="*/ 940916 w 1433455"/>
              <a:gd name="connsiteY38" fmla="*/ 2568712 h 2568712"/>
              <a:gd name="connsiteX39" fmla="*/ 885698 w 1433455"/>
              <a:gd name="connsiteY39" fmla="*/ 2568712 h 2568712"/>
              <a:gd name="connsiteX40" fmla="*/ 837107 w 1433455"/>
              <a:gd name="connsiteY40" fmla="*/ 2522330 h 2568712"/>
              <a:gd name="connsiteX41" fmla="*/ 792933 w 1433455"/>
              <a:gd name="connsiteY41" fmla="*/ 2471530 h 2568712"/>
              <a:gd name="connsiteX42" fmla="*/ 671455 w 1433455"/>
              <a:gd name="connsiteY42" fmla="*/ 2365512 h 2568712"/>
              <a:gd name="connsiteX43" fmla="*/ 655994 w 1433455"/>
              <a:gd name="connsiteY43" fmla="*/ 2270538 h 2568712"/>
              <a:gd name="connsiteX44" fmla="*/ 609611 w 1433455"/>
              <a:gd name="connsiteY44" fmla="*/ 2202069 h 2568712"/>
              <a:gd name="connsiteX45" fmla="*/ 408621 w 1433455"/>
              <a:gd name="connsiteY45" fmla="*/ 1601303 h 2568712"/>
              <a:gd name="connsiteX46" fmla="*/ 114864 w 1433455"/>
              <a:gd name="connsiteY46" fmla="*/ 1236869 h 2568712"/>
              <a:gd name="connsiteX47" fmla="*/ 22098 w 1433455"/>
              <a:gd name="connsiteY47" fmla="*/ 850347 h 2568712"/>
              <a:gd name="connsiteX48" fmla="*/ 44185 w 1433455"/>
              <a:gd name="connsiteY48" fmla="*/ 669234 h 2568712"/>
              <a:gd name="connsiteX49" fmla="*/ 37559 w 1433455"/>
              <a:gd name="connsiteY49" fmla="*/ 521251 h 2568712"/>
              <a:gd name="connsiteX50" fmla="*/ 11 w 1433455"/>
              <a:gd name="connsiteY50" fmla="*/ 278295 h 2568712"/>
              <a:gd name="connsiteX51" fmla="*/ 251801 w 1433455"/>
              <a:gd name="connsiteY51" fmla="*/ 90556 h 2568712"/>
              <a:gd name="connsiteX52" fmla="*/ 419664 w 1433455"/>
              <a:gd name="connsiteY52" fmla="*/ 28712 h 2568712"/>
              <a:gd name="connsiteX53" fmla="*/ 671454 w 1433455"/>
              <a:gd name="connsiteY53" fmla="*/ 15462 h 2568712"/>
              <a:gd name="connsiteX54" fmla="*/ 797350 w 1433455"/>
              <a:gd name="connsiteY54" fmla="*/ 0 h 2568712"/>
              <a:gd name="connsiteX55" fmla="*/ 925454 w 1433455"/>
              <a:gd name="connsiteY55" fmla="*/ 97181 h 2568712"/>
              <a:gd name="connsiteX56" fmla="*/ 896741 w 1433455"/>
              <a:gd name="connsiteY56" fmla="*/ 333513 h 2568712"/>
              <a:gd name="connsiteX57" fmla="*/ 987298 w 1433455"/>
              <a:gd name="connsiteY57" fmla="*/ 366643 h 2568712"/>
              <a:gd name="connsiteX58" fmla="*/ 1161786 w 1433455"/>
              <a:gd name="connsiteY58" fmla="*/ 267251 h 2568712"/>
              <a:gd name="connsiteX59" fmla="*/ 1327438 w 1433455"/>
              <a:gd name="connsiteY59" fmla="*/ 251791 h 2568712"/>
              <a:gd name="connsiteX60" fmla="*/ 1431245 w 1433455"/>
              <a:gd name="connsiteY60" fmla="*/ 265044 h 2568712"/>
              <a:gd name="connsiteX61" fmla="*/ 1433455 w 1433455"/>
              <a:gd name="connsiteY61" fmla="*/ 273878 h 2568712"/>
              <a:gd name="connsiteX0" fmla="*/ 1433455 w 1433455"/>
              <a:gd name="connsiteY0" fmla="*/ 273878 h 2568712"/>
              <a:gd name="connsiteX1" fmla="*/ 1429037 w 1433455"/>
              <a:gd name="connsiteY1" fmla="*/ 373269 h 2568712"/>
              <a:gd name="connsiteX2" fmla="*/ 1429037 w 1433455"/>
              <a:gd name="connsiteY2" fmla="*/ 404191 h 2568712"/>
              <a:gd name="connsiteX3" fmla="*/ 1393698 w 1433455"/>
              <a:gd name="connsiteY3" fmla="*/ 430695 h 2568712"/>
              <a:gd name="connsiteX4" fmla="*/ 1404742 w 1433455"/>
              <a:gd name="connsiteY4" fmla="*/ 547756 h 2568712"/>
              <a:gd name="connsiteX5" fmla="*/ 1406951 w 1433455"/>
              <a:gd name="connsiteY5" fmla="*/ 664817 h 2568712"/>
              <a:gd name="connsiteX6" fmla="*/ 1400324 w 1433455"/>
              <a:gd name="connsiteY6" fmla="*/ 733286 h 2568712"/>
              <a:gd name="connsiteX7" fmla="*/ 1314185 w 1433455"/>
              <a:gd name="connsiteY7" fmla="*/ 806173 h 2568712"/>
              <a:gd name="connsiteX8" fmla="*/ 1272220 w 1433455"/>
              <a:gd name="connsiteY8" fmla="*/ 883478 h 2568712"/>
              <a:gd name="connsiteX9" fmla="*/ 1305351 w 1433455"/>
              <a:gd name="connsiteY9" fmla="*/ 993912 h 2568712"/>
              <a:gd name="connsiteX10" fmla="*/ 1234672 w 1433455"/>
              <a:gd name="connsiteY10" fmla="*/ 1104347 h 2568712"/>
              <a:gd name="connsiteX11" fmla="*/ 1256759 w 1433455"/>
              <a:gd name="connsiteY11" fmla="*/ 1192695 h 2568712"/>
              <a:gd name="connsiteX12" fmla="*/ 1236881 w 1433455"/>
              <a:gd name="connsiteY12" fmla="*/ 1252330 h 2568712"/>
              <a:gd name="connsiteX13" fmla="*/ 1203751 w 1433455"/>
              <a:gd name="connsiteY13" fmla="*/ 1298712 h 2568712"/>
              <a:gd name="connsiteX14" fmla="*/ 1175037 w 1433455"/>
              <a:gd name="connsiteY14" fmla="*/ 1309756 h 2568712"/>
              <a:gd name="connsiteX15" fmla="*/ 1172829 w 1433455"/>
              <a:gd name="connsiteY15" fmla="*/ 1353930 h 2568712"/>
              <a:gd name="connsiteX16" fmla="*/ 1190498 w 1433455"/>
              <a:gd name="connsiteY16" fmla="*/ 1406938 h 2568712"/>
              <a:gd name="connsiteX17" fmla="*/ 1194916 w 1433455"/>
              <a:gd name="connsiteY17" fmla="*/ 1484243 h 2568712"/>
              <a:gd name="connsiteX18" fmla="*/ 1179455 w 1433455"/>
              <a:gd name="connsiteY18" fmla="*/ 1552712 h 2568712"/>
              <a:gd name="connsiteX19" fmla="*/ 1212585 w 1433455"/>
              <a:gd name="connsiteY19" fmla="*/ 1680817 h 2568712"/>
              <a:gd name="connsiteX20" fmla="*/ 1186081 w 1433455"/>
              <a:gd name="connsiteY20" fmla="*/ 1766956 h 2568712"/>
              <a:gd name="connsiteX21" fmla="*/ 1133072 w 1433455"/>
              <a:gd name="connsiteY21" fmla="*/ 1828799 h 2568712"/>
              <a:gd name="connsiteX22" fmla="*/ 1110985 w 1433455"/>
              <a:gd name="connsiteY22" fmla="*/ 1853095 h 2568712"/>
              <a:gd name="connsiteX23" fmla="*/ 1110985 w 1433455"/>
              <a:gd name="connsiteY23" fmla="*/ 1881808 h 2568712"/>
              <a:gd name="connsiteX24" fmla="*/ 1108777 w 1433455"/>
              <a:gd name="connsiteY24" fmla="*/ 1897269 h 2568712"/>
              <a:gd name="connsiteX25" fmla="*/ 1097733 w 1433455"/>
              <a:gd name="connsiteY25" fmla="*/ 1925982 h 2568712"/>
              <a:gd name="connsiteX26" fmla="*/ 1084481 w 1433455"/>
              <a:gd name="connsiteY26" fmla="*/ 1952486 h 2568712"/>
              <a:gd name="connsiteX27" fmla="*/ 1077855 w 1433455"/>
              <a:gd name="connsiteY27" fmla="*/ 2020956 h 2568712"/>
              <a:gd name="connsiteX28" fmla="*/ 1038098 w 1433455"/>
              <a:gd name="connsiteY28" fmla="*/ 2056295 h 2568712"/>
              <a:gd name="connsiteX29" fmla="*/ 1038098 w 1433455"/>
              <a:gd name="connsiteY29" fmla="*/ 2124765 h 2568712"/>
              <a:gd name="connsiteX30" fmla="*/ 1009385 w 1433455"/>
              <a:gd name="connsiteY30" fmla="*/ 2162312 h 2568712"/>
              <a:gd name="connsiteX31" fmla="*/ 993924 w 1433455"/>
              <a:gd name="connsiteY31" fmla="*/ 2226365 h 2568712"/>
              <a:gd name="connsiteX32" fmla="*/ 940916 w 1433455"/>
              <a:gd name="connsiteY32" fmla="*/ 2246243 h 2568712"/>
              <a:gd name="connsiteX33" fmla="*/ 932081 w 1433455"/>
              <a:gd name="connsiteY33" fmla="*/ 2290417 h 2568712"/>
              <a:gd name="connsiteX34" fmla="*/ 960794 w 1433455"/>
              <a:gd name="connsiteY34" fmla="*/ 2343425 h 2568712"/>
              <a:gd name="connsiteX35" fmla="*/ 960794 w 1433455"/>
              <a:gd name="connsiteY35" fmla="*/ 2411895 h 2568712"/>
              <a:gd name="connsiteX36" fmla="*/ 947542 w 1433455"/>
              <a:gd name="connsiteY36" fmla="*/ 2482573 h 2568712"/>
              <a:gd name="connsiteX37" fmla="*/ 940916 w 1433455"/>
              <a:gd name="connsiteY37" fmla="*/ 2515704 h 2568712"/>
              <a:gd name="connsiteX38" fmla="*/ 940916 w 1433455"/>
              <a:gd name="connsiteY38" fmla="*/ 2568712 h 2568712"/>
              <a:gd name="connsiteX39" fmla="*/ 885698 w 1433455"/>
              <a:gd name="connsiteY39" fmla="*/ 2568712 h 2568712"/>
              <a:gd name="connsiteX40" fmla="*/ 837107 w 1433455"/>
              <a:gd name="connsiteY40" fmla="*/ 2522330 h 2568712"/>
              <a:gd name="connsiteX41" fmla="*/ 792933 w 1433455"/>
              <a:gd name="connsiteY41" fmla="*/ 2471530 h 2568712"/>
              <a:gd name="connsiteX42" fmla="*/ 671455 w 1433455"/>
              <a:gd name="connsiteY42" fmla="*/ 2365512 h 2568712"/>
              <a:gd name="connsiteX43" fmla="*/ 655994 w 1433455"/>
              <a:gd name="connsiteY43" fmla="*/ 2270538 h 2568712"/>
              <a:gd name="connsiteX44" fmla="*/ 609611 w 1433455"/>
              <a:gd name="connsiteY44" fmla="*/ 2202069 h 2568712"/>
              <a:gd name="connsiteX45" fmla="*/ 408621 w 1433455"/>
              <a:gd name="connsiteY45" fmla="*/ 1601303 h 2568712"/>
              <a:gd name="connsiteX46" fmla="*/ 114864 w 1433455"/>
              <a:gd name="connsiteY46" fmla="*/ 1236869 h 2568712"/>
              <a:gd name="connsiteX47" fmla="*/ 22098 w 1433455"/>
              <a:gd name="connsiteY47" fmla="*/ 850347 h 2568712"/>
              <a:gd name="connsiteX48" fmla="*/ 44185 w 1433455"/>
              <a:gd name="connsiteY48" fmla="*/ 669234 h 2568712"/>
              <a:gd name="connsiteX49" fmla="*/ 37559 w 1433455"/>
              <a:gd name="connsiteY49" fmla="*/ 521251 h 2568712"/>
              <a:gd name="connsiteX50" fmla="*/ 11 w 1433455"/>
              <a:gd name="connsiteY50" fmla="*/ 278295 h 2568712"/>
              <a:gd name="connsiteX51" fmla="*/ 251801 w 1433455"/>
              <a:gd name="connsiteY51" fmla="*/ 90556 h 2568712"/>
              <a:gd name="connsiteX52" fmla="*/ 419664 w 1433455"/>
              <a:gd name="connsiteY52" fmla="*/ 28712 h 2568712"/>
              <a:gd name="connsiteX53" fmla="*/ 671454 w 1433455"/>
              <a:gd name="connsiteY53" fmla="*/ 15462 h 2568712"/>
              <a:gd name="connsiteX54" fmla="*/ 797350 w 1433455"/>
              <a:gd name="connsiteY54" fmla="*/ 0 h 2568712"/>
              <a:gd name="connsiteX55" fmla="*/ 925454 w 1433455"/>
              <a:gd name="connsiteY55" fmla="*/ 97181 h 2568712"/>
              <a:gd name="connsiteX56" fmla="*/ 1007176 w 1433455"/>
              <a:gd name="connsiteY56" fmla="*/ 178905 h 2568712"/>
              <a:gd name="connsiteX57" fmla="*/ 987298 w 1433455"/>
              <a:gd name="connsiteY57" fmla="*/ 366643 h 2568712"/>
              <a:gd name="connsiteX58" fmla="*/ 1161786 w 1433455"/>
              <a:gd name="connsiteY58" fmla="*/ 267251 h 2568712"/>
              <a:gd name="connsiteX59" fmla="*/ 1327438 w 1433455"/>
              <a:gd name="connsiteY59" fmla="*/ 251791 h 2568712"/>
              <a:gd name="connsiteX60" fmla="*/ 1431245 w 1433455"/>
              <a:gd name="connsiteY60" fmla="*/ 265044 h 2568712"/>
              <a:gd name="connsiteX61" fmla="*/ 1433455 w 1433455"/>
              <a:gd name="connsiteY61" fmla="*/ 273878 h 2568712"/>
              <a:gd name="connsiteX0" fmla="*/ 1433455 w 1433455"/>
              <a:gd name="connsiteY0" fmla="*/ 273878 h 2568712"/>
              <a:gd name="connsiteX1" fmla="*/ 1429037 w 1433455"/>
              <a:gd name="connsiteY1" fmla="*/ 373269 h 2568712"/>
              <a:gd name="connsiteX2" fmla="*/ 1429037 w 1433455"/>
              <a:gd name="connsiteY2" fmla="*/ 404191 h 2568712"/>
              <a:gd name="connsiteX3" fmla="*/ 1393698 w 1433455"/>
              <a:gd name="connsiteY3" fmla="*/ 430695 h 2568712"/>
              <a:gd name="connsiteX4" fmla="*/ 1404742 w 1433455"/>
              <a:gd name="connsiteY4" fmla="*/ 547756 h 2568712"/>
              <a:gd name="connsiteX5" fmla="*/ 1406951 w 1433455"/>
              <a:gd name="connsiteY5" fmla="*/ 664817 h 2568712"/>
              <a:gd name="connsiteX6" fmla="*/ 1400324 w 1433455"/>
              <a:gd name="connsiteY6" fmla="*/ 733286 h 2568712"/>
              <a:gd name="connsiteX7" fmla="*/ 1314185 w 1433455"/>
              <a:gd name="connsiteY7" fmla="*/ 806173 h 2568712"/>
              <a:gd name="connsiteX8" fmla="*/ 1272220 w 1433455"/>
              <a:gd name="connsiteY8" fmla="*/ 883478 h 2568712"/>
              <a:gd name="connsiteX9" fmla="*/ 1305351 w 1433455"/>
              <a:gd name="connsiteY9" fmla="*/ 993912 h 2568712"/>
              <a:gd name="connsiteX10" fmla="*/ 1234672 w 1433455"/>
              <a:gd name="connsiteY10" fmla="*/ 1104347 h 2568712"/>
              <a:gd name="connsiteX11" fmla="*/ 1256759 w 1433455"/>
              <a:gd name="connsiteY11" fmla="*/ 1192695 h 2568712"/>
              <a:gd name="connsiteX12" fmla="*/ 1236881 w 1433455"/>
              <a:gd name="connsiteY12" fmla="*/ 1252330 h 2568712"/>
              <a:gd name="connsiteX13" fmla="*/ 1203751 w 1433455"/>
              <a:gd name="connsiteY13" fmla="*/ 1298712 h 2568712"/>
              <a:gd name="connsiteX14" fmla="*/ 1175037 w 1433455"/>
              <a:gd name="connsiteY14" fmla="*/ 1309756 h 2568712"/>
              <a:gd name="connsiteX15" fmla="*/ 1172829 w 1433455"/>
              <a:gd name="connsiteY15" fmla="*/ 1353930 h 2568712"/>
              <a:gd name="connsiteX16" fmla="*/ 1190498 w 1433455"/>
              <a:gd name="connsiteY16" fmla="*/ 1406938 h 2568712"/>
              <a:gd name="connsiteX17" fmla="*/ 1194916 w 1433455"/>
              <a:gd name="connsiteY17" fmla="*/ 1484243 h 2568712"/>
              <a:gd name="connsiteX18" fmla="*/ 1179455 w 1433455"/>
              <a:gd name="connsiteY18" fmla="*/ 1552712 h 2568712"/>
              <a:gd name="connsiteX19" fmla="*/ 1212585 w 1433455"/>
              <a:gd name="connsiteY19" fmla="*/ 1680817 h 2568712"/>
              <a:gd name="connsiteX20" fmla="*/ 1186081 w 1433455"/>
              <a:gd name="connsiteY20" fmla="*/ 1766956 h 2568712"/>
              <a:gd name="connsiteX21" fmla="*/ 1133072 w 1433455"/>
              <a:gd name="connsiteY21" fmla="*/ 1828799 h 2568712"/>
              <a:gd name="connsiteX22" fmla="*/ 1110985 w 1433455"/>
              <a:gd name="connsiteY22" fmla="*/ 1853095 h 2568712"/>
              <a:gd name="connsiteX23" fmla="*/ 1110985 w 1433455"/>
              <a:gd name="connsiteY23" fmla="*/ 1881808 h 2568712"/>
              <a:gd name="connsiteX24" fmla="*/ 1108777 w 1433455"/>
              <a:gd name="connsiteY24" fmla="*/ 1897269 h 2568712"/>
              <a:gd name="connsiteX25" fmla="*/ 1097733 w 1433455"/>
              <a:gd name="connsiteY25" fmla="*/ 1925982 h 2568712"/>
              <a:gd name="connsiteX26" fmla="*/ 1084481 w 1433455"/>
              <a:gd name="connsiteY26" fmla="*/ 1952486 h 2568712"/>
              <a:gd name="connsiteX27" fmla="*/ 1077855 w 1433455"/>
              <a:gd name="connsiteY27" fmla="*/ 2020956 h 2568712"/>
              <a:gd name="connsiteX28" fmla="*/ 1038098 w 1433455"/>
              <a:gd name="connsiteY28" fmla="*/ 2056295 h 2568712"/>
              <a:gd name="connsiteX29" fmla="*/ 1038098 w 1433455"/>
              <a:gd name="connsiteY29" fmla="*/ 2124765 h 2568712"/>
              <a:gd name="connsiteX30" fmla="*/ 1009385 w 1433455"/>
              <a:gd name="connsiteY30" fmla="*/ 2162312 h 2568712"/>
              <a:gd name="connsiteX31" fmla="*/ 993924 w 1433455"/>
              <a:gd name="connsiteY31" fmla="*/ 2226365 h 2568712"/>
              <a:gd name="connsiteX32" fmla="*/ 940916 w 1433455"/>
              <a:gd name="connsiteY32" fmla="*/ 2246243 h 2568712"/>
              <a:gd name="connsiteX33" fmla="*/ 932081 w 1433455"/>
              <a:gd name="connsiteY33" fmla="*/ 2290417 h 2568712"/>
              <a:gd name="connsiteX34" fmla="*/ 960794 w 1433455"/>
              <a:gd name="connsiteY34" fmla="*/ 2343425 h 2568712"/>
              <a:gd name="connsiteX35" fmla="*/ 960794 w 1433455"/>
              <a:gd name="connsiteY35" fmla="*/ 2411895 h 2568712"/>
              <a:gd name="connsiteX36" fmla="*/ 947542 w 1433455"/>
              <a:gd name="connsiteY36" fmla="*/ 2482573 h 2568712"/>
              <a:gd name="connsiteX37" fmla="*/ 940916 w 1433455"/>
              <a:gd name="connsiteY37" fmla="*/ 2515704 h 2568712"/>
              <a:gd name="connsiteX38" fmla="*/ 940916 w 1433455"/>
              <a:gd name="connsiteY38" fmla="*/ 2568712 h 2568712"/>
              <a:gd name="connsiteX39" fmla="*/ 885698 w 1433455"/>
              <a:gd name="connsiteY39" fmla="*/ 2568712 h 2568712"/>
              <a:gd name="connsiteX40" fmla="*/ 837107 w 1433455"/>
              <a:gd name="connsiteY40" fmla="*/ 2522330 h 2568712"/>
              <a:gd name="connsiteX41" fmla="*/ 792933 w 1433455"/>
              <a:gd name="connsiteY41" fmla="*/ 2471530 h 2568712"/>
              <a:gd name="connsiteX42" fmla="*/ 671455 w 1433455"/>
              <a:gd name="connsiteY42" fmla="*/ 2365512 h 2568712"/>
              <a:gd name="connsiteX43" fmla="*/ 655994 w 1433455"/>
              <a:gd name="connsiteY43" fmla="*/ 2270538 h 2568712"/>
              <a:gd name="connsiteX44" fmla="*/ 609611 w 1433455"/>
              <a:gd name="connsiteY44" fmla="*/ 2202069 h 2568712"/>
              <a:gd name="connsiteX45" fmla="*/ 408621 w 1433455"/>
              <a:gd name="connsiteY45" fmla="*/ 1601303 h 2568712"/>
              <a:gd name="connsiteX46" fmla="*/ 114864 w 1433455"/>
              <a:gd name="connsiteY46" fmla="*/ 1236869 h 2568712"/>
              <a:gd name="connsiteX47" fmla="*/ 22098 w 1433455"/>
              <a:gd name="connsiteY47" fmla="*/ 850347 h 2568712"/>
              <a:gd name="connsiteX48" fmla="*/ 44185 w 1433455"/>
              <a:gd name="connsiteY48" fmla="*/ 669234 h 2568712"/>
              <a:gd name="connsiteX49" fmla="*/ 37559 w 1433455"/>
              <a:gd name="connsiteY49" fmla="*/ 521251 h 2568712"/>
              <a:gd name="connsiteX50" fmla="*/ 11 w 1433455"/>
              <a:gd name="connsiteY50" fmla="*/ 278295 h 2568712"/>
              <a:gd name="connsiteX51" fmla="*/ 251801 w 1433455"/>
              <a:gd name="connsiteY51" fmla="*/ 90556 h 2568712"/>
              <a:gd name="connsiteX52" fmla="*/ 419664 w 1433455"/>
              <a:gd name="connsiteY52" fmla="*/ 28712 h 2568712"/>
              <a:gd name="connsiteX53" fmla="*/ 671454 w 1433455"/>
              <a:gd name="connsiteY53" fmla="*/ 15462 h 2568712"/>
              <a:gd name="connsiteX54" fmla="*/ 797350 w 1433455"/>
              <a:gd name="connsiteY54" fmla="*/ 0 h 2568712"/>
              <a:gd name="connsiteX55" fmla="*/ 925454 w 1433455"/>
              <a:gd name="connsiteY55" fmla="*/ 97181 h 2568712"/>
              <a:gd name="connsiteX56" fmla="*/ 1007176 w 1433455"/>
              <a:gd name="connsiteY56" fmla="*/ 178905 h 2568712"/>
              <a:gd name="connsiteX57" fmla="*/ 1007176 w 1433455"/>
              <a:gd name="connsiteY57" fmla="*/ 322470 h 2568712"/>
              <a:gd name="connsiteX58" fmla="*/ 1161786 w 1433455"/>
              <a:gd name="connsiteY58" fmla="*/ 267251 h 2568712"/>
              <a:gd name="connsiteX59" fmla="*/ 1327438 w 1433455"/>
              <a:gd name="connsiteY59" fmla="*/ 251791 h 2568712"/>
              <a:gd name="connsiteX60" fmla="*/ 1431245 w 1433455"/>
              <a:gd name="connsiteY60" fmla="*/ 265044 h 2568712"/>
              <a:gd name="connsiteX61" fmla="*/ 1433455 w 1433455"/>
              <a:gd name="connsiteY61" fmla="*/ 273878 h 2568712"/>
              <a:gd name="connsiteX0" fmla="*/ 1433455 w 1433455"/>
              <a:gd name="connsiteY0" fmla="*/ 273878 h 2568712"/>
              <a:gd name="connsiteX1" fmla="*/ 1429037 w 1433455"/>
              <a:gd name="connsiteY1" fmla="*/ 373269 h 2568712"/>
              <a:gd name="connsiteX2" fmla="*/ 1429037 w 1433455"/>
              <a:gd name="connsiteY2" fmla="*/ 404191 h 2568712"/>
              <a:gd name="connsiteX3" fmla="*/ 1393698 w 1433455"/>
              <a:gd name="connsiteY3" fmla="*/ 430695 h 2568712"/>
              <a:gd name="connsiteX4" fmla="*/ 1404742 w 1433455"/>
              <a:gd name="connsiteY4" fmla="*/ 547756 h 2568712"/>
              <a:gd name="connsiteX5" fmla="*/ 1406951 w 1433455"/>
              <a:gd name="connsiteY5" fmla="*/ 664817 h 2568712"/>
              <a:gd name="connsiteX6" fmla="*/ 1400324 w 1433455"/>
              <a:gd name="connsiteY6" fmla="*/ 733286 h 2568712"/>
              <a:gd name="connsiteX7" fmla="*/ 1314185 w 1433455"/>
              <a:gd name="connsiteY7" fmla="*/ 806173 h 2568712"/>
              <a:gd name="connsiteX8" fmla="*/ 1272220 w 1433455"/>
              <a:gd name="connsiteY8" fmla="*/ 883478 h 2568712"/>
              <a:gd name="connsiteX9" fmla="*/ 1305351 w 1433455"/>
              <a:gd name="connsiteY9" fmla="*/ 993912 h 2568712"/>
              <a:gd name="connsiteX10" fmla="*/ 1234672 w 1433455"/>
              <a:gd name="connsiteY10" fmla="*/ 1104347 h 2568712"/>
              <a:gd name="connsiteX11" fmla="*/ 1256759 w 1433455"/>
              <a:gd name="connsiteY11" fmla="*/ 1192695 h 2568712"/>
              <a:gd name="connsiteX12" fmla="*/ 1236881 w 1433455"/>
              <a:gd name="connsiteY12" fmla="*/ 1252330 h 2568712"/>
              <a:gd name="connsiteX13" fmla="*/ 1203751 w 1433455"/>
              <a:gd name="connsiteY13" fmla="*/ 1298712 h 2568712"/>
              <a:gd name="connsiteX14" fmla="*/ 1175037 w 1433455"/>
              <a:gd name="connsiteY14" fmla="*/ 1309756 h 2568712"/>
              <a:gd name="connsiteX15" fmla="*/ 1172829 w 1433455"/>
              <a:gd name="connsiteY15" fmla="*/ 1353930 h 2568712"/>
              <a:gd name="connsiteX16" fmla="*/ 1190498 w 1433455"/>
              <a:gd name="connsiteY16" fmla="*/ 1406938 h 2568712"/>
              <a:gd name="connsiteX17" fmla="*/ 1194916 w 1433455"/>
              <a:gd name="connsiteY17" fmla="*/ 1484243 h 2568712"/>
              <a:gd name="connsiteX18" fmla="*/ 1179455 w 1433455"/>
              <a:gd name="connsiteY18" fmla="*/ 1552712 h 2568712"/>
              <a:gd name="connsiteX19" fmla="*/ 1212585 w 1433455"/>
              <a:gd name="connsiteY19" fmla="*/ 1680817 h 2568712"/>
              <a:gd name="connsiteX20" fmla="*/ 1186081 w 1433455"/>
              <a:gd name="connsiteY20" fmla="*/ 1766956 h 2568712"/>
              <a:gd name="connsiteX21" fmla="*/ 1133072 w 1433455"/>
              <a:gd name="connsiteY21" fmla="*/ 1828799 h 2568712"/>
              <a:gd name="connsiteX22" fmla="*/ 1110985 w 1433455"/>
              <a:gd name="connsiteY22" fmla="*/ 1853095 h 2568712"/>
              <a:gd name="connsiteX23" fmla="*/ 1110985 w 1433455"/>
              <a:gd name="connsiteY23" fmla="*/ 1881808 h 2568712"/>
              <a:gd name="connsiteX24" fmla="*/ 1108777 w 1433455"/>
              <a:gd name="connsiteY24" fmla="*/ 1897269 h 2568712"/>
              <a:gd name="connsiteX25" fmla="*/ 1097733 w 1433455"/>
              <a:gd name="connsiteY25" fmla="*/ 1925982 h 2568712"/>
              <a:gd name="connsiteX26" fmla="*/ 1084481 w 1433455"/>
              <a:gd name="connsiteY26" fmla="*/ 1952486 h 2568712"/>
              <a:gd name="connsiteX27" fmla="*/ 1077855 w 1433455"/>
              <a:gd name="connsiteY27" fmla="*/ 2020956 h 2568712"/>
              <a:gd name="connsiteX28" fmla="*/ 1038098 w 1433455"/>
              <a:gd name="connsiteY28" fmla="*/ 2056295 h 2568712"/>
              <a:gd name="connsiteX29" fmla="*/ 1038098 w 1433455"/>
              <a:gd name="connsiteY29" fmla="*/ 2124765 h 2568712"/>
              <a:gd name="connsiteX30" fmla="*/ 1009385 w 1433455"/>
              <a:gd name="connsiteY30" fmla="*/ 2162312 h 2568712"/>
              <a:gd name="connsiteX31" fmla="*/ 993924 w 1433455"/>
              <a:gd name="connsiteY31" fmla="*/ 2226365 h 2568712"/>
              <a:gd name="connsiteX32" fmla="*/ 940916 w 1433455"/>
              <a:gd name="connsiteY32" fmla="*/ 2246243 h 2568712"/>
              <a:gd name="connsiteX33" fmla="*/ 932081 w 1433455"/>
              <a:gd name="connsiteY33" fmla="*/ 2290417 h 2568712"/>
              <a:gd name="connsiteX34" fmla="*/ 960794 w 1433455"/>
              <a:gd name="connsiteY34" fmla="*/ 2343425 h 2568712"/>
              <a:gd name="connsiteX35" fmla="*/ 960794 w 1433455"/>
              <a:gd name="connsiteY35" fmla="*/ 2411895 h 2568712"/>
              <a:gd name="connsiteX36" fmla="*/ 947542 w 1433455"/>
              <a:gd name="connsiteY36" fmla="*/ 2482573 h 2568712"/>
              <a:gd name="connsiteX37" fmla="*/ 940916 w 1433455"/>
              <a:gd name="connsiteY37" fmla="*/ 2515704 h 2568712"/>
              <a:gd name="connsiteX38" fmla="*/ 940916 w 1433455"/>
              <a:gd name="connsiteY38" fmla="*/ 2568712 h 2568712"/>
              <a:gd name="connsiteX39" fmla="*/ 885698 w 1433455"/>
              <a:gd name="connsiteY39" fmla="*/ 2568712 h 2568712"/>
              <a:gd name="connsiteX40" fmla="*/ 837107 w 1433455"/>
              <a:gd name="connsiteY40" fmla="*/ 2522330 h 2568712"/>
              <a:gd name="connsiteX41" fmla="*/ 792933 w 1433455"/>
              <a:gd name="connsiteY41" fmla="*/ 2471530 h 2568712"/>
              <a:gd name="connsiteX42" fmla="*/ 671455 w 1433455"/>
              <a:gd name="connsiteY42" fmla="*/ 2365512 h 2568712"/>
              <a:gd name="connsiteX43" fmla="*/ 655994 w 1433455"/>
              <a:gd name="connsiteY43" fmla="*/ 2270538 h 2568712"/>
              <a:gd name="connsiteX44" fmla="*/ 609611 w 1433455"/>
              <a:gd name="connsiteY44" fmla="*/ 2202069 h 2568712"/>
              <a:gd name="connsiteX45" fmla="*/ 408621 w 1433455"/>
              <a:gd name="connsiteY45" fmla="*/ 1601303 h 2568712"/>
              <a:gd name="connsiteX46" fmla="*/ 114864 w 1433455"/>
              <a:gd name="connsiteY46" fmla="*/ 1236869 h 2568712"/>
              <a:gd name="connsiteX47" fmla="*/ 22098 w 1433455"/>
              <a:gd name="connsiteY47" fmla="*/ 850347 h 2568712"/>
              <a:gd name="connsiteX48" fmla="*/ 44185 w 1433455"/>
              <a:gd name="connsiteY48" fmla="*/ 669234 h 2568712"/>
              <a:gd name="connsiteX49" fmla="*/ 37559 w 1433455"/>
              <a:gd name="connsiteY49" fmla="*/ 521251 h 2568712"/>
              <a:gd name="connsiteX50" fmla="*/ 11 w 1433455"/>
              <a:gd name="connsiteY50" fmla="*/ 278295 h 2568712"/>
              <a:gd name="connsiteX51" fmla="*/ 251801 w 1433455"/>
              <a:gd name="connsiteY51" fmla="*/ 90556 h 2568712"/>
              <a:gd name="connsiteX52" fmla="*/ 419664 w 1433455"/>
              <a:gd name="connsiteY52" fmla="*/ 28712 h 2568712"/>
              <a:gd name="connsiteX53" fmla="*/ 671454 w 1433455"/>
              <a:gd name="connsiteY53" fmla="*/ 15462 h 2568712"/>
              <a:gd name="connsiteX54" fmla="*/ 797350 w 1433455"/>
              <a:gd name="connsiteY54" fmla="*/ 0 h 2568712"/>
              <a:gd name="connsiteX55" fmla="*/ 925454 w 1433455"/>
              <a:gd name="connsiteY55" fmla="*/ 97181 h 2568712"/>
              <a:gd name="connsiteX56" fmla="*/ 1007176 w 1433455"/>
              <a:gd name="connsiteY56" fmla="*/ 178905 h 2568712"/>
              <a:gd name="connsiteX57" fmla="*/ 1183872 w 1433455"/>
              <a:gd name="connsiteY57" fmla="*/ 128105 h 2568712"/>
              <a:gd name="connsiteX58" fmla="*/ 1161786 w 1433455"/>
              <a:gd name="connsiteY58" fmla="*/ 267251 h 2568712"/>
              <a:gd name="connsiteX59" fmla="*/ 1327438 w 1433455"/>
              <a:gd name="connsiteY59" fmla="*/ 251791 h 2568712"/>
              <a:gd name="connsiteX60" fmla="*/ 1431245 w 1433455"/>
              <a:gd name="connsiteY60" fmla="*/ 265044 h 2568712"/>
              <a:gd name="connsiteX61" fmla="*/ 1433455 w 1433455"/>
              <a:gd name="connsiteY61" fmla="*/ 273878 h 2568712"/>
              <a:gd name="connsiteX0" fmla="*/ 1433455 w 1433455"/>
              <a:gd name="connsiteY0" fmla="*/ 273878 h 2568712"/>
              <a:gd name="connsiteX1" fmla="*/ 1429037 w 1433455"/>
              <a:gd name="connsiteY1" fmla="*/ 373269 h 2568712"/>
              <a:gd name="connsiteX2" fmla="*/ 1429037 w 1433455"/>
              <a:gd name="connsiteY2" fmla="*/ 404191 h 2568712"/>
              <a:gd name="connsiteX3" fmla="*/ 1393698 w 1433455"/>
              <a:gd name="connsiteY3" fmla="*/ 430695 h 2568712"/>
              <a:gd name="connsiteX4" fmla="*/ 1404742 w 1433455"/>
              <a:gd name="connsiteY4" fmla="*/ 547756 h 2568712"/>
              <a:gd name="connsiteX5" fmla="*/ 1406951 w 1433455"/>
              <a:gd name="connsiteY5" fmla="*/ 664817 h 2568712"/>
              <a:gd name="connsiteX6" fmla="*/ 1400324 w 1433455"/>
              <a:gd name="connsiteY6" fmla="*/ 733286 h 2568712"/>
              <a:gd name="connsiteX7" fmla="*/ 1314185 w 1433455"/>
              <a:gd name="connsiteY7" fmla="*/ 806173 h 2568712"/>
              <a:gd name="connsiteX8" fmla="*/ 1272220 w 1433455"/>
              <a:gd name="connsiteY8" fmla="*/ 883478 h 2568712"/>
              <a:gd name="connsiteX9" fmla="*/ 1305351 w 1433455"/>
              <a:gd name="connsiteY9" fmla="*/ 993912 h 2568712"/>
              <a:gd name="connsiteX10" fmla="*/ 1234672 w 1433455"/>
              <a:gd name="connsiteY10" fmla="*/ 1104347 h 2568712"/>
              <a:gd name="connsiteX11" fmla="*/ 1256759 w 1433455"/>
              <a:gd name="connsiteY11" fmla="*/ 1192695 h 2568712"/>
              <a:gd name="connsiteX12" fmla="*/ 1236881 w 1433455"/>
              <a:gd name="connsiteY12" fmla="*/ 1252330 h 2568712"/>
              <a:gd name="connsiteX13" fmla="*/ 1203751 w 1433455"/>
              <a:gd name="connsiteY13" fmla="*/ 1298712 h 2568712"/>
              <a:gd name="connsiteX14" fmla="*/ 1175037 w 1433455"/>
              <a:gd name="connsiteY14" fmla="*/ 1309756 h 2568712"/>
              <a:gd name="connsiteX15" fmla="*/ 1172829 w 1433455"/>
              <a:gd name="connsiteY15" fmla="*/ 1353930 h 2568712"/>
              <a:gd name="connsiteX16" fmla="*/ 1190498 w 1433455"/>
              <a:gd name="connsiteY16" fmla="*/ 1406938 h 2568712"/>
              <a:gd name="connsiteX17" fmla="*/ 1194916 w 1433455"/>
              <a:gd name="connsiteY17" fmla="*/ 1484243 h 2568712"/>
              <a:gd name="connsiteX18" fmla="*/ 1179455 w 1433455"/>
              <a:gd name="connsiteY18" fmla="*/ 1552712 h 2568712"/>
              <a:gd name="connsiteX19" fmla="*/ 1212585 w 1433455"/>
              <a:gd name="connsiteY19" fmla="*/ 1680817 h 2568712"/>
              <a:gd name="connsiteX20" fmla="*/ 1186081 w 1433455"/>
              <a:gd name="connsiteY20" fmla="*/ 1766956 h 2568712"/>
              <a:gd name="connsiteX21" fmla="*/ 1133072 w 1433455"/>
              <a:gd name="connsiteY21" fmla="*/ 1828799 h 2568712"/>
              <a:gd name="connsiteX22" fmla="*/ 1110985 w 1433455"/>
              <a:gd name="connsiteY22" fmla="*/ 1853095 h 2568712"/>
              <a:gd name="connsiteX23" fmla="*/ 1110985 w 1433455"/>
              <a:gd name="connsiteY23" fmla="*/ 1881808 h 2568712"/>
              <a:gd name="connsiteX24" fmla="*/ 1108777 w 1433455"/>
              <a:gd name="connsiteY24" fmla="*/ 1897269 h 2568712"/>
              <a:gd name="connsiteX25" fmla="*/ 1097733 w 1433455"/>
              <a:gd name="connsiteY25" fmla="*/ 1925982 h 2568712"/>
              <a:gd name="connsiteX26" fmla="*/ 1084481 w 1433455"/>
              <a:gd name="connsiteY26" fmla="*/ 1952486 h 2568712"/>
              <a:gd name="connsiteX27" fmla="*/ 1077855 w 1433455"/>
              <a:gd name="connsiteY27" fmla="*/ 2020956 h 2568712"/>
              <a:gd name="connsiteX28" fmla="*/ 1038098 w 1433455"/>
              <a:gd name="connsiteY28" fmla="*/ 2056295 h 2568712"/>
              <a:gd name="connsiteX29" fmla="*/ 1038098 w 1433455"/>
              <a:gd name="connsiteY29" fmla="*/ 2124765 h 2568712"/>
              <a:gd name="connsiteX30" fmla="*/ 1009385 w 1433455"/>
              <a:gd name="connsiteY30" fmla="*/ 2162312 h 2568712"/>
              <a:gd name="connsiteX31" fmla="*/ 993924 w 1433455"/>
              <a:gd name="connsiteY31" fmla="*/ 2226365 h 2568712"/>
              <a:gd name="connsiteX32" fmla="*/ 940916 w 1433455"/>
              <a:gd name="connsiteY32" fmla="*/ 2246243 h 2568712"/>
              <a:gd name="connsiteX33" fmla="*/ 932081 w 1433455"/>
              <a:gd name="connsiteY33" fmla="*/ 2290417 h 2568712"/>
              <a:gd name="connsiteX34" fmla="*/ 960794 w 1433455"/>
              <a:gd name="connsiteY34" fmla="*/ 2343425 h 2568712"/>
              <a:gd name="connsiteX35" fmla="*/ 960794 w 1433455"/>
              <a:gd name="connsiteY35" fmla="*/ 2411895 h 2568712"/>
              <a:gd name="connsiteX36" fmla="*/ 947542 w 1433455"/>
              <a:gd name="connsiteY36" fmla="*/ 2482573 h 2568712"/>
              <a:gd name="connsiteX37" fmla="*/ 940916 w 1433455"/>
              <a:gd name="connsiteY37" fmla="*/ 2515704 h 2568712"/>
              <a:gd name="connsiteX38" fmla="*/ 940916 w 1433455"/>
              <a:gd name="connsiteY38" fmla="*/ 2568712 h 2568712"/>
              <a:gd name="connsiteX39" fmla="*/ 885698 w 1433455"/>
              <a:gd name="connsiteY39" fmla="*/ 2568712 h 2568712"/>
              <a:gd name="connsiteX40" fmla="*/ 837107 w 1433455"/>
              <a:gd name="connsiteY40" fmla="*/ 2522330 h 2568712"/>
              <a:gd name="connsiteX41" fmla="*/ 792933 w 1433455"/>
              <a:gd name="connsiteY41" fmla="*/ 2471530 h 2568712"/>
              <a:gd name="connsiteX42" fmla="*/ 671455 w 1433455"/>
              <a:gd name="connsiteY42" fmla="*/ 2365512 h 2568712"/>
              <a:gd name="connsiteX43" fmla="*/ 655994 w 1433455"/>
              <a:gd name="connsiteY43" fmla="*/ 2270538 h 2568712"/>
              <a:gd name="connsiteX44" fmla="*/ 609611 w 1433455"/>
              <a:gd name="connsiteY44" fmla="*/ 2202069 h 2568712"/>
              <a:gd name="connsiteX45" fmla="*/ 408621 w 1433455"/>
              <a:gd name="connsiteY45" fmla="*/ 1601303 h 2568712"/>
              <a:gd name="connsiteX46" fmla="*/ 114864 w 1433455"/>
              <a:gd name="connsiteY46" fmla="*/ 1236869 h 2568712"/>
              <a:gd name="connsiteX47" fmla="*/ 22098 w 1433455"/>
              <a:gd name="connsiteY47" fmla="*/ 850347 h 2568712"/>
              <a:gd name="connsiteX48" fmla="*/ 44185 w 1433455"/>
              <a:gd name="connsiteY48" fmla="*/ 669234 h 2568712"/>
              <a:gd name="connsiteX49" fmla="*/ 37559 w 1433455"/>
              <a:gd name="connsiteY49" fmla="*/ 521251 h 2568712"/>
              <a:gd name="connsiteX50" fmla="*/ 11 w 1433455"/>
              <a:gd name="connsiteY50" fmla="*/ 278295 h 2568712"/>
              <a:gd name="connsiteX51" fmla="*/ 251801 w 1433455"/>
              <a:gd name="connsiteY51" fmla="*/ 90556 h 2568712"/>
              <a:gd name="connsiteX52" fmla="*/ 419664 w 1433455"/>
              <a:gd name="connsiteY52" fmla="*/ 28712 h 2568712"/>
              <a:gd name="connsiteX53" fmla="*/ 671454 w 1433455"/>
              <a:gd name="connsiteY53" fmla="*/ 15462 h 2568712"/>
              <a:gd name="connsiteX54" fmla="*/ 797350 w 1433455"/>
              <a:gd name="connsiteY54" fmla="*/ 0 h 2568712"/>
              <a:gd name="connsiteX55" fmla="*/ 925454 w 1433455"/>
              <a:gd name="connsiteY55" fmla="*/ 97181 h 2568712"/>
              <a:gd name="connsiteX56" fmla="*/ 1007176 w 1433455"/>
              <a:gd name="connsiteY56" fmla="*/ 178905 h 2568712"/>
              <a:gd name="connsiteX57" fmla="*/ 1183872 w 1433455"/>
              <a:gd name="connsiteY57" fmla="*/ 128105 h 2568712"/>
              <a:gd name="connsiteX58" fmla="*/ 1245716 w 1433455"/>
              <a:gd name="connsiteY58" fmla="*/ 152398 h 2568712"/>
              <a:gd name="connsiteX59" fmla="*/ 1327438 w 1433455"/>
              <a:gd name="connsiteY59" fmla="*/ 251791 h 2568712"/>
              <a:gd name="connsiteX60" fmla="*/ 1431245 w 1433455"/>
              <a:gd name="connsiteY60" fmla="*/ 265044 h 2568712"/>
              <a:gd name="connsiteX61" fmla="*/ 1433455 w 1433455"/>
              <a:gd name="connsiteY61" fmla="*/ 273878 h 2568712"/>
              <a:gd name="connsiteX0" fmla="*/ 1433455 w 1433455"/>
              <a:gd name="connsiteY0" fmla="*/ 273878 h 2568712"/>
              <a:gd name="connsiteX1" fmla="*/ 1429037 w 1433455"/>
              <a:gd name="connsiteY1" fmla="*/ 373269 h 2568712"/>
              <a:gd name="connsiteX2" fmla="*/ 1429037 w 1433455"/>
              <a:gd name="connsiteY2" fmla="*/ 404191 h 2568712"/>
              <a:gd name="connsiteX3" fmla="*/ 1393698 w 1433455"/>
              <a:gd name="connsiteY3" fmla="*/ 430695 h 2568712"/>
              <a:gd name="connsiteX4" fmla="*/ 1404742 w 1433455"/>
              <a:gd name="connsiteY4" fmla="*/ 547756 h 2568712"/>
              <a:gd name="connsiteX5" fmla="*/ 1406951 w 1433455"/>
              <a:gd name="connsiteY5" fmla="*/ 664817 h 2568712"/>
              <a:gd name="connsiteX6" fmla="*/ 1400324 w 1433455"/>
              <a:gd name="connsiteY6" fmla="*/ 733286 h 2568712"/>
              <a:gd name="connsiteX7" fmla="*/ 1314185 w 1433455"/>
              <a:gd name="connsiteY7" fmla="*/ 806173 h 2568712"/>
              <a:gd name="connsiteX8" fmla="*/ 1272220 w 1433455"/>
              <a:gd name="connsiteY8" fmla="*/ 883478 h 2568712"/>
              <a:gd name="connsiteX9" fmla="*/ 1305351 w 1433455"/>
              <a:gd name="connsiteY9" fmla="*/ 993912 h 2568712"/>
              <a:gd name="connsiteX10" fmla="*/ 1234672 w 1433455"/>
              <a:gd name="connsiteY10" fmla="*/ 1104347 h 2568712"/>
              <a:gd name="connsiteX11" fmla="*/ 1256759 w 1433455"/>
              <a:gd name="connsiteY11" fmla="*/ 1192695 h 2568712"/>
              <a:gd name="connsiteX12" fmla="*/ 1236881 w 1433455"/>
              <a:gd name="connsiteY12" fmla="*/ 1252330 h 2568712"/>
              <a:gd name="connsiteX13" fmla="*/ 1203751 w 1433455"/>
              <a:gd name="connsiteY13" fmla="*/ 1298712 h 2568712"/>
              <a:gd name="connsiteX14" fmla="*/ 1175037 w 1433455"/>
              <a:gd name="connsiteY14" fmla="*/ 1309756 h 2568712"/>
              <a:gd name="connsiteX15" fmla="*/ 1172829 w 1433455"/>
              <a:gd name="connsiteY15" fmla="*/ 1353930 h 2568712"/>
              <a:gd name="connsiteX16" fmla="*/ 1190498 w 1433455"/>
              <a:gd name="connsiteY16" fmla="*/ 1406938 h 2568712"/>
              <a:gd name="connsiteX17" fmla="*/ 1194916 w 1433455"/>
              <a:gd name="connsiteY17" fmla="*/ 1484243 h 2568712"/>
              <a:gd name="connsiteX18" fmla="*/ 1179455 w 1433455"/>
              <a:gd name="connsiteY18" fmla="*/ 1552712 h 2568712"/>
              <a:gd name="connsiteX19" fmla="*/ 1212585 w 1433455"/>
              <a:gd name="connsiteY19" fmla="*/ 1680817 h 2568712"/>
              <a:gd name="connsiteX20" fmla="*/ 1186081 w 1433455"/>
              <a:gd name="connsiteY20" fmla="*/ 1766956 h 2568712"/>
              <a:gd name="connsiteX21" fmla="*/ 1133072 w 1433455"/>
              <a:gd name="connsiteY21" fmla="*/ 1828799 h 2568712"/>
              <a:gd name="connsiteX22" fmla="*/ 1110985 w 1433455"/>
              <a:gd name="connsiteY22" fmla="*/ 1853095 h 2568712"/>
              <a:gd name="connsiteX23" fmla="*/ 1110985 w 1433455"/>
              <a:gd name="connsiteY23" fmla="*/ 1881808 h 2568712"/>
              <a:gd name="connsiteX24" fmla="*/ 1108777 w 1433455"/>
              <a:gd name="connsiteY24" fmla="*/ 1897269 h 2568712"/>
              <a:gd name="connsiteX25" fmla="*/ 1097733 w 1433455"/>
              <a:gd name="connsiteY25" fmla="*/ 1925982 h 2568712"/>
              <a:gd name="connsiteX26" fmla="*/ 1084481 w 1433455"/>
              <a:gd name="connsiteY26" fmla="*/ 1952486 h 2568712"/>
              <a:gd name="connsiteX27" fmla="*/ 1077855 w 1433455"/>
              <a:gd name="connsiteY27" fmla="*/ 2020956 h 2568712"/>
              <a:gd name="connsiteX28" fmla="*/ 1038098 w 1433455"/>
              <a:gd name="connsiteY28" fmla="*/ 2056295 h 2568712"/>
              <a:gd name="connsiteX29" fmla="*/ 1038098 w 1433455"/>
              <a:gd name="connsiteY29" fmla="*/ 2124765 h 2568712"/>
              <a:gd name="connsiteX30" fmla="*/ 1009385 w 1433455"/>
              <a:gd name="connsiteY30" fmla="*/ 2162312 h 2568712"/>
              <a:gd name="connsiteX31" fmla="*/ 993924 w 1433455"/>
              <a:gd name="connsiteY31" fmla="*/ 2226365 h 2568712"/>
              <a:gd name="connsiteX32" fmla="*/ 940916 w 1433455"/>
              <a:gd name="connsiteY32" fmla="*/ 2246243 h 2568712"/>
              <a:gd name="connsiteX33" fmla="*/ 932081 w 1433455"/>
              <a:gd name="connsiteY33" fmla="*/ 2290417 h 2568712"/>
              <a:gd name="connsiteX34" fmla="*/ 960794 w 1433455"/>
              <a:gd name="connsiteY34" fmla="*/ 2343425 h 2568712"/>
              <a:gd name="connsiteX35" fmla="*/ 960794 w 1433455"/>
              <a:gd name="connsiteY35" fmla="*/ 2411895 h 2568712"/>
              <a:gd name="connsiteX36" fmla="*/ 947542 w 1433455"/>
              <a:gd name="connsiteY36" fmla="*/ 2482573 h 2568712"/>
              <a:gd name="connsiteX37" fmla="*/ 940916 w 1433455"/>
              <a:gd name="connsiteY37" fmla="*/ 2515704 h 2568712"/>
              <a:gd name="connsiteX38" fmla="*/ 940916 w 1433455"/>
              <a:gd name="connsiteY38" fmla="*/ 2568712 h 2568712"/>
              <a:gd name="connsiteX39" fmla="*/ 885698 w 1433455"/>
              <a:gd name="connsiteY39" fmla="*/ 2568712 h 2568712"/>
              <a:gd name="connsiteX40" fmla="*/ 837107 w 1433455"/>
              <a:gd name="connsiteY40" fmla="*/ 2522330 h 2568712"/>
              <a:gd name="connsiteX41" fmla="*/ 792933 w 1433455"/>
              <a:gd name="connsiteY41" fmla="*/ 2471530 h 2568712"/>
              <a:gd name="connsiteX42" fmla="*/ 671455 w 1433455"/>
              <a:gd name="connsiteY42" fmla="*/ 2365512 h 2568712"/>
              <a:gd name="connsiteX43" fmla="*/ 655994 w 1433455"/>
              <a:gd name="connsiteY43" fmla="*/ 2270538 h 2568712"/>
              <a:gd name="connsiteX44" fmla="*/ 609611 w 1433455"/>
              <a:gd name="connsiteY44" fmla="*/ 2202069 h 2568712"/>
              <a:gd name="connsiteX45" fmla="*/ 408621 w 1433455"/>
              <a:gd name="connsiteY45" fmla="*/ 1601303 h 2568712"/>
              <a:gd name="connsiteX46" fmla="*/ 114864 w 1433455"/>
              <a:gd name="connsiteY46" fmla="*/ 1236869 h 2568712"/>
              <a:gd name="connsiteX47" fmla="*/ 22098 w 1433455"/>
              <a:gd name="connsiteY47" fmla="*/ 850347 h 2568712"/>
              <a:gd name="connsiteX48" fmla="*/ 44185 w 1433455"/>
              <a:gd name="connsiteY48" fmla="*/ 669234 h 2568712"/>
              <a:gd name="connsiteX49" fmla="*/ 37559 w 1433455"/>
              <a:gd name="connsiteY49" fmla="*/ 521251 h 2568712"/>
              <a:gd name="connsiteX50" fmla="*/ 11 w 1433455"/>
              <a:gd name="connsiteY50" fmla="*/ 278295 h 2568712"/>
              <a:gd name="connsiteX51" fmla="*/ 251801 w 1433455"/>
              <a:gd name="connsiteY51" fmla="*/ 90556 h 2568712"/>
              <a:gd name="connsiteX52" fmla="*/ 419664 w 1433455"/>
              <a:gd name="connsiteY52" fmla="*/ 28712 h 2568712"/>
              <a:gd name="connsiteX53" fmla="*/ 671454 w 1433455"/>
              <a:gd name="connsiteY53" fmla="*/ 15462 h 2568712"/>
              <a:gd name="connsiteX54" fmla="*/ 797350 w 1433455"/>
              <a:gd name="connsiteY54" fmla="*/ 0 h 2568712"/>
              <a:gd name="connsiteX55" fmla="*/ 925454 w 1433455"/>
              <a:gd name="connsiteY55" fmla="*/ 97181 h 2568712"/>
              <a:gd name="connsiteX56" fmla="*/ 1007176 w 1433455"/>
              <a:gd name="connsiteY56" fmla="*/ 178905 h 2568712"/>
              <a:gd name="connsiteX57" fmla="*/ 1183872 w 1433455"/>
              <a:gd name="connsiteY57" fmla="*/ 128105 h 2568712"/>
              <a:gd name="connsiteX58" fmla="*/ 1245716 w 1433455"/>
              <a:gd name="connsiteY58" fmla="*/ 152398 h 2568712"/>
              <a:gd name="connsiteX59" fmla="*/ 1364986 w 1433455"/>
              <a:gd name="connsiteY59" fmla="*/ 103808 h 2568712"/>
              <a:gd name="connsiteX60" fmla="*/ 1431245 w 1433455"/>
              <a:gd name="connsiteY60" fmla="*/ 265044 h 2568712"/>
              <a:gd name="connsiteX61" fmla="*/ 1433455 w 1433455"/>
              <a:gd name="connsiteY61" fmla="*/ 273878 h 2568712"/>
              <a:gd name="connsiteX0" fmla="*/ 1433455 w 1433455"/>
              <a:gd name="connsiteY0" fmla="*/ 273878 h 2568712"/>
              <a:gd name="connsiteX1" fmla="*/ 1429037 w 1433455"/>
              <a:gd name="connsiteY1" fmla="*/ 373269 h 2568712"/>
              <a:gd name="connsiteX2" fmla="*/ 1429037 w 1433455"/>
              <a:gd name="connsiteY2" fmla="*/ 404191 h 2568712"/>
              <a:gd name="connsiteX3" fmla="*/ 1393698 w 1433455"/>
              <a:gd name="connsiteY3" fmla="*/ 430695 h 2568712"/>
              <a:gd name="connsiteX4" fmla="*/ 1404742 w 1433455"/>
              <a:gd name="connsiteY4" fmla="*/ 547756 h 2568712"/>
              <a:gd name="connsiteX5" fmla="*/ 1406951 w 1433455"/>
              <a:gd name="connsiteY5" fmla="*/ 664817 h 2568712"/>
              <a:gd name="connsiteX6" fmla="*/ 1400324 w 1433455"/>
              <a:gd name="connsiteY6" fmla="*/ 733286 h 2568712"/>
              <a:gd name="connsiteX7" fmla="*/ 1314185 w 1433455"/>
              <a:gd name="connsiteY7" fmla="*/ 806173 h 2568712"/>
              <a:gd name="connsiteX8" fmla="*/ 1272220 w 1433455"/>
              <a:gd name="connsiteY8" fmla="*/ 883478 h 2568712"/>
              <a:gd name="connsiteX9" fmla="*/ 1305351 w 1433455"/>
              <a:gd name="connsiteY9" fmla="*/ 993912 h 2568712"/>
              <a:gd name="connsiteX10" fmla="*/ 1234672 w 1433455"/>
              <a:gd name="connsiteY10" fmla="*/ 1104347 h 2568712"/>
              <a:gd name="connsiteX11" fmla="*/ 1256759 w 1433455"/>
              <a:gd name="connsiteY11" fmla="*/ 1192695 h 2568712"/>
              <a:gd name="connsiteX12" fmla="*/ 1236881 w 1433455"/>
              <a:gd name="connsiteY12" fmla="*/ 1252330 h 2568712"/>
              <a:gd name="connsiteX13" fmla="*/ 1203751 w 1433455"/>
              <a:gd name="connsiteY13" fmla="*/ 1298712 h 2568712"/>
              <a:gd name="connsiteX14" fmla="*/ 1175037 w 1433455"/>
              <a:gd name="connsiteY14" fmla="*/ 1309756 h 2568712"/>
              <a:gd name="connsiteX15" fmla="*/ 1172829 w 1433455"/>
              <a:gd name="connsiteY15" fmla="*/ 1353930 h 2568712"/>
              <a:gd name="connsiteX16" fmla="*/ 1190498 w 1433455"/>
              <a:gd name="connsiteY16" fmla="*/ 1406938 h 2568712"/>
              <a:gd name="connsiteX17" fmla="*/ 1194916 w 1433455"/>
              <a:gd name="connsiteY17" fmla="*/ 1484243 h 2568712"/>
              <a:gd name="connsiteX18" fmla="*/ 1179455 w 1433455"/>
              <a:gd name="connsiteY18" fmla="*/ 1552712 h 2568712"/>
              <a:gd name="connsiteX19" fmla="*/ 1212585 w 1433455"/>
              <a:gd name="connsiteY19" fmla="*/ 1680817 h 2568712"/>
              <a:gd name="connsiteX20" fmla="*/ 1186081 w 1433455"/>
              <a:gd name="connsiteY20" fmla="*/ 1766956 h 2568712"/>
              <a:gd name="connsiteX21" fmla="*/ 1133072 w 1433455"/>
              <a:gd name="connsiteY21" fmla="*/ 1828799 h 2568712"/>
              <a:gd name="connsiteX22" fmla="*/ 1110985 w 1433455"/>
              <a:gd name="connsiteY22" fmla="*/ 1853095 h 2568712"/>
              <a:gd name="connsiteX23" fmla="*/ 1110985 w 1433455"/>
              <a:gd name="connsiteY23" fmla="*/ 1881808 h 2568712"/>
              <a:gd name="connsiteX24" fmla="*/ 1108777 w 1433455"/>
              <a:gd name="connsiteY24" fmla="*/ 1897269 h 2568712"/>
              <a:gd name="connsiteX25" fmla="*/ 1097733 w 1433455"/>
              <a:gd name="connsiteY25" fmla="*/ 1925982 h 2568712"/>
              <a:gd name="connsiteX26" fmla="*/ 1084481 w 1433455"/>
              <a:gd name="connsiteY26" fmla="*/ 1952486 h 2568712"/>
              <a:gd name="connsiteX27" fmla="*/ 1077855 w 1433455"/>
              <a:gd name="connsiteY27" fmla="*/ 2020956 h 2568712"/>
              <a:gd name="connsiteX28" fmla="*/ 1038098 w 1433455"/>
              <a:gd name="connsiteY28" fmla="*/ 2056295 h 2568712"/>
              <a:gd name="connsiteX29" fmla="*/ 1038098 w 1433455"/>
              <a:gd name="connsiteY29" fmla="*/ 2124765 h 2568712"/>
              <a:gd name="connsiteX30" fmla="*/ 1009385 w 1433455"/>
              <a:gd name="connsiteY30" fmla="*/ 2162312 h 2568712"/>
              <a:gd name="connsiteX31" fmla="*/ 993924 w 1433455"/>
              <a:gd name="connsiteY31" fmla="*/ 2226365 h 2568712"/>
              <a:gd name="connsiteX32" fmla="*/ 940916 w 1433455"/>
              <a:gd name="connsiteY32" fmla="*/ 2246243 h 2568712"/>
              <a:gd name="connsiteX33" fmla="*/ 932081 w 1433455"/>
              <a:gd name="connsiteY33" fmla="*/ 2290417 h 2568712"/>
              <a:gd name="connsiteX34" fmla="*/ 960794 w 1433455"/>
              <a:gd name="connsiteY34" fmla="*/ 2343425 h 2568712"/>
              <a:gd name="connsiteX35" fmla="*/ 960794 w 1433455"/>
              <a:gd name="connsiteY35" fmla="*/ 2411895 h 2568712"/>
              <a:gd name="connsiteX36" fmla="*/ 947542 w 1433455"/>
              <a:gd name="connsiteY36" fmla="*/ 2482573 h 2568712"/>
              <a:gd name="connsiteX37" fmla="*/ 940916 w 1433455"/>
              <a:gd name="connsiteY37" fmla="*/ 2515704 h 2568712"/>
              <a:gd name="connsiteX38" fmla="*/ 940916 w 1433455"/>
              <a:gd name="connsiteY38" fmla="*/ 2568712 h 2568712"/>
              <a:gd name="connsiteX39" fmla="*/ 885698 w 1433455"/>
              <a:gd name="connsiteY39" fmla="*/ 2568712 h 2568712"/>
              <a:gd name="connsiteX40" fmla="*/ 837107 w 1433455"/>
              <a:gd name="connsiteY40" fmla="*/ 2522330 h 2568712"/>
              <a:gd name="connsiteX41" fmla="*/ 792933 w 1433455"/>
              <a:gd name="connsiteY41" fmla="*/ 2471530 h 2568712"/>
              <a:gd name="connsiteX42" fmla="*/ 671455 w 1433455"/>
              <a:gd name="connsiteY42" fmla="*/ 2365512 h 2568712"/>
              <a:gd name="connsiteX43" fmla="*/ 655994 w 1433455"/>
              <a:gd name="connsiteY43" fmla="*/ 2270538 h 2568712"/>
              <a:gd name="connsiteX44" fmla="*/ 609611 w 1433455"/>
              <a:gd name="connsiteY44" fmla="*/ 2202069 h 2568712"/>
              <a:gd name="connsiteX45" fmla="*/ 408621 w 1433455"/>
              <a:gd name="connsiteY45" fmla="*/ 1601303 h 2568712"/>
              <a:gd name="connsiteX46" fmla="*/ 114864 w 1433455"/>
              <a:gd name="connsiteY46" fmla="*/ 1236869 h 2568712"/>
              <a:gd name="connsiteX47" fmla="*/ 22098 w 1433455"/>
              <a:gd name="connsiteY47" fmla="*/ 850347 h 2568712"/>
              <a:gd name="connsiteX48" fmla="*/ 44185 w 1433455"/>
              <a:gd name="connsiteY48" fmla="*/ 669234 h 2568712"/>
              <a:gd name="connsiteX49" fmla="*/ 37559 w 1433455"/>
              <a:gd name="connsiteY49" fmla="*/ 521251 h 2568712"/>
              <a:gd name="connsiteX50" fmla="*/ 11 w 1433455"/>
              <a:gd name="connsiteY50" fmla="*/ 278295 h 2568712"/>
              <a:gd name="connsiteX51" fmla="*/ 251801 w 1433455"/>
              <a:gd name="connsiteY51" fmla="*/ 90556 h 2568712"/>
              <a:gd name="connsiteX52" fmla="*/ 419664 w 1433455"/>
              <a:gd name="connsiteY52" fmla="*/ 28712 h 2568712"/>
              <a:gd name="connsiteX53" fmla="*/ 671454 w 1433455"/>
              <a:gd name="connsiteY53" fmla="*/ 15462 h 2568712"/>
              <a:gd name="connsiteX54" fmla="*/ 797350 w 1433455"/>
              <a:gd name="connsiteY54" fmla="*/ 0 h 2568712"/>
              <a:gd name="connsiteX55" fmla="*/ 925454 w 1433455"/>
              <a:gd name="connsiteY55" fmla="*/ 97181 h 2568712"/>
              <a:gd name="connsiteX56" fmla="*/ 1007176 w 1433455"/>
              <a:gd name="connsiteY56" fmla="*/ 178905 h 2568712"/>
              <a:gd name="connsiteX57" fmla="*/ 1183872 w 1433455"/>
              <a:gd name="connsiteY57" fmla="*/ 128105 h 2568712"/>
              <a:gd name="connsiteX58" fmla="*/ 1245716 w 1433455"/>
              <a:gd name="connsiteY58" fmla="*/ 152398 h 2568712"/>
              <a:gd name="connsiteX59" fmla="*/ 1380447 w 1433455"/>
              <a:gd name="connsiteY59" fmla="*/ 94973 h 2568712"/>
              <a:gd name="connsiteX60" fmla="*/ 1431245 w 1433455"/>
              <a:gd name="connsiteY60" fmla="*/ 265044 h 2568712"/>
              <a:gd name="connsiteX61" fmla="*/ 1433455 w 1433455"/>
              <a:gd name="connsiteY61" fmla="*/ 273878 h 2568712"/>
              <a:gd name="connsiteX0" fmla="*/ 1455542 w 1455542"/>
              <a:gd name="connsiteY0" fmla="*/ 273878 h 2568712"/>
              <a:gd name="connsiteX1" fmla="*/ 1429037 w 1455542"/>
              <a:gd name="connsiteY1" fmla="*/ 373269 h 2568712"/>
              <a:gd name="connsiteX2" fmla="*/ 1429037 w 1455542"/>
              <a:gd name="connsiteY2" fmla="*/ 404191 h 2568712"/>
              <a:gd name="connsiteX3" fmla="*/ 1393698 w 1455542"/>
              <a:gd name="connsiteY3" fmla="*/ 430695 h 2568712"/>
              <a:gd name="connsiteX4" fmla="*/ 1404742 w 1455542"/>
              <a:gd name="connsiteY4" fmla="*/ 547756 h 2568712"/>
              <a:gd name="connsiteX5" fmla="*/ 1406951 w 1455542"/>
              <a:gd name="connsiteY5" fmla="*/ 664817 h 2568712"/>
              <a:gd name="connsiteX6" fmla="*/ 1400324 w 1455542"/>
              <a:gd name="connsiteY6" fmla="*/ 733286 h 2568712"/>
              <a:gd name="connsiteX7" fmla="*/ 1314185 w 1455542"/>
              <a:gd name="connsiteY7" fmla="*/ 806173 h 2568712"/>
              <a:gd name="connsiteX8" fmla="*/ 1272220 w 1455542"/>
              <a:gd name="connsiteY8" fmla="*/ 883478 h 2568712"/>
              <a:gd name="connsiteX9" fmla="*/ 1305351 w 1455542"/>
              <a:gd name="connsiteY9" fmla="*/ 993912 h 2568712"/>
              <a:gd name="connsiteX10" fmla="*/ 1234672 w 1455542"/>
              <a:gd name="connsiteY10" fmla="*/ 1104347 h 2568712"/>
              <a:gd name="connsiteX11" fmla="*/ 1256759 w 1455542"/>
              <a:gd name="connsiteY11" fmla="*/ 1192695 h 2568712"/>
              <a:gd name="connsiteX12" fmla="*/ 1236881 w 1455542"/>
              <a:gd name="connsiteY12" fmla="*/ 1252330 h 2568712"/>
              <a:gd name="connsiteX13" fmla="*/ 1203751 w 1455542"/>
              <a:gd name="connsiteY13" fmla="*/ 1298712 h 2568712"/>
              <a:gd name="connsiteX14" fmla="*/ 1175037 w 1455542"/>
              <a:gd name="connsiteY14" fmla="*/ 1309756 h 2568712"/>
              <a:gd name="connsiteX15" fmla="*/ 1172829 w 1455542"/>
              <a:gd name="connsiteY15" fmla="*/ 1353930 h 2568712"/>
              <a:gd name="connsiteX16" fmla="*/ 1190498 w 1455542"/>
              <a:gd name="connsiteY16" fmla="*/ 1406938 h 2568712"/>
              <a:gd name="connsiteX17" fmla="*/ 1194916 w 1455542"/>
              <a:gd name="connsiteY17" fmla="*/ 1484243 h 2568712"/>
              <a:gd name="connsiteX18" fmla="*/ 1179455 w 1455542"/>
              <a:gd name="connsiteY18" fmla="*/ 1552712 h 2568712"/>
              <a:gd name="connsiteX19" fmla="*/ 1212585 w 1455542"/>
              <a:gd name="connsiteY19" fmla="*/ 1680817 h 2568712"/>
              <a:gd name="connsiteX20" fmla="*/ 1186081 w 1455542"/>
              <a:gd name="connsiteY20" fmla="*/ 1766956 h 2568712"/>
              <a:gd name="connsiteX21" fmla="*/ 1133072 w 1455542"/>
              <a:gd name="connsiteY21" fmla="*/ 1828799 h 2568712"/>
              <a:gd name="connsiteX22" fmla="*/ 1110985 w 1455542"/>
              <a:gd name="connsiteY22" fmla="*/ 1853095 h 2568712"/>
              <a:gd name="connsiteX23" fmla="*/ 1110985 w 1455542"/>
              <a:gd name="connsiteY23" fmla="*/ 1881808 h 2568712"/>
              <a:gd name="connsiteX24" fmla="*/ 1108777 w 1455542"/>
              <a:gd name="connsiteY24" fmla="*/ 1897269 h 2568712"/>
              <a:gd name="connsiteX25" fmla="*/ 1097733 w 1455542"/>
              <a:gd name="connsiteY25" fmla="*/ 1925982 h 2568712"/>
              <a:gd name="connsiteX26" fmla="*/ 1084481 w 1455542"/>
              <a:gd name="connsiteY26" fmla="*/ 1952486 h 2568712"/>
              <a:gd name="connsiteX27" fmla="*/ 1077855 w 1455542"/>
              <a:gd name="connsiteY27" fmla="*/ 2020956 h 2568712"/>
              <a:gd name="connsiteX28" fmla="*/ 1038098 w 1455542"/>
              <a:gd name="connsiteY28" fmla="*/ 2056295 h 2568712"/>
              <a:gd name="connsiteX29" fmla="*/ 1038098 w 1455542"/>
              <a:gd name="connsiteY29" fmla="*/ 2124765 h 2568712"/>
              <a:gd name="connsiteX30" fmla="*/ 1009385 w 1455542"/>
              <a:gd name="connsiteY30" fmla="*/ 2162312 h 2568712"/>
              <a:gd name="connsiteX31" fmla="*/ 993924 w 1455542"/>
              <a:gd name="connsiteY31" fmla="*/ 2226365 h 2568712"/>
              <a:gd name="connsiteX32" fmla="*/ 940916 w 1455542"/>
              <a:gd name="connsiteY32" fmla="*/ 2246243 h 2568712"/>
              <a:gd name="connsiteX33" fmla="*/ 932081 w 1455542"/>
              <a:gd name="connsiteY33" fmla="*/ 2290417 h 2568712"/>
              <a:gd name="connsiteX34" fmla="*/ 960794 w 1455542"/>
              <a:gd name="connsiteY34" fmla="*/ 2343425 h 2568712"/>
              <a:gd name="connsiteX35" fmla="*/ 960794 w 1455542"/>
              <a:gd name="connsiteY35" fmla="*/ 2411895 h 2568712"/>
              <a:gd name="connsiteX36" fmla="*/ 947542 w 1455542"/>
              <a:gd name="connsiteY36" fmla="*/ 2482573 h 2568712"/>
              <a:gd name="connsiteX37" fmla="*/ 940916 w 1455542"/>
              <a:gd name="connsiteY37" fmla="*/ 2515704 h 2568712"/>
              <a:gd name="connsiteX38" fmla="*/ 940916 w 1455542"/>
              <a:gd name="connsiteY38" fmla="*/ 2568712 h 2568712"/>
              <a:gd name="connsiteX39" fmla="*/ 885698 w 1455542"/>
              <a:gd name="connsiteY39" fmla="*/ 2568712 h 2568712"/>
              <a:gd name="connsiteX40" fmla="*/ 837107 w 1455542"/>
              <a:gd name="connsiteY40" fmla="*/ 2522330 h 2568712"/>
              <a:gd name="connsiteX41" fmla="*/ 792933 w 1455542"/>
              <a:gd name="connsiteY41" fmla="*/ 2471530 h 2568712"/>
              <a:gd name="connsiteX42" fmla="*/ 671455 w 1455542"/>
              <a:gd name="connsiteY42" fmla="*/ 2365512 h 2568712"/>
              <a:gd name="connsiteX43" fmla="*/ 655994 w 1455542"/>
              <a:gd name="connsiteY43" fmla="*/ 2270538 h 2568712"/>
              <a:gd name="connsiteX44" fmla="*/ 609611 w 1455542"/>
              <a:gd name="connsiteY44" fmla="*/ 2202069 h 2568712"/>
              <a:gd name="connsiteX45" fmla="*/ 408621 w 1455542"/>
              <a:gd name="connsiteY45" fmla="*/ 1601303 h 2568712"/>
              <a:gd name="connsiteX46" fmla="*/ 114864 w 1455542"/>
              <a:gd name="connsiteY46" fmla="*/ 1236869 h 2568712"/>
              <a:gd name="connsiteX47" fmla="*/ 22098 w 1455542"/>
              <a:gd name="connsiteY47" fmla="*/ 850347 h 2568712"/>
              <a:gd name="connsiteX48" fmla="*/ 44185 w 1455542"/>
              <a:gd name="connsiteY48" fmla="*/ 669234 h 2568712"/>
              <a:gd name="connsiteX49" fmla="*/ 37559 w 1455542"/>
              <a:gd name="connsiteY49" fmla="*/ 521251 h 2568712"/>
              <a:gd name="connsiteX50" fmla="*/ 11 w 1455542"/>
              <a:gd name="connsiteY50" fmla="*/ 278295 h 2568712"/>
              <a:gd name="connsiteX51" fmla="*/ 251801 w 1455542"/>
              <a:gd name="connsiteY51" fmla="*/ 90556 h 2568712"/>
              <a:gd name="connsiteX52" fmla="*/ 419664 w 1455542"/>
              <a:gd name="connsiteY52" fmla="*/ 28712 h 2568712"/>
              <a:gd name="connsiteX53" fmla="*/ 671454 w 1455542"/>
              <a:gd name="connsiteY53" fmla="*/ 15462 h 2568712"/>
              <a:gd name="connsiteX54" fmla="*/ 797350 w 1455542"/>
              <a:gd name="connsiteY54" fmla="*/ 0 h 2568712"/>
              <a:gd name="connsiteX55" fmla="*/ 925454 w 1455542"/>
              <a:gd name="connsiteY55" fmla="*/ 97181 h 2568712"/>
              <a:gd name="connsiteX56" fmla="*/ 1007176 w 1455542"/>
              <a:gd name="connsiteY56" fmla="*/ 178905 h 2568712"/>
              <a:gd name="connsiteX57" fmla="*/ 1183872 w 1455542"/>
              <a:gd name="connsiteY57" fmla="*/ 128105 h 2568712"/>
              <a:gd name="connsiteX58" fmla="*/ 1245716 w 1455542"/>
              <a:gd name="connsiteY58" fmla="*/ 152398 h 2568712"/>
              <a:gd name="connsiteX59" fmla="*/ 1380447 w 1455542"/>
              <a:gd name="connsiteY59" fmla="*/ 94973 h 2568712"/>
              <a:gd name="connsiteX60" fmla="*/ 1431245 w 1455542"/>
              <a:gd name="connsiteY60" fmla="*/ 265044 h 2568712"/>
              <a:gd name="connsiteX61" fmla="*/ 1455542 w 1455542"/>
              <a:gd name="connsiteY61" fmla="*/ 273878 h 2568712"/>
              <a:gd name="connsiteX0" fmla="*/ 1455542 w 1455542"/>
              <a:gd name="connsiteY0" fmla="*/ 273878 h 2568712"/>
              <a:gd name="connsiteX1" fmla="*/ 1429037 w 1455542"/>
              <a:gd name="connsiteY1" fmla="*/ 373269 h 2568712"/>
              <a:gd name="connsiteX2" fmla="*/ 1429037 w 1455542"/>
              <a:gd name="connsiteY2" fmla="*/ 404191 h 2568712"/>
              <a:gd name="connsiteX3" fmla="*/ 1393698 w 1455542"/>
              <a:gd name="connsiteY3" fmla="*/ 430695 h 2568712"/>
              <a:gd name="connsiteX4" fmla="*/ 1404742 w 1455542"/>
              <a:gd name="connsiteY4" fmla="*/ 547756 h 2568712"/>
              <a:gd name="connsiteX5" fmla="*/ 1406951 w 1455542"/>
              <a:gd name="connsiteY5" fmla="*/ 664817 h 2568712"/>
              <a:gd name="connsiteX6" fmla="*/ 1400324 w 1455542"/>
              <a:gd name="connsiteY6" fmla="*/ 733286 h 2568712"/>
              <a:gd name="connsiteX7" fmla="*/ 1314185 w 1455542"/>
              <a:gd name="connsiteY7" fmla="*/ 806173 h 2568712"/>
              <a:gd name="connsiteX8" fmla="*/ 1272220 w 1455542"/>
              <a:gd name="connsiteY8" fmla="*/ 883478 h 2568712"/>
              <a:gd name="connsiteX9" fmla="*/ 1305351 w 1455542"/>
              <a:gd name="connsiteY9" fmla="*/ 993912 h 2568712"/>
              <a:gd name="connsiteX10" fmla="*/ 1234672 w 1455542"/>
              <a:gd name="connsiteY10" fmla="*/ 1104347 h 2568712"/>
              <a:gd name="connsiteX11" fmla="*/ 1256759 w 1455542"/>
              <a:gd name="connsiteY11" fmla="*/ 1192695 h 2568712"/>
              <a:gd name="connsiteX12" fmla="*/ 1236881 w 1455542"/>
              <a:gd name="connsiteY12" fmla="*/ 1252330 h 2568712"/>
              <a:gd name="connsiteX13" fmla="*/ 1203751 w 1455542"/>
              <a:gd name="connsiteY13" fmla="*/ 1298712 h 2568712"/>
              <a:gd name="connsiteX14" fmla="*/ 1175037 w 1455542"/>
              <a:gd name="connsiteY14" fmla="*/ 1309756 h 2568712"/>
              <a:gd name="connsiteX15" fmla="*/ 1172829 w 1455542"/>
              <a:gd name="connsiteY15" fmla="*/ 1353930 h 2568712"/>
              <a:gd name="connsiteX16" fmla="*/ 1190498 w 1455542"/>
              <a:gd name="connsiteY16" fmla="*/ 1406938 h 2568712"/>
              <a:gd name="connsiteX17" fmla="*/ 1194916 w 1455542"/>
              <a:gd name="connsiteY17" fmla="*/ 1484243 h 2568712"/>
              <a:gd name="connsiteX18" fmla="*/ 1179455 w 1455542"/>
              <a:gd name="connsiteY18" fmla="*/ 1552712 h 2568712"/>
              <a:gd name="connsiteX19" fmla="*/ 1212585 w 1455542"/>
              <a:gd name="connsiteY19" fmla="*/ 1680817 h 2568712"/>
              <a:gd name="connsiteX20" fmla="*/ 1186081 w 1455542"/>
              <a:gd name="connsiteY20" fmla="*/ 1766956 h 2568712"/>
              <a:gd name="connsiteX21" fmla="*/ 1133072 w 1455542"/>
              <a:gd name="connsiteY21" fmla="*/ 1828799 h 2568712"/>
              <a:gd name="connsiteX22" fmla="*/ 1110985 w 1455542"/>
              <a:gd name="connsiteY22" fmla="*/ 1853095 h 2568712"/>
              <a:gd name="connsiteX23" fmla="*/ 1110985 w 1455542"/>
              <a:gd name="connsiteY23" fmla="*/ 1881808 h 2568712"/>
              <a:gd name="connsiteX24" fmla="*/ 1108777 w 1455542"/>
              <a:gd name="connsiteY24" fmla="*/ 1897269 h 2568712"/>
              <a:gd name="connsiteX25" fmla="*/ 1097733 w 1455542"/>
              <a:gd name="connsiteY25" fmla="*/ 1925982 h 2568712"/>
              <a:gd name="connsiteX26" fmla="*/ 1084481 w 1455542"/>
              <a:gd name="connsiteY26" fmla="*/ 1952486 h 2568712"/>
              <a:gd name="connsiteX27" fmla="*/ 1077855 w 1455542"/>
              <a:gd name="connsiteY27" fmla="*/ 2020956 h 2568712"/>
              <a:gd name="connsiteX28" fmla="*/ 1038098 w 1455542"/>
              <a:gd name="connsiteY28" fmla="*/ 2056295 h 2568712"/>
              <a:gd name="connsiteX29" fmla="*/ 1038098 w 1455542"/>
              <a:gd name="connsiteY29" fmla="*/ 2124765 h 2568712"/>
              <a:gd name="connsiteX30" fmla="*/ 1009385 w 1455542"/>
              <a:gd name="connsiteY30" fmla="*/ 2162312 h 2568712"/>
              <a:gd name="connsiteX31" fmla="*/ 993924 w 1455542"/>
              <a:gd name="connsiteY31" fmla="*/ 2226365 h 2568712"/>
              <a:gd name="connsiteX32" fmla="*/ 940916 w 1455542"/>
              <a:gd name="connsiteY32" fmla="*/ 2246243 h 2568712"/>
              <a:gd name="connsiteX33" fmla="*/ 932081 w 1455542"/>
              <a:gd name="connsiteY33" fmla="*/ 2290417 h 2568712"/>
              <a:gd name="connsiteX34" fmla="*/ 960794 w 1455542"/>
              <a:gd name="connsiteY34" fmla="*/ 2343425 h 2568712"/>
              <a:gd name="connsiteX35" fmla="*/ 960794 w 1455542"/>
              <a:gd name="connsiteY35" fmla="*/ 2411895 h 2568712"/>
              <a:gd name="connsiteX36" fmla="*/ 947542 w 1455542"/>
              <a:gd name="connsiteY36" fmla="*/ 2482573 h 2568712"/>
              <a:gd name="connsiteX37" fmla="*/ 940916 w 1455542"/>
              <a:gd name="connsiteY37" fmla="*/ 2515704 h 2568712"/>
              <a:gd name="connsiteX38" fmla="*/ 940916 w 1455542"/>
              <a:gd name="connsiteY38" fmla="*/ 2568712 h 2568712"/>
              <a:gd name="connsiteX39" fmla="*/ 885698 w 1455542"/>
              <a:gd name="connsiteY39" fmla="*/ 2568712 h 2568712"/>
              <a:gd name="connsiteX40" fmla="*/ 837107 w 1455542"/>
              <a:gd name="connsiteY40" fmla="*/ 2522330 h 2568712"/>
              <a:gd name="connsiteX41" fmla="*/ 792933 w 1455542"/>
              <a:gd name="connsiteY41" fmla="*/ 2471530 h 2568712"/>
              <a:gd name="connsiteX42" fmla="*/ 671455 w 1455542"/>
              <a:gd name="connsiteY42" fmla="*/ 2365512 h 2568712"/>
              <a:gd name="connsiteX43" fmla="*/ 655994 w 1455542"/>
              <a:gd name="connsiteY43" fmla="*/ 2270538 h 2568712"/>
              <a:gd name="connsiteX44" fmla="*/ 609611 w 1455542"/>
              <a:gd name="connsiteY44" fmla="*/ 2202069 h 2568712"/>
              <a:gd name="connsiteX45" fmla="*/ 408621 w 1455542"/>
              <a:gd name="connsiteY45" fmla="*/ 1601303 h 2568712"/>
              <a:gd name="connsiteX46" fmla="*/ 114864 w 1455542"/>
              <a:gd name="connsiteY46" fmla="*/ 1236869 h 2568712"/>
              <a:gd name="connsiteX47" fmla="*/ 22098 w 1455542"/>
              <a:gd name="connsiteY47" fmla="*/ 850347 h 2568712"/>
              <a:gd name="connsiteX48" fmla="*/ 44185 w 1455542"/>
              <a:gd name="connsiteY48" fmla="*/ 669234 h 2568712"/>
              <a:gd name="connsiteX49" fmla="*/ 37559 w 1455542"/>
              <a:gd name="connsiteY49" fmla="*/ 521251 h 2568712"/>
              <a:gd name="connsiteX50" fmla="*/ 11 w 1455542"/>
              <a:gd name="connsiteY50" fmla="*/ 278295 h 2568712"/>
              <a:gd name="connsiteX51" fmla="*/ 251801 w 1455542"/>
              <a:gd name="connsiteY51" fmla="*/ 90556 h 2568712"/>
              <a:gd name="connsiteX52" fmla="*/ 419664 w 1455542"/>
              <a:gd name="connsiteY52" fmla="*/ 28712 h 2568712"/>
              <a:gd name="connsiteX53" fmla="*/ 671454 w 1455542"/>
              <a:gd name="connsiteY53" fmla="*/ 15462 h 2568712"/>
              <a:gd name="connsiteX54" fmla="*/ 797350 w 1455542"/>
              <a:gd name="connsiteY54" fmla="*/ 0 h 2568712"/>
              <a:gd name="connsiteX55" fmla="*/ 925454 w 1455542"/>
              <a:gd name="connsiteY55" fmla="*/ 97181 h 2568712"/>
              <a:gd name="connsiteX56" fmla="*/ 1007176 w 1455542"/>
              <a:gd name="connsiteY56" fmla="*/ 103809 h 2568712"/>
              <a:gd name="connsiteX57" fmla="*/ 1183872 w 1455542"/>
              <a:gd name="connsiteY57" fmla="*/ 128105 h 2568712"/>
              <a:gd name="connsiteX58" fmla="*/ 1245716 w 1455542"/>
              <a:gd name="connsiteY58" fmla="*/ 152398 h 2568712"/>
              <a:gd name="connsiteX59" fmla="*/ 1380447 w 1455542"/>
              <a:gd name="connsiteY59" fmla="*/ 94973 h 2568712"/>
              <a:gd name="connsiteX60" fmla="*/ 1431245 w 1455542"/>
              <a:gd name="connsiteY60" fmla="*/ 265044 h 2568712"/>
              <a:gd name="connsiteX61" fmla="*/ 1455542 w 1455542"/>
              <a:gd name="connsiteY61" fmla="*/ 273878 h 256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42" h="2568712">
                <a:moveTo>
                  <a:pt x="1455542" y="273878"/>
                </a:moveTo>
                <a:lnTo>
                  <a:pt x="1429037" y="373269"/>
                </a:lnTo>
                <a:lnTo>
                  <a:pt x="1429037" y="404191"/>
                </a:lnTo>
                <a:lnTo>
                  <a:pt x="1393698" y="430695"/>
                </a:lnTo>
                <a:lnTo>
                  <a:pt x="1404742" y="547756"/>
                </a:lnTo>
                <a:cubicBezTo>
                  <a:pt x="1405478" y="586776"/>
                  <a:pt x="1406215" y="625797"/>
                  <a:pt x="1406951" y="664817"/>
                </a:cubicBezTo>
                <a:lnTo>
                  <a:pt x="1400324" y="733286"/>
                </a:lnTo>
                <a:lnTo>
                  <a:pt x="1314185" y="806173"/>
                </a:lnTo>
                <a:lnTo>
                  <a:pt x="1272220" y="883478"/>
                </a:lnTo>
                <a:lnTo>
                  <a:pt x="1305351" y="993912"/>
                </a:lnTo>
                <a:lnTo>
                  <a:pt x="1234672" y="1104347"/>
                </a:lnTo>
                <a:lnTo>
                  <a:pt x="1256759" y="1192695"/>
                </a:lnTo>
                <a:lnTo>
                  <a:pt x="1236881" y="1252330"/>
                </a:lnTo>
                <a:lnTo>
                  <a:pt x="1203751" y="1298712"/>
                </a:lnTo>
                <a:lnTo>
                  <a:pt x="1175037" y="1309756"/>
                </a:lnTo>
                <a:lnTo>
                  <a:pt x="1172829" y="1353930"/>
                </a:lnTo>
                <a:lnTo>
                  <a:pt x="1190498" y="1406938"/>
                </a:lnTo>
                <a:lnTo>
                  <a:pt x="1194916" y="1484243"/>
                </a:lnTo>
                <a:lnTo>
                  <a:pt x="1179455" y="1552712"/>
                </a:lnTo>
                <a:lnTo>
                  <a:pt x="1212585" y="1680817"/>
                </a:lnTo>
                <a:lnTo>
                  <a:pt x="1186081" y="1766956"/>
                </a:lnTo>
                <a:lnTo>
                  <a:pt x="1133072" y="1828799"/>
                </a:lnTo>
                <a:lnTo>
                  <a:pt x="1110985" y="1853095"/>
                </a:lnTo>
                <a:lnTo>
                  <a:pt x="1110985" y="1881808"/>
                </a:lnTo>
                <a:lnTo>
                  <a:pt x="1108777" y="1897269"/>
                </a:lnTo>
                <a:lnTo>
                  <a:pt x="1097733" y="1925982"/>
                </a:lnTo>
                <a:lnTo>
                  <a:pt x="1084481" y="1952486"/>
                </a:lnTo>
                <a:lnTo>
                  <a:pt x="1077855" y="2020956"/>
                </a:lnTo>
                <a:lnTo>
                  <a:pt x="1038098" y="2056295"/>
                </a:lnTo>
                <a:lnTo>
                  <a:pt x="1038098" y="2124765"/>
                </a:lnTo>
                <a:lnTo>
                  <a:pt x="1009385" y="2162312"/>
                </a:lnTo>
                <a:lnTo>
                  <a:pt x="993924" y="2226365"/>
                </a:lnTo>
                <a:lnTo>
                  <a:pt x="940916" y="2246243"/>
                </a:lnTo>
                <a:lnTo>
                  <a:pt x="932081" y="2290417"/>
                </a:lnTo>
                <a:lnTo>
                  <a:pt x="960794" y="2343425"/>
                </a:lnTo>
                <a:lnTo>
                  <a:pt x="960794" y="2411895"/>
                </a:lnTo>
                <a:lnTo>
                  <a:pt x="947542" y="2482573"/>
                </a:lnTo>
                <a:lnTo>
                  <a:pt x="940916" y="2515704"/>
                </a:lnTo>
                <a:lnTo>
                  <a:pt x="940916" y="2568712"/>
                </a:lnTo>
                <a:lnTo>
                  <a:pt x="885698" y="2568712"/>
                </a:lnTo>
                <a:lnTo>
                  <a:pt x="837107" y="2522330"/>
                </a:lnTo>
                <a:lnTo>
                  <a:pt x="792933" y="2471530"/>
                </a:lnTo>
                <a:lnTo>
                  <a:pt x="671455" y="2365512"/>
                </a:lnTo>
                <a:lnTo>
                  <a:pt x="655994" y="2270538"/>
                </a:lnTo>
                <a:lnTo>
                  <a:pt x="609611" y="2202069"/>
                </a:lnTo>
                <a:lnTo>
                  <a:pt x="408621" y="1601303"/>
                </a:lnTo>
                <a:lnTo>
                  <a:pt x="114864" y="1236869"/>
                </a:lnTo>
                <a:cubicBezTo>
                  <a:pt x="121490" y="1050602"/>
                  <a:pt x="53020" y="979188"/>
                  <a:pt x="22098" y="850347"/>
                </a:cubicBezTo>
                <a:lnTo>
                  <a:pt x="44185" y="669234"/>
                </a:lnTo>
                <a:lnTo>
                  <a:pt x="37559" y="521251"/>
                </a:lnTo>
                <a:cubicBezTo>
                  <a:pt x="38295" y="449100"/>
                  <a:pt x="-725" y="350446"/>
                  <a:pt x="11" y="278295"/>
                </a:cubicBezTo>
                <a:lnTo>
                  <a:pt x="251801" y="90556"/>
                </a:lnTo>
                <a:lnTo>
                  <a:pt x="419664" y="28712"/>
                </a:lnTo>
                <a:lnTo>
                  <a:pt x="671454" y="15462"/>
                </a:lnTo>
                <a:lnTo>
                  <a:pt x="797350" y="0"/>
                </a:lnTo>
                <a:cubicBezTo>
                  <a:pt x="798086" y="95710"/>
                  <a:pt x="924718" y="1471"/>
                  <a:pt x="925454" y="97181"/>
                </a:cubicBezTo>
                <a:lnTo>
                  <a:pt x="1007176" y="103809"/>
                </a:lnTo>
                <a:lnTo>
                  <a:pt x="1183872" y="128105"/>
                </a:lnTo>
                <a:lnTo>
                  <a:pt x="1245716" y="152398"/>
                </a:lnTo>
                <a:lnTo>
                  <a:pt x="1380447" y="94973"/>
                </a:lnTo>
                <a:lnTo>
                  <a:pt x="1431245" y="265044"/>
                </a:lnTo>
                <a:lnTo>
                  <a:pt x="1455542" y="273878"/>
                </a:lnTo>
                <a:close/>
              </a:path>
            </a:pathLst>
          </a:custGeom>
          <a:solidFill>
            <a:srgbClr val="C55A1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09EFD4-4C55-4FF7-BABE-0D611D357C5F}"/>
              </a:ext>
            </a:extLst>
          </p:cNvPr>
          <p:cNvSpPr txBox="1"/>
          <p:nvPr/>
        </p:nvSpPr>
        <p:spPr>
          <a:xfrm rot="19738630">
            <a:off x="3387318" y="3536133"/>
            <a:ext cx="858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Negev (South)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31F26648-23A1-4168-91F5-A50FC8944014}"/>
              </a:ext>
            </a:extLst>
          </p:cNvPr>
          <p:cNvSpPr/>
          <p:nvPr/>
        </p:nvSpPr>
        <p:spPr>
          <a:xfrm>
            <a:off x="3470010" y="3367957"/>
            <a:ext cx="510639" cy="897849"/>
          </a:xfrm>
          <a:custGeom>
            <a:avLst/>
            <a:gdLst>
              <a:gd name="connsiteX0" fmla="*/ 0 w 570015"/>
              <a:gd name="connsiteY0" fmla="*/ 961901 h 961901"/>
              <a:gd name="connsiteX1" fmla="*/ 59376 w 570015"/>
              <a:gd name="connsiteY1" fmla="*/ 605641 h 961901"/>
              <a:gd name="connsiteX2" fmla="*/ 95002 w 570015"/>
              <a:gd name="connsiteY2" fmla="*/ 380010 h 961901"/>
              <a:gd name="connsiteX3" fmla="*/ 249382 w 570015"/>
              <a:gd name="connsiteY3" fmla="*/ 237506 h 961901"/>
              <a:gd name="connsiteX4" fmla="*/ 368135 w 570015"/>
              <a:gd name="connsiteY4" fmla="*/ 106878 h 961901"/>
              <a:gd name="connsiteX5" fmla="*/ 451262 w 570015"/>
              <a:gd name="connsiteY5" fmla="*/ 71252 h 961901"/>
              <a:gd name="connsiteX6" fmla="*/ 570015 w 570015"/>
              <a:gd name="connsiteY6" fmla="*/ 0 h 961901"/>
              <a:gd name="connsiteX0" fmla="*/ 62102 w 510639"/>
              <a:gd name="connsiteY0" fmla="*/ 897849 h 897849"/>
              <a:gd name="connsiteX1" fmla="*/ 0 w 510639"/>
              <a:gd name="connsiteY1" fmla="*/ 605641 h 897849"/>
              <a:gd name="connsiteX2" fmla="*/ 35626 w 510639"/>
              <a:gd name="connsiteY2" fmla="*/ 380010 h 897849"/>
              <a:gd name="connsiteX3" fmla="*/ 190006 w 510639"/>
              <a:gd name="connsiteY3" fmla="*/ 237506 h 897849"/>
              <a:gd name="connsiteX4" fmla="*/ 308759 w 510639"/>
              <a:gd name="connsiteY4" fmla="*/ 106878 h 897849"/>
              <a:gd name="connsiteX5" fmla="*/ 391886 w 510639"/>
              <a:gd name="connsiteY5" fmla="*/ 71252 h 897849"/>
              <a:gd name="connsiteX6" fmla="*/ 510639 w 510639"/>
              <a:gd name="connsiteY6" fmla="*/ 0 h 89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639" h="897849">
                <a:moveTo>
                  <a:pt x="62102" y="897849"/>
                </a:moveTo>
                <a:lnTo>
                  <a:pt x="0" y="605641"/>
                </a:lnTo>
                <a:lnTo>
                  <a:pt x="35626" y="380010"/>
                </a:lnTo>
                <a:lnTo>
                  <a:pt x="190006" y="237506"/>
                </a:lnTo>
                <a:lnTo>
                  <a:pt x="308759" y="106878"/>
                </a:lnTo>
                <a:lnTo>
                  <a:pt x="391886" y="71252"/>
                </a:lnTo>
                <a:lnTo>
                  <a:pt x="510639" y="0"/>
                </a:lnTo>
              </a:path>
            </a:pathLst>
          </a:custGeom>
          <a:ln w="28575">
            <a:solidFill>
              <a:schemeClr val="tx1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701795A0-2880-489D-9391-F1311A2DD4B4}"/>
              </a:ext>
            </a:extLst>
          </p:cNvPr>
          <p:cNvSpPr/>
          <p:nvPr/>
        </p:nvSpPr>
        <p:spPr>
          <a:xfrm>
            <a:off x="3571460" y="3078248"/>
            <a:ext cx="929287" cy="1283926"/>
          </a:xfrm>
          <a:custGeom>
            <a:avLst/>
            <a:gdLst>
              <a:gd name="connsiteX0" fmla="*/ 1092530 w 1092530"/>
              <a:gd name="connsiteY0" fmla="*/ 0 h 1353787"/>
              <a:gd name="connsiteX1" fmla="*/ 1021278 w 1092530"/>
              <a:gd name="connsiteY1" fmla="*/ 296884 h 1353787"/>
              <a:gd name="connsiteX2" fmla="*/ 950026 w 1092530"/>
              <a:gd name="connsiteY2" fmla="*/ 570016 h 1353787"/>
              <a:gd name="connsiteX3" fmla="*/ 760021 w 1092530"/>
              <a:gd name="connsiteY3" fmla="*/ 831273 h 1353787"/>
              <a:gd name="connsiteX4" fmla="*/ 534390 w 1092530"/>
              <a:gd name="connsiteY4" fmla="*/ 1246910 h 1353787"/>
              <a:gd name="connsiteX5" fmla="*/ 249382 w 1092530"/>
              <a:gd name="connsiteY5" fmla="*/ 1353787 h 1353787"/>
              <a:gd name="connsiteX6" fmla="*/ 0 w 1092530"/>
              <a:gd name="connsiteY6" fmla="*/ 1306286 h 1353787"/>
              <a:gd name="connsiteX7" fmla="*/ 0 w 1092530"/>
              <a:gd name="connsiteY7" fmla="*/ 1306286 h 1353787"/>
              <a:gd name="connsiteX0" fmla="*/ 1092530 w 1092530"/>
              <a:gd name="connsiteY0" fmla="*/ 0 h 1353787"/>
              <a:gd name="connsiteX1" fmla="*/ 1021278 w 1092530"/>
              <a:gd name="connsiteY1" fmla="*/ 296884 h 1353787"/>
              <a:gd name="connsiteX2" fmla="*/ 950026 w 1092530"/>
              <a:gd name="connsiteY2" fmla="*/ 570016 h 1353787"/>
              <a:gd name="connsiteX3" fmla="*/ 760021 w 1092530"/>
              <a:gd name="connsiteY3" fmla="*/ 831273 h 1353787"/>
              <a:gd name="connsiteX4" fmla="*/ 534390 w 1092530"/>
              <a:gd name="connsiteY4" fmla="*/ 1246910 h 1353787"/>
              <a:gd name="connsiteX5" fmla="*/ 249382 w 1092530"/>
              <a:gd name="connsiteY5" fmla="*/ 1353787 h 1353787"/>
              <a:gd name="connsiteX6" fmla="*/ 0 w 1092530"/>
              <a:gd name="connsiteY6" fmla="*/ 1306286 h 1353787"/>
              <a:gd name="connsiteX7" fmla="*/ 141356 w 1092530"/>
              <a:gd name="connsiteY7" fmla="*/ 1231190 h 1353787"/>
              <a:gd name="connsiteX0" fmla="*/ 951174 w 951174"/>
              <a:gd name="connsiteY0" fmla="*/ 0 h 1353787"/>
              <a:gd name="connsiteX1" fmla="*/ 879922 w 951174"/>
              <a:gd name="connsiteY1" fmla="*/ 296884 h 1353787"/>
              <a:gd name="connsiteX2" fmla="*/ 808670 w 951174"/>
              <a:gd name="connsiteY2" fmla="*/ 570016 h 1353787"/>
              <a:gd name="connsiteX3" fmla="*/ 618665 w 951174"/>
              <a:gd name="connsiteY3" fmla="*/ 831273 h 1353787"/>
              <a:gd name="connsiteX4" fmla="*/ 393034 w 951174"/>
              <a:gd name="connsiteY4" fmla="*/ 1246910 h 1353787"/>
              <a:gd name="connsiteX5" fmla="*/ 108026 w 951174"/>
              <a:gd name="connsiteY5" fmla="*/ 1353787 h 1353787"/>
              <a:gd name="connsiteX6" fmla="*/ 0 w 951174"/>
              <a:gd name="connsiteY6" fmla="*/ 1231190 h 1353787"/>
              <a:gd name="connsiteX0" fmla="*/ 951174 w 951174"/>
              <a:gd name="connsiteY0" fmla="*/ 0 h 1274274"/>
              <a:gd name="connsiteX1" fmla="*/ 879922 w 951174"/>
              <a:gd name="connsiteY1" fmla="*/ 296884 h 1274274"/>
              <a:gd name="connsiteX2" fmla="*/ 808670 w 951174"/>
              <a:gd name="connsiteY2" fmla="*/ 570016 h 1274274"/>
              <a:gd name="connsiteX3" fmla="*/ 618665 w 951174"/>
              <a:gd name="connsiteY3" fmla="*/ 831273 h 1274274"/>
              <a:gd name="connsiteX4" fmla="*/ 393034 w 951174"/>
              <a:gd name="connsiteY4" fmla="*/ 1246910 h 1274274"/>
              <a:gd name="connsiteX5" fmla="*/ 143365 w 951174"/>
              <a:gd name="connsiteY5" fmla="*/ 1274274 h 1274274"/>
              <a:gd name="connsiteX6" fmla="*/ 0 w 951174"/>
              <a:gd name="connsiteY6" fmla="*/ 1231190 h 1274274"/>
              <a:gd name="connsiteX0" fmla="*/ 807809 w 807809"/>
              <a:gd name="connsiteY0" fmla="*/ 0 h 1274274"/>
              <a:gd name="connsiteX1" fmla="*/ 736557 w 807809"/>
              <a:gd name="connsiteY1" fmla="*/ 296884 h 1274274"/>
              <a:gd name="connsiteX2" fmla="*/ 665305 w 807809"/>
              <a:gd name="connsiteY2" fmla="*/ 570016 h 1274274"/>
              <a:gd name="connsiteX3" fmla="*/ 475300 w 807809"/>
              <a:gd name="connsiteY3" fmla="*/ 831273 h 1274274"/>
              <a:gd name="connsiteX4" fmla="*/ 249669 w 807809"/>
              <a:gd name="connsiteY4" fmla="*/ 1246910 h 1274274"/>
              <a:gd name="connsiteX5" fmla="*/ 0 w 807809"/>
              <a:gd name="connsiteY5" fmla="*/ 1274274 h 1274274"/>
              <a:gd name="connsiteX0" fmla="*/ 887322 w 887322"/>
              <a:gd name="connsiteY0" fmla="*/ 0 h 1247769"/>
              <a:gd name="connsiteX1" fmla="*/ 816070 w 887322"/>
              <a:gd name="connsiteY1" fmla="*/ 296884 h 1247769"/>
              <a:gd name="connsiteX2" fmla="*/ 744818 w 887322"/>
              <a:gd name="connsiteY2" fmla="*/ 570016 h 1247769"/>
              <a:gd name="connsiteX3" fmla="*/ 554813 w 887322"/>
              <a:gd name="connsiteY3" fmla="*/ 831273 h 1247769"/>
              <a:gd name="connsiteX4" fmla="*/ 329182 w 887322"/>
              <a:gd name="connsiteY4" fmla="*/ 1246910 h 1247769"/>
              <a:gd name="connsiteX5" fmla="*/ 0 w 887322"/>
              <a:gd name="connsiteY5" fmla="*/ 1247769 h 1247769"/>
              <a:gd name="connsiteX0" fmla="*/ 929287 w 929287"/>
              <a:gd name="connsiteY0" fmla="*/ 0 h 1246910"/>
              <a:gd name="connsiteX1" fmla="*/ 858035 w 929287"/>
              <a:gd name="connsiteY1" fmla="*/ 296884 h 1246910"/>
              <a:gd name="connsiteX2" fmla="*/ 786783 w 929287"/>
              <a:gd name="connsiteY2" fmla="*/ 570016 h 1246910"/>
              <a:gd name="connsiteX3" fmla="*/ 596778 w 929287"/>
              <a:gd name="connsiteY3" fmla="*/ 831273 h 1246910"/>
              <a:gd name="connsiteX4" fmla="*/ 371147 w 929287"/>
              <a:gd name="connsiteY4" fmla="*/ 1246910 h 1246910"/>
              <a:gd name="connsiteX5" fmla="*/ 0 w 929287"/>
              <a:gd name="connsiteY5" fmla="*/ 1230099 h 1246910"/>
              <a:gd name="connsiteX0" fmla="*/ 929287 w 929287"/>
              <a:gd name="connsiteY0" fmla="*/ 0 h 1246910"/>
              <a:gd name="connsiteX1" fmla="*/ 858035 w 929287"/>
              <a:gd name="connsiteY1" fmla="*/ 296884 h 1246910"/>
              <a:gd name="connsiteX2" fmla="*/ 786783 w 929287"/>
              <a:gd name="connsiteY2" fmla="*/ 570016 h 1246910"/>
              <a:gd name="connsiteX3" fmla="*/ 596778 w 929287"/>
              <a:gd name="connsiteY3" fmla="*/ 831273 h 1246910"/>
              <a:gd name="connsiteX4" fmla="*/ 371147 w 929287"/>
              <a:gd name="connsiteY4" fmla="*/ 1246910 h 1246910"/>
              <a:gd name="connsiteX5" fmla="*/ 156818 w 929287"/>
              <a:gd name="connsiteY5" fmla="*/ 1233126 h 1246910"/>
              <a:gd name="connsiteX6" fmla="*/ 0 w 929287"/>
              <a:gd name="connsiteY6" fmla="*/ 1230099 h 1246910"/>
              <a:gd name="connsiteX0" fmla="*/ 929287 w 929287"/>
              <a:gd name="connsiteY0" fmla="*/ 0 h 1283926"/>
              <a:gd name="connsiteX1" fmla="*/ 858035 w 929287"/>
              <a:gd name="connsiteY1" fmla="*/ 296884 h 1283926"/>
              <a:gd name="connsiteX2" fmla="*/ 786783 w 929287"/>
              <a:gd name="connsiteY2" fmla="*/ 570016 h 1283926"/>
              <a:gd name="connsiteX3" fmla="*/ 596778 w 929287"/>
              <a:gd name="connsiteY3" fmla="*/ 831273 h 1283926"/>
              <a:gd name="connsiteX4" fmla="*/ 371147 w 929287"/>
              <a:gd name="connsiteY4" fmla="*/ 1246910 h 1283926"/>
              <a:gd name="connsiteX5" fmla="*/ 130313 w 929287"/>
              <a:gd name="connsiteY5" fmla="*/ 1283926 h 1283926"/>
              <a:gd name="connsiteX6" fmla="*/ 0 w 929287"/>
              <a:gd name="connsiteY6" fmla="*/ 1230099 h 128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287" h="1283926">
                <a:moveTo>
                  <a:pt x="929287" y="0"/>
                </a:moveTo>
                <a:cubicBezTo>
                  <a:pt x="857075" y="288848"/>
                  <a:pt x="858035" y="187081"/>
                  <a:pt x="858035" y="296884"/>
                </a:cubicBezTo>
                <a:lnTo>
                  <a:pt x="786783" y="570016"/>
                </a:lnTo>
                <a:lnTo>
                  <a:pt x="596778" y="831273"/>
                </a:lnTo>
                <a:lnTo>
                  <a:pt x="371147" y="1246910"/>
                </a:lnTo>
                <a:lnTo>
                  <a:pt x="130313" y="1283926"/>
                </a:lnTo>
                <a:lnTo>
                  <a:pt x="0" y="1230099"/>
                </a:lnTo>
              </a:path>
            </a:pathLst>
          </a:custGeom>
          <a:ln w="28575">
            <a:solidFill>
              <a:schemeClr val="tx1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A8FD4-0D4E-4D80-8395-1B118BA626F5}"/>
              </a:ext>
            </a:extLst>
          </p:cNvPr>
          <p:cNvSpPr txBox="1"/>
          <p:nvPr/>
        </p:nvSpPr>
        <p:spPr>
          <a:xfrm rot="362922">
            <a:off x="2048053" y="3863904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Wilderness of Shur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1151CC-A8BE-4158-89E3-F2787D9FB01D}"/>
              </a:ext>
            </a:extLst>
          </p:cNvPr>
          <p:cNvSpPr/>
          <p:nvPr/>
        </p:nvSpPr>
        <p:spPr>
          <a:xfrm>
            <a:off x="4467100" y="3019428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F1A50-0A3E-4970-8203-FB1973C16E5E}"/>
              </a:ext>
            </a:extLst>
          </p:cNvPr>
          <p:cNvSpPr txBox="1"/>
          <p:nvPr/>
        </p:nvSpPr>
        <p:spPr>
          <a:xfrm>
            <a:off x="4191000" y="2619318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Hebron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B45635-24AA-465B-BF3E-D8412D34F3A5}"/>
              </a:ext>
            </a:extLst>
          </p:cNvPr>
          <p:cNvSpPr/>
          <p:nvPr/>
        </p:nvSpPr>
        <p:spPr>
          <a:xfrm>
            <a:off x="3955166" y="3336103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B093FD-FAFB-4C0A-9A9D-DFE0AC0F95AF}"/>
              </a:ext>
            </a:extLst>
          </p:cNvPr>
          <p:cNvSpPr txBox="1"/>
          <p:nvPr/>
        </p:nvSpPr>
        <p:spPr>
          <a:xfrm>
            <a:off x="3276600" y="294786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Gerar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C579571-473F-4A35-B4DB-6892FAF396CF}"/>
              </a:ext>
            </a:extLst>
          </p:cNvPr>
          <p:cNvSpPr/>
          <p:nvPr/>
        </p:nvSpPr>
        <p:spPr>
          <a:xfrm>
            <a:off x="3810000" y="4195769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BAEFFC-CA76-4067-AB98-DA07CC3BE735}"/>
              </a:ext>
            </a:extLst>
          </p:cNvPr>
          <p:cNvSpPr txBox="1"/>
          <p:nvPr/>
        </p:nvSpPr>
        <p:spPr>
          <a:xfrm>
            <a:off x="3618050" y="4328021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Kadesh</a:t>
            </a:r>
          </a:p>
        </p:txBody>
      </p:sp>
    </p:spTree>
    <p:extLst>
      <p:ext uri="{BB962C8B-B14F-4D97-AF65-F5344CB8AC3E}">
        <p14:creationId xmlns:p14="http://schemas.microsoft.com/office/powerpoint/2010/main" val="1986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animBg="1"/>
      <p:bldP spid="9" grpId="0" animBg="1"/>
      <p:bldP spid="10" grpId="0"/>
      <p:bldP spid="12" grpId="0" animBg="1"/>
      <p:bldP spid="13" grpId="0"/>
      <p:bldP spid="15" grpId="0" animBg="1"/>
      <p:bldP spid="16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25287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man’s wife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literally,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ba`al’s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ba`al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19565-B2BA-4D9C-8676-6967C3E11BDF}"/>
              </a:ext>
            </a:extLst>
          </p:cNvPr>
          <p:cNvSpPr txBox="1"/>
          <p:nvPr/>
        </p:nvSpPr>
        <p:spPr>
          <a:xfrm>
            <a:off x="3506314" y="2071696"/>
            <a:ext cx="10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73512-FDDF-4E97-A0B9-56BC4E9068F0}"/>
              </a:ext>
            </a:extLst>
          </p:cNvPr>
          <p:cNvSpPr txBox="1"/>
          <p:nvPr/>
        </p:nvSpPr>
        <p:spPr>
          <a:xfrm>
            <a:off x="5735203" y="2071695"/>
            <a:ext cx="10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0B672-2CE2-42A6-8279-7D48103ACBF5}"/>
              </a:ext>
            </a:extLst>
          </p:cNvPr>
          <p:cNvSpPr txBox="1"/>
          <p:nvPr/>
        </p:nvSpPr>
        <p:spPr>
          <a:xfrm>
            <a:off x="4402848" y="1700214"/>
            <a:ext cx="145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Strong’s #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967CDD-A09D-4CA9-ACB4-89B3EDA40C89}"/>
              </a:ext>
            </a:extLst>
          </p:cNvPr>
          <p:cNvCxnSpPr>
            <a:cxnSpLocks/>
            <a:stCxn id="6" idx="0"/>
            <a:endCxn id="3" idx="2"/>
          </p:cNvCxnSpPr>
          <p:nvPr/>
        </p:nvCxnSpPr>
        <p:spPr>
          <a:xfrm flipV="1">
            <a:off x="4019536" y="1368546"/>
            <a:ext cx="567344" cy="703150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29750C-95F6-4D7A-AE4B-9502C20EB6B3}"/>
              </a:ext>
            </a:extLst>
          </p:cNvPr>
          <p:cNvCxnSpPr>
            <a:cxnSpLocks/>
          </p:cNvCxnSpPr>
          <p:nvPr/>
        </p:nvCxnSpPr>
        <p:spPr>
          <a:xfrm flipH="1" flipV="1">
            <a:off x="5834068" y="1352550"/>
            <a:ext cx="409587" cy="719145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CF1A26-0DC3-4372-AED9-C540DF3B2152}"/>
              </a:ext>
            </a:extLst>
          </p:cNvPr>
          <p:cNvSpPr txBox="1"/>
          <p:nvPr/>
        </p:nvSpPr>
        <p:spPr>
          <a:xfrm>
            <a:off x="714375" y="2584007"/>
            <a:ext cx="800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ba`al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~ is equivalent to “lord” or “sir”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FF061-02F5-41A3-9700-8BD4B6EC9FC7}"/>
              </a:ext>
            </a:extLst>
          </p:cNvPr>
          <p:cNvSpPr txBox="1"/>
          <p:nvPr/>
        </p:nvSpPr>
        <p:spPr>
          <a:xfrm>
            <a:off x="714370" y="3103128"/>
            <a:ext cx="800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She is a noble man’s noble wife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58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2" grpId="0"/>
      <p:bldP spid="12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35578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Lord</a:t>
            </a:r>
            <a:r>
              <a:rPr lang="en-US" sz="3200" dirty="0"/>
              <a:t> (v.4) ~ not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3200" dirty="0"/>
              <a:t>, but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Adonai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20-21</a:t>
            </a:r>
          </a:p>
        </p:txBody>
      </p:sp>
    </p:spTree>
    <p:extLst>
      <p:ext uri="{BB962C8B-B14F-4D97-AF65-F5344CB8AC3E}">
        <p14:creationId xmlns:p14="http://schemas.microsoft.com/office/powerpoint/2010/main" val="1719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enesi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nes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ED03397-3E8A-45AF-BDA0-6895A53C37E7}" vid="{D004A9D4-0B1F-4456-A888-58DB24F3CC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</Template>
  <TotalTime>1983</TotalTime>
  <Words>497</Words>
  <Application>Microsoft Office PowerPoint</Application>
  <PresentationFormat>On-screen Show (4:3)</PresentationFormat>
  <Paragraphs>74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Times New Roman</vt:lpstr>
      <vt:lpstr>Brush Script MT</vt:lpstr>
      <vt:lpstr>Arial</vt:lpstr>
      <vt:lpstr>Calibri</vt:lpstr>
      <vt:lpstr>Duralith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11</cp:revision>
  <dcterms:created xsi:type="dcterms:W3CDTF">2019-03-18T15:23:36Z</dcterms:created>
  <dcterms:modified xsi:type="dcterms:W3CDTF">2019-03-20T23:33:38Z</dcterms:modified>
</cp:coreProperties>
</file>