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7" r:id="rId4"/>
    <p:sldId id="261" r:id="rId5"/>
    <p:sldId id="262" r:id="rId6"/>
    <p:sldId id="285" r:id="rId7"/>
    <p:sldId id="279" r:id="rId8"/>
    <p:sldId id="263" r:id="rId9"/>
    <p:sldId id="264" r:id="rId10"/>
    <p:sldId id="265" r:id="rId11"/>
    <p:sldId id="266" r:id="rId12"/>
    <p:sldId id="267" r:id="rId13"/>
    <p:sldId id="283" r:id="rId14"/>
    <p:sldId id="286" r:id="rId15"/>
    <p:sldId id="287" r:id="rId16"/>
    <p:sldId id="280" r:id="rId17"/>
    <p:sldId id="282" r:id="rId18"/>
    <p:sldId id="269" r:id="rId19"/>
    <p:sldId id="277" r:id="rId20"/>
    <p:sldId id="288" r:id="rId21"/>
    <p:sldId id="284" r:id="rId22"/>
    <p:sldId id="270" r:id="rId23"/>
    <p:sldId id="271" r:id="rId24"/>
    <p:sldId id="272" r:id="rId25"/>
    <p:sldId id="289" r:id="rId26"/>
    <p:sldId id="290" r:id="rId27"/>
    <p:sldId id="259" r:id="rId28"/>
    <p:sldId id="273" r:id="rId29"/>
    <p:sldId id="268" r:id="rId30"/>
    <p:sldId id="276" r:id="rId31"/>
    <p:sldId id="274" r:id="rId32"/>
    <p:sldId id="275" r:id="rId33"/>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Duralith" pitchFamily="2" charset="0"/>
      <p:regular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7030A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49F40-2BE5-4F90-8EF4-7A44C4A6105C}" v="644" dt="2019-03-13T21:55:54.475"/>
    <p1510:client id="{0507C481-BF4F-41BF-91D8-F9DE76B58A32}" v="44" dt="2019-03-12T22:56:31.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105" d="100"/>
          <a:sy n="105" d="100"/>
        </p:scale>
        <p:origin x="102"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0507C481-BF4F-41BF-91D8-F9DE76B58A32}"/>
    <pc:docChg chg="custSel modSld">
      <pc:chgData name="Ken Merrihew" userId="bcb7a1e886d99f07" providerId="LiveId" clId="{0507C481-BF4F-41BF-91D8-F9DE76B58A32}" dt="2019-03-12T22:57:10.635" v="61" actId="478"/>
      <pc:docMkLst>
        <pc:docMk/>
      </pc:docMkLst>
      <pc:sldChg chg="addSp delSp modSp modAnim">
        <pc:chgData name="Ken Merrihew" userId="bcb7a1e886d99f07" providerId="LiveId" clId="{0507C481-BF4F-41BF-91D8-F9DE76B58A32}" dt="2019-03-12T22:57:10.635" v="61" actId="478"/>
        <pc:sldMkLst>
          <pc:docMk/>
          <pc:sldMk cId="3931212864" sldId="285"/>
        </pc:sldMkLst>
        <pc:spChg chg="del">
          <ac:chgData name="Ken Merrihew" userId="bcb7a1e886d99f07" providerId="LiveId" clId="{0507C481-BF4F-41BF-91D8-F9DE76B58A32}" dt="2019-03-12T22:51:49.999" v="19" actId="478"/>
          <ac:spMkLst>
            <pc:docMk/>
            <pc:sldMk cId="3931212864" sldId="285"/>
            <ac:spMk id="7" creationId="{49AC651F-7D53-4087-9FBD-C1F309C9BC89}"/>
          </ac:spMkLst>
        </pc:spChg>
        <pc:picChg chg="add mod">
          <ac:chgData name="Ken Merrihew" userId="bcb7a1e886d99f07" providerId="LiveId" clId="{0507C481-BF4F-41BF-91D8-F9DE76B58A32}" dt="2019-03-12T22:51:46.162" v="18" actId="1076"/>
          <ac:picMkLst>
            <pc:docMk/>
            <pc:sldMk cId="3931212864" sldId="285"/>
            <ac:picMk id="5" creationId="{8D2D2E3B-F57F-4305-B4AD-37DAC6CF132E}"/>
          </ac:picMkLst>
        </pc:picChg>
        <pc:picChg chg="add del mod">
          <ac:chgData name="Ken Merrihew" userId="bcb7a1e886d99f07" providerId="LiveId" clId="{0507C481-BF4F-41BF-91D8-F9DE76B58A32}" dt="2019-03-12T22:57:10.635" v="61" actId="478"/>
          <ac:picMkLst>
            <pc:docMk/>
            <pc:sldMk cId="3931212864" sldId="285"/>
            <ac:picMk id="10" creationId="{8354C9FC-0BE1-49C0-8327-4E35381200BD}"/>
          </ac:picMkLst>
        </pc:picChg>
        <pc:picChg chg="add del mod">
          <ac:chgData name="Ken Merrihew" userId="bcb7a1e886d99f07" providerId="LiveId" clId="{0507C481-BF4F-41BF-91D8-F9DE76B58A32}" dt="2019-03-12T22:52:30.824" v="21" actId="478"/>
          <ac:picMkLst>
            <pc:docMk/>
            <pc:sldMk cId="3931212864" sldId="285"/>
            <ac:picMk id="12" creationId="{6FE7160C-D622-4347-AEA8-70A276F4F62E}"/>
          </ac:picMkLst>
        </pc:picChg>
        <pc:picChg chg="add mod">
          <ac:chgData name="Ken Merrihew" userId="bcb7a1e886d99f07" providerId="LiveId" clId="{0507C481-BF4F-41BF-91D8-F9DE76B58A32}" dt="2019-03-12T22:56:42.255" v="59" actId="14100"/>
          <ac:picMkLst>
            <pc:docMk/>
            <pc:sldMk cId="3931212864" sldId="285"/>
            <ac:picMk id="1026" creationId="{A06E5CB5-9654-486A-9D0E-3C881AFA055E}"/>
          </ac:picMkLst>
        </pc:picChg>
        <pc:picChg chg="mod">
          <ac:chgData name="Ken Merrihew" userId="bcb7a1e886d99f07" providerId="LiveId" clId="{0507C481-BF4F-41BF-91D8-F9DE76B58A32}" dt="2019-03-12T22:49:38.001" v="10" actId="1076"/>
          <ac:picMkLst>
            <pc:docMk/>
            <pc:sldMk cId="3931212864" sldId="285"/>
            <ac:picMk id="2050" creationId="{4AFDC96C-71D8-4529-A0AF-E658B9BD84F4}"/>
          </ac:picMkLst>
        </pc:picChg>
        <pc:picChg chg="mod">
          <ac:chgData name="Ken Merrihew" userId="bcb7a1e886d99f07" providerId="LiveId" clId="{0507C481-BF4F-41BF-91D8-F9DE76B58A32}" dt="2019-03-12T22:48:54.338" v="6" actId="1076"/>
          <ac:picMkLst>
            <pc:docMk/>
            <pc:sldMk cId="3931212864" sldId="285"/>
            <ac:picMk id="2054" creationId="{22BCD1A4-4C05-4479-8563-7BCF5C29D728}"/>
          </ac:picMkLst>
        </pc:picChg>
        <pc:picChg chg="mod">
          <ac:chgData name="Ken Merrihew" userId="bcb7a1e886d99f07" providerId="LiveId" clId="{0507C481-BF4F-41BF-91D8-F9DE76B58A32}" dt="2019-03-12T22:50:29.525" v="14" actId="1076"/>
          <ac:picMkLst>
            <pc:docMk/>
            <pc:sldMk cId="3931212864" sldId="285"/>
            <ac:picMk id="2056" creationId="{6858464B-ED38-4FF4-AD5C-B56271CC31A1}"/>
          </ac:picMkLst>
        </pc:picChg>
        <pc:picChg chg="mod">
          <ac:chgData name="Ken Merrihew" userId="bcb7a1e886d99f07" providerId="LiveId" clId="{0507C481-BF4F-41BF-91D8-F9DE76B58A32}" dt="2019-03-12T22:48:57.462" v="7" actId="1076"/>
          <ac:picMkLst>
            <pc:docMk/>
            <pc:sldMk cId="3931212864" sldId="285"/>
            <ac:picMk id="2058" creationId="{22C22971-6391-47E3-9937-A9350A1B5A23}"/>
          </ac:picMkLst>
        </pc:picChg>
      </pc:sldChg>
    </pc:docChg>
  </pc:docChgLst>
  <pc:docChgLst>
    <pc:chgData name="Ken Merrihew" userId="bcb7a1e886d99f07" providerId="LiveId" clId="{26A49F40-2BE5-4F90-8EF4-7A44C4A6105C}"/>
    <pc:docChg chg="undo custSel addSld delSld modSld sldOrd modMainMaster">
      <pc:chgData name="Ken Merrihew" userId="bcb7a1e886d99f07" providerId="LiveId" clId="{26A49F40-2BE5-4F90-8EF4-7A44C4A6105C}" dt="2019-03-13T21:55:54.475" v="2064"/>
      <pc:docMkLst>
        <pc:docMk/>
      </pc:docMkLst>
      <pc:sldChg chg="modTransition">
        <pc:chgData name="Ken Merrihew" userId="bcb7a1e886d99f07" providerId="LiveId" clId="{26A49F40-2BE5-4F90-8EF4-7A44C4A6105C}" dt="2019-02-25T20:01:38.204" v="339"/>
        <pc:sldMkLst>
          <pc:docMk/>
          <pc:sldMk cId="4283289942" sldId="256"/>
        </pc:sldMkLst>
      </pc:sldChg>
      <pc:sldChg chg="modTransition">
        <pc:chgData name="Ken Merrihew" userId="bcb7a1e886d99f07" providerId="LiveId" clId="{26A49F40-2BE5-4F90-8EF4-7A44C4A6105C}" dt="2019-02-25T20:01:38.204" v="339"/>
        <pc:sldMkLst>
          <pc:docMk/>
          <pc:sldMk cId="1614059202" sldId="257"/>
        </pc:sldMkLst>
      </pc:sldChg>
      <pc:sldChg chg="modTransition modAnim">
        <pc:chgData name="Ken Merrihew" userId="bcb7a1e886d99f07" providerId="LiveId" clId="{26A49F40-2BE5-4F90-8EF4-7A44C4A6105C}" dt="2019-03-12T19:34:26.949" v="1672"/>
        <pc:sldMkLst>
          <pc:docMk/>
          <pc:sldMk cId="283588409" sldId="258"/>
        </pc:sldMkLst>
      </pc:sldChg>
      <pc:sldChg chg="addSp delSp modSp modTransition delAnim modAnim">
        <pc:chgData name="Ken Merrihew" userId="bcb7a1e886d99f07" providerId="LiveId" clId="{26A49F40-2BE5-4F90-8EF4-7A44C4A6105C}" dt="2019-03-13T21:55:54.475" v="2064"/>
        <pc:sldMkLst>
          <pc:docMk/>
          <pc:sldMk cId="1468860052" sldId="259"/>
        </pc:sldMkLst>
        <pc:spChg chg="mod">
          <ac:chgData name="Ken Merrihew" userId="bcb7a1e886d99f07" providerId="LiveId" clId="{26A49F40-2BE5-4F90-8EF4-7A44C4A6105C}" dt="2019-03-12T14:30:38.098" v="1265" actId="122"/>
          <ac:spMkLst>
            <pc:docMk/>
            <pc:sldMk cId="1468860052" sldId="259"/>
            <ac:spMk id="7" creationId="{84DAA81C-9DC3-40D0-92A9-073FA6016BCF}"/>
          </ac:spMkLst>
        </pc:spChg>
        <pc:spChg chg="del">
          <ac:chgData name="Ken Merrihew" userId="bcb7a1e886d99f07" providerId="LiveId" clId="{26A49F40-2BE5-4F90-8EF4-7A44C4A6105C}" dt="2019-03-12T14:29:51.713" v="1242" actId="478"/>
          <ac:spMkLst>
            <pc:docMk/>
            <pc:sldMk cId="1468860052" sldId="259"/>
            <ac:spMk id="8" creationId="{22CAA4CE-1B16-465D-9D43-DE734F1F32DA}"/>
          </ac:spMkLst>
        </pc:spChg>
        <pc:picChg chg="add mod ord modCrop">
          <ac:chgData name="Ken Merrihew" userId="bcb7a1e886d99f07" providerId="LiveId" clId="{26A49F40-2BE5-4F90-8EF4-7A44C4A6105C}" dt="2019-03-13T21:55:48.088" v="2062" actId="1035"/>
          <ac:picMkLst>
            <pc:docMk/>
            <pc:sldMk cId="1468860052" sldId="259"/>
            <ac:picMk id="6" creationId="{55A8835F-8C99-4881-B6D5-CD7A9B4F0BD1}"/>
          </ac:picMkLst>
        </pc:picChg>
        <pc:picChg chg="del">
          <ac:chgData name="Ken Merrihew" userId="bcb7a1e886d99f07" providerId="LiveId" clId="{26A49F40-2BE5-4F90-8EF4-7A44C4A6105C}" dt="2019-03-12T14:29:41.529" v="1240" actId="478"/>
          <ac:picMkLst>
            <pc:docMk/>
            <pc:sldMk cId="1468860052" sldId="259"/>
            <ac:picMk id="6" creationId="{666922CE-CE49-488C-9214-DFDB8EB4B251}"/>
          </ac:picMkLst>
        </pc:picChg>
        <pc:picChg chg="add del">
          <ac:chgData name="Ken Merrihew" userId="bcb7a1e886d99f07" providerId="LiveId" clId="{26A49F40-2BE5-4F90-8EF4-7A44C4A6105C}" dt="2019-03-12T14:29:24.938" v="1236"/>
          <ac:picMkLst>
            <pc:docMk/>
            <pc:sldMk cId="1468860052" sldId="259"/>
            <ac:picMk id="9" creationId="{132103A2-4AAA-4133-9238-C7952A4745D5}"/>
          </ac:picMkLst>
        </pc:picChg>
        <pc:picChg chg="add mod ord modCrop">
          <ac:chgData name="Ken Merrihew" userId="bcb7a1e886d99f07" providerId="LiveId" clId="{26A49F40-2BE5-4F90-8EF4-7A44C4A6105C}" dt="2019-03-13T21:55:43.212" v="2058" actId="732"/>
          <ac:picMkLst>
            <pc:docMk/>
            <pc:sldMk cId="1468860052" sldId="259"/>
            <ac:picMk id="1026" creationId="{0E280F4E-061B-46F0-ADC2-82F905CFF9F7}"/>
          </ac:picMkLst>
        </pc:picChg>
      </pc:sldChg>
      <pc:sldChg chg="del modTransition">
        <pc:chgData name="Ken Merrihew" userId="bcb7a1e886d99f07" providerId="LiveId" clId="{26A49F40-2BE5-4F90-8EF4-7A44C4A6105C}" dt="2019-03-12T19:16:24.160" v="1650" actId="2696"/>
        <pc:sldMkLst>
          <pc:docMk/>
          <pc:sldMk cId="1288726941" sldId="260"/>
        </pc:sldMkLst>
      </pc:sldChg>
      <pc:sldChg chg="modTransition modAnim">
        <pc:chgData name="Ken Merrihew" userId="bcb7a1e886d99f07" providerId="LiveId" clId="{26A49F40-2BE5-4F90-8EF4-7A44C4A6105C}" dt="2019-02-25T20:01:38.204" v="339"/>
        <pc:sldMkLst>
          <pc:docMk/>
          <pc:sldMk cId="3929136296" sldId="261"/>
        </pc:sldMkLst>
      </pc:sldChg>
      <pc:sldChg chg="modTransition">
        <pc:chgData name="Ken Merrihew" userId="bcb7a1e886d99f07" providerId="LiveId" clId="{26A49F40-2BE5-4F90-8EF4-7A44C4A6105C}" dt="2019-02-25T20:01:38.204" v="339"/>
        <pc:sldMkLst>
          <pc:docMk/>
          <pc:sldMk cId="2540740946" sldId="262"/>
        </pc:sldMkLst>
      </pc:sldChg>
      <pc:sldChg chg="modTransition">
        <pc:chgData name="Ken Merrihew" userId="bcb7a1e886d99f07" providerId="LiveId" clId="{26A49F40-2BE5-4F90-8EF4-7A44C4A6105C}" dt="2019-02-25T20:01:38.204" v="339"/>
        <pc:sldMkLst>
          <pc:docMk/>
          <pc:sldMk cId="1935585666" sldId="263"/>
        </pc:sldMkLst>
      </pc:sldChg>
      <pc:sldChg chg="modTransition">
        <pc:chgData name="Ken Merrihew" userId="bcb7a1e886d99f07" providerId="LiveId" clId="{26A49F40-2BE5-4F90-8EF4-7A44C4A6105C}" dt="2019-02-25T20:01:38.204" v="339"/>
        <pc:sldMkLst>
          <pc:docMk/>
          <pc:sldMk cId="1450663540" sldId="264"/>
        </pc:sldMkLst>
      </pc:sldChg>
      <pc:sldChg chg="addSp delSp modSp modTransition delAnim modAnim">
        <pc:chgData name="Ken Merrihew" userId="bcb7a1e886d99f07" providerId="LiveId" clId="{26A49F40-2BE5-4F90-8EF4-7A44C4A6105C}" dt="2019-03-13T21:48:17.375" v="2035" actId="208"/>
        <pc:sldMkLst>
          <pc:docMk/>
          <pc:sldMk cId="3262063840" sldId="265"/>
        </pc:sldMkLst>
        <pc:spChg chg="mod ord">
          <ac:chgData name="Ken Merrihew" userId="bcb7a1e886d99f07" providerId="LiveId" clId="{26A49F40-2BE5-4F90-8EF4-7A44C4A6105C}" dt="2019-03-11T20:19:21.461" v="1223" actId="167"/>
          <ac:spMkLst>
            <pc:docMk/>
            <pc:sldMk cId="3262063840" sldId="265"/>
            <ac:spMk id="3" creationId="{DB88E4FF-425A-4FEE-A367-39BCE73DF1EF}"/>
          </ac:spMkLst>
        </pc:spChg>
        <pc:spChg chg="mod ord">
          <ac:chgData name="Ken Merrihew" userId="bcb7a1e886d99f07" providerId="LiveId" clId="{26A49F40-2BE5-4F90-8EF4-7A44C4A6105C}" dt="2019-03-11T20:19:13.473" v="1222" actId="167"/>
          <ac:spMkLst>
            <pc:docMk/>
            <pc:sldMk cId="3262063840" sldId="265"/>
            <ac:spMk id="4" creationId="{7BE91CED-06AC-407B-A6CD-DC0512194FEF}"/>
          </ac:spMkLst>
        </pc:spChg>
        <pc:spChg chg="del">
          <ac:chgData name="Ken Merrihew" userId="bcb7a1e886d99f07" providerId="LiveId" clId="{26A49F40-2BE5-4F90-8EF4-7A44C4A6105C}" dt="2019-03-11T19:57:58.429" v="752" actId="478"/>
          <ac:spMkLst>
            <pc:docMk/>
            <pc:sldMk cId="3262063840" sldId="265"/>
            <ac:spMk id="5" creationId="{6CB66BAC-728E-42BB-A984-CBB6F7CF8033}"/>
          </ac:spMkLst>
        </pc:spChg>
        <pc:spChg chg="del">
          <ac:chgData name="Ken Merrihew" userId="bcb7a1e886d99f07" providerId="LiveId" clId="{26A49F40-2BE5-4F90-8EF4-7A44C4A6105C}" dt="2019-03-11T19:57:58.429" v="752" actId="478"/>
          <ac:spMkLst>
            <pc:docMk/>
            <pc:sldMk cId="3262063840" sldId="265"/>
            <ac:spMk id="6" creationId="{878E3140-F6B9-4CB3-844E-BAEA50A78C20}"/>
          </ac:spMkLst>
        </pc:spChg>
        <pc:spChg chg="del">
          <ac:chgData name="Ken Merrihew" userId="bcb7a1e886d99f07" providerId="LiveId" clId="{26A49F40-2BE5-4F90-8EF4-7A44C4A6105C}" dt="2019-03-11T19:57:58.429" v="752" actId="478"/>
          <ac:spMkLst>
            <pc:docMk/>
            <pc:sldMk cId="3262063840" sldId="265"/>
            <ac:spMk id="7" creationId="{C24BC9A0-73BD-4197-AFB3-9B0FBC7518C7}"/>
          </ac:spMkLst>
        </pc:spChg>
        <pc:spChg chg="del">
          <ac:chgData name="Ken Merrihew" userId="bcb7a1e886d99f07" providerId="LiveId" clId="{26A49F40-2BE5-4F90-8EF4-7A44C4A6105C}" dt="2019-03-11T19:57:58.429" v="752" actId="478"/>
          <ac:spMkLst>
            <pc:docMk/>
            <pc:sldMk cId="3262063840" sldId="265"/>
            <ac:spMk id="10" creationId="{9498B678-A297-4B30-9285-0BEA559BA0E6}"/>
          </ac:spMkLst>
        </pc:spChg>
        <pc:spChg chg="add mod">
          <ac:chgData name="Ken Merrihew" userId="bcb7a1e886d99f07" providerId="LiveId" clId="{26A49F40-2BE5-4F90-8EF4-7A44C4A6105C}" dt="2019-03-12T15:33:17.263" v="1479" actId="1038"/>
          <ac:spMkLst>
            <pc:docMk/>
            <pc:sldMk cId="3262063840" sldId="265"/>
            <ac:spMk id="11" creationId="{C5D2B5EE-29D5-470B-8C7F-D489F0D821FD}"/>
          </ac:spMkLst>
        </pc:spChg>
        <pc:spChg chg="add mod">
          <ac:chgData name="Ken Merrihew" userId="bcb7a1e886d99f07" providerId="LiveId" clId="{26A49F40-2BE5-4F90-8EF4-7A44C4A6105C}" dt="2019-03-12T15:33:17.263" v="1479" actId="1038"/>
          <ac:spMkLst>
            <pc:docMk/>
            <pc:sldMk cId="3262063840" sldId="265"/>
            <ac:spMk id="12" creationId="{CF0D7DC7-FF83-4F99-9402-D01197D45494}"/>
          </ac:spMkLst>
        </pc:spChg>
        <pc:spChg chg="add mod">
          <ac:chgData name="Ken Merrihew" userId="bcb7a1e886d99f07" providerId="LiveId" clId="{26A49F40-2BE5-4F90-8EF4-7A44C4A6105C}" dt="2019-03-12T15:33:25.808" v="1480" actId="14100"/>
          <ac:spMkLst>
            <pc:docMk/>
            <pc:sldMk cId="3262063840" sldId="265"/>
            <ac:spMk id="13" creationId="{9B7D2137-125C-4776-8535-5ACE089BD463}"/>
          </ac:spMkLst>
        </pc:spChg>
        <pc:spChg chg="add mod">
          <ac:chgData name="Ken Merrihew" userId="bcb7a1e886d99f07" providerId="LiveId" clId="{26A49F40-2BE5-4F90-8EF4-7A44C4A6105C}" dt="2019-03-12T15:42:29.488" v="1638" actId="1036"/>
          <ac:spMkLst>
            <pc:docMk/>
            <pc:sldMk cId="3262063840" sldId="265"/>
            <ac:spMk id="14" creationId="{165CAD32-99EF-40DC-BACE-5095A82D76CB}"/>
          </ac:spMkLst>
        </pc:spChg>
        <pc:spChg chg="add mod">
          <ac:chgData name="Ken Merrihew" userId="bcb7a1e886d99f07" providerId="LiveId" clId="{26A49F40-2BE5-4F90-8EF4-7A44C4A6105C}" dt="2019-03-12T15:42:21.216" v="1607" actId="1036"/>
          <ac:spMkLst>
            <pc:docMk/>
            <pc:sldMk cId="3262063840" sldId="265"/>
            <ac:spMk id="15" creationId="{E1E82543-EBE5-4F4D-86CD-331816349445}"/>
          </ac:spMkLst>
        </pc:spChg>
        <pc:spChg chg="add mod">
          <ac:chgData name="Ken Merrihew" userId="bcb7a1e886d99f07" providerId="LiveId" clId="{26A49F40-2BE5-4F90-8EF4-7A44C4A6105C}" dt="2019-03-12T15:35:25.886" v="1503" actId="14100"/>
          <ac:spMkLst>
            <pc:docMk/>
            <pc:sldMk cId="3262063840" sldId="265"/>
            <ac:spMk id="17" creationId="{0A9A8C58-44EA-47BC-A304-F5C69F7423B7}"/>
          </ac:spMkLst>
        </pc:spChg>
        <pc:spChg chg="add mod ord">
          <ac:chgData name="Ken Merrihew" userId="bcb7a1e886d99f07" providerId="LiveId" clId="{26A49F40-2BE5-4F90-8EF4-7A44C4A6105C}" dt="2019-03-12T14:59:24.065" v="1279" actId="167"/>
          <ac:spMkLst>
            <pc:docMk/>
            <pc:sldMk cId="3262063840" sldId="265"/>
            <ac:spMk id="18" creationId="{1D0B61F4-7638-4C45-A5FA-21B12BD72DC6}"/>
          </ac:spMkLst>
        </pc:spChg>
        <pc:spChg chg="add mod">
          <ac:chgData name="Ken Merrihew" userId="bcb7a1e886d99f07" providerId="LiveId" clId="{26A49F40-2BE5-4F90-8EF4-7A44C4A6105C}" dt="2019-03-11T20:19:31.426" v="1225" actId="14100"/>
          <ac:spMkLst>
            <pc:docMk/>
            <pc:sldMk cId="3262063840" sldId="265"/>
            <ac:spMk id="19" creationId="{71B80CC9-9B1F-48FD-BCBF-9BD6C9CA3E8A}"/>
          </ac:spMkLst>
        </pc:spChg>
        <pc:spChg chg="add mod">
          <ac:chgData name="Ken Merrihew" userId="bcb7a1e886d99f07" providerId="LiveId" clId="{26A49F40-2BE5-4F90-8EF4-7A44C4A6105C}" dt="2019-03-11T20:19:37.563" v="1226" actId="14100"/>
          <ac:spMkLst>
            <pc:docMk/>
            <pc:sldMk cId="3262063840" sldId="265"/>
            <ac:spMk id="20" creationId="{31C2FE58-0ED8-4F88-835F-CD6D77997D53}"/>
          </ac:spMkLst>
        </pc:spChg>
        <pc:spChg chg="add mod">
          <ac:chgData name="Ken Merrihew" userId="bcb7a1e886d99f07" providerId="LiveId" clId="{26A49F40-2BE5-4F90-8EF4-7A44C4A6105C}" dt="2019-03-11T20:19:44.202" v="1227" actId="14100"/>
          <ac:spMkLst>
            <pc:docMk/>
            <pc:sldMk cId="3262063840" sldId="265"/>
            <ac:spMk id="21" creationId="{7999A449-96B0-42AE-9108-956785D430AF}"/>
          </ac:spMkLst>
        </pc:spChg>
        <pc:spChg chg="add mod">
          <ac:chgData name="Ken Merrihew" userId="bcb7a1e886d99f07" providerId="LiveId" clId="{26A49F40-2BE5-4F90-8EF4-7A44C4A6105C}" dt="2019-03-12T15:03:51.408" v="1326" actId="692"/>
          <ac:spMkLst>
            <pc:docMk/>
            <pc:sldMk cId="3262063840" sldId="265"/>
            <ac:spMk id="49" creationId="{1D2D3B9A-A2D6-4865-A194-194B901F71BE}"/>
          </ac:spMkLst>
        </pc:spChg>
        <pc:spChg chg="add mod">
          <ac:chgData name="Ken Merrihew" userId="bcb7a1e886d99f07" providerId="LiveId" clId="{26A49F40-2BE5-4F90-8EF4-7A44C4A6105C}" dt="2019-03-12T15:04:29.757" v="1332" actId="692"/>
          <ac:spMkLst>
            <pc:docMk/>
            <pc:sldMk cId="3262063840" sldId="265"/>
            <ac:spMk id="50" creationId="{13577A21-0384-4131-BC98-16E3C59FE963}"/>
          </ac:spMkLst>
        </pc:spChg>
        <pc:spChg chg="add mod">
          <ac:chgData name="Ken Merrihew" userId="bcb7a1e886d99f07" providerId="LiveId" clId="{26A49F40-2BE5-4F90-8EF4-7A44C4A6105C}" dt="2019-03-12T15:05:22.128" v="1340" actId="692"/>
          <ac:spMkLst>
            <pc:docMk/>
            <pc:sldMk cId="3262063840" sldId="265"/>
            <ac:spMk id="51" creationId="{70AE1505-1AC9-4B8F-A76B-747E7CCBDC52}"/>
          </ac:spMkLst>
        </pc:spChg>
        <pc:spChg chg="add mod">
          <ac:chgData name="Ken Merrihew" userId="bcb7a1e886d99f07" providerId="LiveId" clId="{26A49F40-2BE5-4F90-8EF4-7A44C4A6105C}" dt="2019-03-12T15:05:55.451" v="1346" actId="692"/>
          <ac:spMkLst>
            <pc:docMk/>
            <pc:sldMk cId="3262063840" sldId="265"/>
            <ac:spMk id="52" creationId="{0CCA82F6-E3E0-4ECA-A5DE-D047FCF39976}"/>
          </ac:spMkLst>
        </pc:spChg>
        <pc:spChg chg="add mod">
          <ac:chgData name="Ken Merrihew" userId="bcb7a1e886d99f07" providerId="LiveId" clId="{26A49F40-2BE5-4F90-8EF4-7A44C4A6105C}" dt="2019-03-12T15:06:47.854" v="1354" actId="692"/>
          <ac:spMkLst>
            <pc:docMk/>
            <pc:sldMk cId="3262063840" sldId="265"/>
            <ac:spMk id="53" creationId="{FEDC8B31-6135-47C5-8A4D-7F9F9BFEA118}"/>
          </ac:spMkLst>
        </pc:spChg>
        <pc:spChg chg="add mod">
          <ac:chgData name="Ken Merrihew" userId="bcb7a1e886d99f07" providerId="LiveId" clId="{26A49F40-2BE5-4F90-8EF4-7A44C4A6105C}" dt="2019-03-12T15:07:19.584" v="1360" actId="692"/>
          <ac:spMkLst>
            <pc:docMk/>
            <pc:sldMk cId="3262063840" sldId="265"/>
            <ac:spMk id="54" creationId="{7CD86629-8912-4539-A694-7C87F42917B9}"/>
          </ac:spMkLst>
        </pc:spChg>
        <pc:spChg chg="add mod">
          <ac:chgData name="Ken Merrihew" userId="bcb7a1e886d99f07" providerId="LiveId" clId="{26A49F40-2BE5-4F90-8EF4-7A44C4A6105C}" dt="2019-03-12T15:20:50.596" v="1366" actId="1076"/>
          <ac:spMkLst>
            <pc:docMk/>
            <pc:sldMk cId="3262063840" sldId="265"/>
            <ac:spMk id="55" creationId="{FDB16E38-7B3E-49D4-A6C3-F664ECF5F59F}"/>
          </ac:spMkLst>
        </pc:spChg>
        <pc:spChg chg="add mod">
          <ac:chgData name="Ken Merrihew" userId="bcb7a1e886d99f07" providerId="LiveId" clId="{26A49F40-2BE5-4F90-8EF4-7A44C4A6105C}" dt="2019-03-12T15:20:50.596" v="1366" actId="1076"/>
          <ac:spMkLst>
            <pc:docMk/>
            <pc:sldMk cId="3262063840" sldId="265"/>
            <ac:spMk id="56" creationId="{EFBC1842-4068-40C7-AAFC-9BE87C3AFB6E}"/>
          </ac:spMkLst>
        </pc:spChg>
        <pc:spChg chg="add mod">
          <ac:chgData name="Ken Merrihew" userId="bcb7a1e886d99f07" providerId="LiveId" clId="{26A49F40-2BE5-4F90-8EF4-7A44C4A6105C}" dt="2019-03-12T15:21:23.095" v="1369" actId="1076"/>
          <ac:spMkLst>
            <pc:docMk/>
            <pc:sldMk cId="3262063840" sldId="265"/>
            <ac:spMk id="57" creationId="{E4ECD2FD-5CD4-40A7-ACBC-CE3C487FFA71}"/>
          </ac:spMkLst>
        </pc:spChg>
        <pc:spChg chg="add mod">
          <ac:chgData name="Ken Merrihew" userId="bcb7a1e886d99f07" providerId="LiveId" clId="{26A49F40-2BE5-4F90-8EF4-7A44C4A6105C}" dt="2019-03-12T15:21:23.095" v="1369" actId="1076"/>
          <ac:spMkLst>
            <pc:docMk/>
            <pc:sldMk cId="3262063840" sldId="265"/>
            <ac:spMk id="58" creationId="{95B7EED3-15A5-4B47-B31F-B3BC6C1D2FFD}"/>
          </ac:spMkLst>
        </pc:spChg>
        <pc:spChg chg="add mod">
          <ac:chgData name="Ken Merrihew" userId="bcb7a1e886d99f07" providerId="LiveId" clId="{26A49F40-2BE5-4F90-8EF4-7A44C4A6105C}" dt="2019-03-12T15:32:48.715" v="1420" actId="1038"/>
          <ac:spMkLst>
            <pc:docMk/>
            <pc:sldMk cId="3262063840" sldId="265"/>
            <ac:spMk id="59" creationId="{636E8D9C-5A1D-40B3-B282-0EE263196944}"/>
          </ac:spMkLst>
        </pc:spChg>
        <pc:spChg chg="add mod">
          <ac:chgData name="Ken Merrihew" userId="bcb7a1e886d99f07" providerId="LiveId" clId="{26A49F40-2BE5-4F90-8EF4-7A44C4A6105C}" dt="2019-03-12T15:32:48.715" v="1420" actId="1038"/>
          <ac:spMkLst>
            <pc:docMk/>
            <pc:sldMk cId="3262063840" sldId="265"/>
            <ac:spMk id="60" creationId="{9B5CC07F-0E41-4183-97BC-8E8003E7A43A}"/>
          </ac:spMkLst>
        </pc:spChg>
        <pc:spChg chg="add mod">
          <ac:chgData name="Ken Merrihew" userId="bcb7a1e886d99f07" providerId="LiveId" clId="{26A49F40-2BE5-4F90-8EF4-7A44C4A6105C}" dt="2019-03-12T15:40:07.129" v="1560" actId="1036"/>
          <ac:spMkLst>
            <pc:docMk/>
            <pc:sldMk cId="3262063840" sldId="265"/>
            <ac:spMk id="61" creationId="{CE35A0B1-1CAF-4E8B-AC2B-A3487D69723F}"/>
          </ac:spMkLst>
        </pc:spChg>
        <pc:inkChg chg="add del">
          <ac:chgData name="Ken Merrihew" userId="bcb7a1e886d99f07" providerId="LiveId" clId="{26A49F40-2BE5-4F90-8EF4-7A44C4A6105C}" dt="2019-03-12T15:01:16.217" v="1282" actId="9405"/>
          <ac:inkMkLst>
            <pc:docMk/>
            <pc:sldMk cId="3262063840" sldId="265"/>
            <ac:inkMk id="5" creationId="{15A87840-0A19-4784-8254-B8F65C68ABCF}"/>
          </ac:inkMkLst>
        </pc:inkChg>
        <pc:inkChg chg="add del">
          <ac:chgData name="Ken Merrihew" userId="bcb7a1e886d99f07" providerId="LiveId" clId="{26A49F40-2BE5-4F90-8EF4-7A44C4A6105C}" dt="2019-03-12T15:01:35.976" v="1294"/>
          <ac:inkMkLst>
            <pc:docMk/>
            <pc:sldMk cId="3262063840" sldId="265"/>
            <ac:inkMk id="6" creationId="{9838FB4A-8285-4AE6-A5DE-4299A4FAC603}"/>
          </ac:inkMkLst>
        </pc:inkChg>
        <pc:inkChg chg="add del">
          <ac:chgData name="Ken Merrihew" userId="bcb7a1e886d99f07" providerId="LiveId" clId="{26A49F40-2BE5-4F90-8EF4-7A44C4A6105C}" dt="2019-03-12T15:01:22.530" v="1286" actId="9405"/>
          <ac:inkMkLst>
            <pc:docMk/>
            <pc:sldMk cId="3262063840" sldId="265"/>
            <ac:inkMk id="7" creationId="{9BC28F53-B3CA-4657-8CFB-7A663E567215}"/>
          </ac:inkMkLst>
        </pc:inkChg>
        <pc:inkChg chg="add">
          <ac:chgData name="Ken Merrihew" userId="bcb7a1e886d99f07" providerId="LiveId" clId="{26A49F40-2BE5-4F90-8EF4-7A44C4A6105C}" dt="2019-03-12T15:01:21.329" v="1285"/>
          <ac:inkMkLst>
            <pc:docMk/>
            <pc:sldMk cId="3262063840" sldId="265"/>
            <ac:inkMk id="8" creationId="{6E79AE8F-2F90-48A0-8435-B912EAD18F3C}"/>
          </ac:inkMkLst>
        </pc:inkChg>
        <pc:inkChg chg="add del">
          <ac:chgData name="Ken Merrihew" userId="bcb7a1e886d99f07" providerId="LiveId" clId="{26A49F40-2BE5-4F90-8EF4-7A44C4A6105C}" dt="2019-03-12T15:01:27.471" v="1289" actId="9405"/>
          <ac:inkMkLst>
            <pc:docMk/>
            <pc:sldMk cId="3262063840" sldId="265"/>
            <ac:inkMk id="9" creationId="{44EBA188-743A-46A1-A385-F91142985362}"/>
          </ac:inkMkLst>
        </pc:inkChg>
        <pc:inkChg chg="add">
          <ac:chgData name="Ken Merrihew" userId="bcb7a1e886d99f07" providerId="LiveId" clId="{26A49F40-2BE5-4F90-8EF4-7A44C4A6105C}" dt="2019-03-12T15:01:26.103" v="1288"/>
          <ac:inkMkLst>
            <pc:docMk/>
            <pc:sldMk cId="3262063840" sldId="265"/>
            <ac:inkMk id="10" creationId="{EAA606DC-28D4-4DAC-A071-57D7246D8DC6}"/>
          </ac:inkMkLst>
        </pc:inkChg>
        <pc:inkChg chg="add del">
          <ac:chgData name="Ken Merrihew" userId="bcb7a1e886d99f07" providerId="LiveId" clId="{26A49F40-2BE5-4F90-8EF4-7A44C4A6105C}" dt="2019-03-12T15:01:31.381" v="1292" actId="9405"/>
          <ac:inkMkLst>
            <pc:docMk/>
            <pc:sldMk cId="3262063840" sldId="265"/>
            <ac:inkMk id="22" creationId="{3F3A173C-9C5E-4700-BBFD-F68C9B89CA55}"/>
          </ac:inkMkLst>
        </pc:inkChg>
        <pc:inkChg chg="add">
          <ac:chgData name="Ken Merrihew" userId="bcb7a1e886d99f07" providerId="LiveId" clId="{26A49F40-2BE5-4F90-8EF4-7A44C4A6105C}" dt="2019-03-12T15:01:31.228" v="1291"/>
          <ac:inkMkLst>
            <pc:docMk/>
            <pc:sldMk cId="3262063840" sldId="265"/>
            <ac:inkMk id="23" creationId="{4785B583-8543-4845-9A91-501FDB237511}"/>
          </ac:inkMkLst>
        </pc:inkChg>
        <pc:inkChg chg="add del">
          <ac:chgData name="Ken Merrihew" userId="bcb7a1e886d99f07" providerId="LiveId" clId="{26A49F40-2BE5-4F90-8EF4-7A44C4A6105C}" dt="2019-03-12T15:01:35.976" v="1294"/>
          <ac:inkMkLst>
            <pc:docMk/>
            <pc:sldMk cId="3262063840" sldId="265"/>
            <ac:inkMk id="24" creationId="{A31FD5F1-32ED-4EB9-A01E-0E5BB5483E40}"/>
          </ac:inkMkLst>
        </pc:inkChg>
        <pc:inkChg chg="add del">
          <ac:chgData name="Ken Merrihew" userId="bcb7a1e886d99f07" providerId="LiveId" clId="{26A49F40-2BE5-4F90-8EF4-7A44C4A6105C}" dt="2019-03-12T15:01:44.674" v="1296"/>
          <ac:inkMkLst>
            <pc:docMk/>
            <pc:sldMk cId="3262063840" sldId="265"/>
            <ac:inkMk id="25" creationId="{CAA8279D-8D5C-499F-BB45-05D6D3BA0896}"/>
          </ac:inkMkLst>
        </pc:inkChg>
        <pc:inkChg chg="add del">
          <ac:chgData name="Ken Merrihew" userId="bcb7a1e886d99f07" providerId="LiveId" clId="{26A49F40-2BE5-4F90-8EF4-7A44C4A6105C}" dt="2019-03-12T15:01:44.674" v="1296"/>
          <ac:inkMkLst>
            <pc:docMk/>
            <pc:sldMk cId="3262063840" sldId="265"/>
            <ac:inkMk id="26" creationId="{CA8BD0CC-2951-4EF2-AFE0-BDAAEE9507C0}"/>
          </ac:inkMkLst>
        </pc:inkChg>
        <pc:inkChg chg="add del">
          <ac:chgData name="Ken Merrihew" userId="bcb7a1e886d99f07" providerId="LiveId" clId="{26A49F40-2BE5-4F90-8EF4-7A44C4A6105C}" dt="2019-03-12T15:01:50.679" v="1301"/>
          <ac:inkMkLst>
            <pc:docMk/>
            <pc:sldMk cId="3262063840" sldId="265"/>
            <ac:inkMk id="27" creationId="{C31BBBA6-1DEA-44ED-B166-A11FAE0F0445}"/>
          </ac:inkMkLst>
        </pc:inkChg>
        <pc:inkChg chg="add del">
          <ac:chgData name="Ken Merrihew" userId="bcb7a1e886d99f07" providerId="LiveId" clId="{26A49F40-2BE5-4F90-8EF4-7A44C4A6105C}" dt="2019-03-12T15:01:46.995" v="1299" actId="9405"/>
          <ac:inkMkLst>
            <pc:docMk/>
            <pc:sldMk cId="3262063840" sldId="265"/>
            <ac:inkMk id="28" creationId="{097B5FF8-B002-44CC-A735-E442C56B8789}"/>
          </ac:inkMkLst>
        </pc:inkChg>
        <pc:inkChg chg="add">
          <ac:chgData name="Ken Merrihew" userId="bcb7a1e886d99f07" providerId="LiveId" clId="{26A49F40-2BE5-4F90-8EF4-7A44C4A6105C}" dt="2019-03-12T15:01:46.568" v="1298"/>
          <ac:inkMkLst>
            <pc:docMk/>
            <pc:sldMk cId="3262063840" sldId="265"/>
            <ac:inkMk id="29" creationId="{89672E15-8212-44B7-818C-6385DAFF545D}"/>
          </ac:inkMkLst>
        </pc:inkChg>
        <pc:inkChg chg="add del">
          <ac:chgData name="Ken Merrihew" userId="bcb7a1e886d99f07" providerId="LiveId" clId="{26A49F40-2BE5-4F90-8EF4-7A44C4A6105C}" dt="2019-03-12T15:01:50.679" v="1301"/>
          <ac:inkMkLst>
            <pc:docMk/>
            <pc:sldMk cId="3262063840" sldId="265"/>
            <ac:inkMk id="30" creationId="{AD3D8D23-B6DD-44AB-B361-2D04EBA667E1}"/>
          </ac:inkMkLst>
        </pc:inkChg>
        <pc:inkChg chg="add del">
          <ac:chgData name="Ken Merrihew" userId="bcb7a1e886d99f07" providerId="LiveId" clId="{26A49F40-2BE5-4F90-8EF4-7A44C4A6105C}" dt="2019-03-12T15:01:52.480" v="1303"/>
          <ac:inkMkLst>
            <pc:docMk/>
            <pc:sldMk cId="3262063840" sldId="265"/>
            <ac:inkMk id="31" creationId="{F9DF8594-D22E-49EB-A33E-3BDC4E0EC2D0}"/>
          </ac:inkMkLst>
        </pc:inkChg>
        <pc:inkChg chg="add del">
          <ac:chgData name="Ken Merrihew" userId="bcb7a1e886d99f07" providerId="LiveId" clId="{26A49F40-2BE5-4F90-8EF4-7A44C4A6105C}" dt="2019-03-12T15:01:52.480" v="1303"/>
          <ac:inkMkLst>
            <pc:docMk/>
            <pc:sldMk cId="3262063840" sldId="265"/>
            <ac:inkMk id="32" creationId="{B41B77BF-08C2-45C0-816A-71EBEE75309B}"/>
          </ac:inkMkLst>
        </pc:inkChg>
        <pc:inkChg chg="add del">
          <ac:chgData name="Ken Merrihew" userId="bcb7a1e886d99f07" providerId="LiveId" clId="{26A49F40-2BE5-4F90-8EF4-7A44C4A6105C}" dt="2019-03-12T15:01:54.278" v="1305"/>
          <ac:inkMkLst>
            <pc:docMk/>
            <pc:sldMk cId="3262063840" sldId="265"/>
            <ac:inkMk id="33" creationId="{C16F8851-3447-4CB1-B6DC-B2699EE899A1}"/>
          </ac:inkMkLst>
        </pc:inkChg>
        <pc:inkChg chg="add del">
          <ac:chgData name="Ken Merrihew" userId="bcb7a1e886d99f07" providerId="LiveId" clId="{26A49F40-2BE5-4F90-8EF4-7A44C4A6105C}" dt="2019-03-12T15:01:54.278" v="1305"/>
          <ac:inkMkLst>
            <pc:docMk/>
            <pc:sldMk cId="3262063840" sldId="265"/>
            <ac:inkMk id="34" creationId="{7C04D78D-A147-4A95-BCE7-4F665DC0DDAB}"/>
          </ac:inkMkLst>
        </pc:inkChg>
        <pc:inkChg chg="add del">
          <ac:chgData name="Ken Merrihew" userId="bcb7a1e886d99f07" providerId="LiveId" clId="{26A49F40-2BE5-4F90-8EF4-7A44C4A6105C}" dt="2019-03-12T15:02:00.873" v="1311"/>
          <ac:inkMkLst>
            <pc:docMk/>
            <pc:sldMk cId="3262063840" sldId="265"/>
            <ac:inkMk id="35" creationId="{43BEA21F-B45A-43B3-8F24-BA230AA0359E}"/>
          </ac:inkMkLst>
        </pc:inkChg>
        <pc:inkChg chg="add del">
          <ac:chgData name="Ken Merrihew" userId="bcb7a1e886d99f07" providerId="LiveId" clId="{26A49F40-2BE5-4F90-8EF4-7A44C4A6105C}" dt="2019-03-12T15:02:00.873" v="1311"/>
          <ac:inkMkLst>
            <pc:docMk/>
            <pc:sldMk cId="3262063840" sldId="265"/>
            <ac:inkMk id="36" creationId="{A6716D35-1177-4FA9-80C7-6BEB4EE33646}"/>
          </ac:inkMkLst>
        </pc:inkChg>
        <pc:inkChg chg="add del">
          <ac:chgData name="Ken Merrihew" userId="bcb7a1e886d99f07" providerId="LiveId" clId="{26A49F40-2BE5-4F90-8EF4-7A44C4A6105C}" dt="2019-03-12T15:01:57.933" v="1309" actId="9405"/>
          <ac:inkMkLst>
            <pc:docMk/>
            <pc:sldMk cId="3262063840" sldId="265"/>
            <ac:inkMk id="37" creationId="{CEE01D63-663E-402D-BD90-96FA866AB59E}"/>
          </ac:inkMkLst>
        </pc:inkChg>
        <pc:inkChg chg="add">
          <ac:chgData name="Ken Merrihew" userId="bcb7a1e886d99f07" providerId="LiveId" clId="{26A49F40-2BE5-4F90-8EF4-7A44C4A6105C}" dt="2019-03-12T15:01:57.282" v="1308"/>
          <ac:inkMkLst>
            <pc:docMk/>
            <pc:sldMk cId="3262063840" sldId="265"/>
            <ac:inkMk id="38" creationId="{F788EEB4-B089-412A-B9A1-8115BAF09798}"/>
          </ac:inkMkLst>
        </pc:inkChg>
        <pc:inkChg chg="add del">
          <ac:chgData name="Ken Merrihew" userId="bcb7a1e886d99f07" providerId="LiveId" clId="{26A49F40-2BE5-4F90-8EF4-7A44C4A6105C}" dt="2019-03-12T15:02:00.873" v="1311"/>
          <ac:inkMkLst>
            <pc:docMk/>
            <pc:sldMk cId="3262063840" sldId="265"/>
            <ac:inkMk id="39" creationId="{77829C6D-A0F0-446E-AA85-C903D5C0290E}"/>
          </ac:inkMkLst>
        </pc:inkChg>
        <pc:inkChg chg="add del">
          <ac:chgData name="Ken Merrihew" userId="bcb7a1e886d99f07" providerId="LiveId" clId="{26A49F40-2BE5-4F90-8EF4-7A44C4A6105C}" dt="2019-03-12T15:02:10.811" v="1314"/>
          <ac:inkMkLst>
            <pc:docMk/>
            <pc:sldMk cId="3262063840" sldId="265"/>
            <ac:inkMk id="40" creationId="{A84CB0CA-9DC6-4ED9-8BE9-BC11DA4BB1DA}"/>
          </ac:inkMkLst>
        </pc:inkChg>
        <pc:inkChg chg="add del">
          <ac:chgData name="Ken Merrihew" userId="bcb7a1e886d99f07" providerId="LiveId" clId="{26A49F40-2BE5-4F90-8EF4-7A44C4A6105C}" dt="2019-03-12T15:02:10.811" v="1314"/>
          <ac:inkMkLst>
            <pc:docMk/>
            <pc:sldMk cId="3262063840" sldId="265"/>
            <ac:inkMk id="41" creationId="{7578A51B-4F71-42CE-B8B5-95D89A7B88D2}"/>
          </ac:inkMkLst>
        </pc:inkChg>
        <pc:inkChg chg="add del">
          <ac:chgData name="Ken Merrihew" userId="bcb7a1e886d99f07" providerId="LiveId" clId="{26A49F40-2BE5-4F90-8EF4-7A44C4A6105C}" dt="2019-03-12T15:02:10.811" v="1314"/>
          <ac:inkMkLst>
            <pc:docMk/>
            <pc:sldMk cId="3262063840" sldId="265"/>
            <ac:inkMk id="42" creationId="{CA5D8DDF-6C1A-496E-95CC-F244F9EDE65A}"/>
          </ac:inkMkLst>
        </pc:inkChg>
        <pc:inkChg chg="add del">
          <ac:chgData name="Ken Merrihew" userId="bcb7a1e886d99f07" providerId="LiveId" clId="{26A49F40-2BE5-4F90-8EF4-7A44C4A6105C}" dt="2019-03-12T15:02:18.699" v="1317"/>
          <ac:inkMkLst>
            <pc:docMk/>
            <pc:sldMk cId="3262063840" sldId="265"/>
            <ac:inkMk id="43" creationId="{73EF386F-A0FA-4C85-BC05-53E3BF1B81B1}"/>
          </ac:inkMkLst>
        </pc:inkChg>
        <pc:inkChg chg="add del">
          <ac:chgData name="Ken Merrihew" userId="bcb7a1e886d99f07" providerId="LiveId" clId="{26A49F40-2BE5-4F90-8EF4-7A44C4A6105C}" dt="2019-03-12T15:02:18.699" v="1317"/>
          <ac:inkMkLst>
            <pc:docMk/>
            <pc:sldMk cId="3262063840" sldId="265"/>
            <ac:inkMk id="44" creationId="{643F24C1-0460-4C50-B101-D93FF6AF5C8C}"/>
          </ac:inkMkLst>
        </pc:inkChg>
        <pc:inkChg chg="add del">
          <ac:chgData name="Ken Merrihew" userId="bcb7a1e886d99f07" providerId="LiveId" clId="{26A49F40-2BE5-4F90-8EF4-7A44C4A6105C}" dt="2019-03-12T15:02:18.699" v="1317"/>
          <ac:inkMkLst>
            <pc:docMk/>
            <pc:sldMk cId="3262063840" sldId="265"/>
            <ac:inkMk id="45" creationId="{2C5B6116-B99D-46D8-8C5F-8AFF0ECC4E60}"/>
          </ac:inkMkLst>
        </pc:inkChg>
        <pc:inkChg chg="add del">
          <ac:chgData name="Ken Merrihew" userId="bcb7a1e886d99f07" providerId="LiveId" clId="{26A49F40-2BE5-4F90-8EF4-7A44C4A6105C}" dt="2019-03-12T15:02:31.847" v="1318" actId="478"/>
          <ac:inkMkLst>
            <pc:docMk/>
            <pc:sldMk cId="3262063840" sldId="265"/>
            <ac:inkMk id="46" creationId="{25E9191D-FE96-4190-8E16-F389671AA104}"/>
          </ac:inkMkLst>
        </pc:inkChg>
        <pc:inkChg chg="add del">
          <ac:chgData name="Ken Merrihew" userId="bcb7a1e886d99f07" providerId="LiveId" clId="{26A49F40-2BE5-4F90-8EF4-7A44C4A6105C}" dt="2019-03-12T15:02:41.305" v="1320" actId="9405"/>
          <ac:inkMkLst>
            <pc:docMk/>
            <pc:sldMk cId="3262063840" sldId="265"/>
            <ac:inkMk id="47" creationId="{99CD011C-ED95-498F-8D03-F5652D131BA4}"/>
          </ac:inkMkLst>
        </pc:inkChg>
        <pc:inkChg chg="add del">
          <ac:chgData name="Ken Merrihew" userId="bcb7a1e886d99f07" providerId="LiveId" clId="{26A49F40-2BE5-4F90-8EF4-7A44C4A6105C}" dt="2019-03-12T15:02:59.595" v="1322" actId="9405"/>
          <ac:inkMkLst>
            <pc:docMk/>
            <pc:sldMk cId="3262063840" sldId="265"/>
            <ac:inkMk id="48" creationId="{3B868A57-5A22-4261-BE0D-246B32061037}"/>
          </ac:inkMkLst>
        </pc:inkChg>
        <pc:cxnChg chg="del">
          <ac:chgData name="Ken Merrihew" userId="bcb7a1e886d99f07" providerId="LiveId" clId="{26A49F40-2BE5-4F90-8EF4-7A44C4A6105C}" dt="2019-03-11T19:57:58.429" v="752" actId="478"/>
          <ac:cxnSpMkLst>
            <pc:docMk/>
            <pc:sldMk cId="3262063840" sldId="265"/>
            <ac:cxnSpMk id="9" creationId="{54FEB038-DC01-43D4-8CAB-FC3D5747FDFF}"/>
          </ac:cxnSpMkLst>
        </pc:cxnChg>
        <pc:cxnChg chg="add mod">
          <ac:chgData name="Ken Merrihew" userId="bcb7a1e886d99f07" providerId="LiveId" clId="{26A49F40-2BE5-4F90-8EF4-7A44C4A6105C}" dt="2019-03-13T21:48:17.375" v="2035" actId="208"/>
          <ac:cxnSpMkLst>
            <pc:docMk/>
            <pc:sldMk cId="3262063840" sldId="265"/>
            <ac:cxnSpMk id="16" creationId="{3E42142D-9D69-44B3-B41A-9EF50248720A}"/>
          </ac:cxnSpMkLst>
        </pc:cxnChg>
      </pc:sldChg>
      <pc:sldChg chg="modTransition">
        <pc:chgData name="Ken Merrihew" userId="bcb7a1e886d99f07" providerId="LiveId" clId="{26A49F40-2BE5-4F90-8EF4-7A44C4A6105C}" dt="2019-02-25T20:01:38.204" v="339"/>
        <pc:sldMkLst>
          <pc:docMk/>
          <pc:sldMk cId="1368033152" sldId="266"/>
        </pc:sldMkLst>
      </pc:sldChg>
      <pc:sldChg chg="addSp modSp modTransition modAnim">
        <pc:chgData name="Ken Merrihew" userId="bcb7a1e886d99f07" providerId="LiveId" clId="{26A49F40-2BE5-4F90-8EF4-7A44C4A6105C}" dt="2019-03-13T21:04:03.538" v="2018" actId="1035"/>
        <pc:sldMkLst>
          <pc:docMk/>
          <pc:sldMk cId="15980041" sldId="267"/>
        </pc:sldMkLst>
        <pc:spChg chg="mod ord">
          <ac:chgData name="Ken Merrihew" userId="bcb7a1e886d99f07" providerId="LiveId" clId="{26A49F40-2BE5-4F90-8EF4-7A44C4A6105C}" dt="2019-03-13T21:03:42.312" v="1993" actId="166"/>
          <ac:spMkLst>
            <pc:docMk/>
            <pc:sldMk cId="15980041" sldId="267"/>
            <ac:spMk id="3" creationId="{DB88E4FF-425A-4FEE-A367-39BCE73DF1EF}"/>
          </ac:spMkLst>
        </pc:spChg>
        <pc:spChg chg="add mod">
          <ac:chgData name="Ken Merrihew" userId="bcb7a1e886d99f07" providerId="LiveId" clId="{26A49F40-2BE5-4F90-8EF4-7A44C4A6105C}" dt="2019-03-13T21:04:03.538" v="2018" actId="1035"/>
          <ac:spMkLst>
            <pc:docMk/>
            <pc:sldMk cId="15980041" sldId="267"/>
            <ac:spMk id="4" creationId="{74D4BD3C-F0AD-43F8-A9EE-90AB8BBD443B}"/>
          </ac:spMkLst>
        </pc:spChg>
        <pc:spChg chg="add mod">
          <ac:chgData name="Ken Merrihew" userId="bcb7a1e886d99f07" providerId="LiveId" clId="{26A49F40-2BE5-4F90-8EF4-7A44C4A6105C}" dt="2019-03-13T21:04:03.538" v="2018" actId="1035"/>
          <ac:spMkLst>
            <pc:docMk/>
            <pc:sldMk cId="15980041" sldId="267"/>
            <ac:spMk id="5" creationId="{34D8C7AB-EADA-40A2-BBF9-D1C634D6C2D4}"/>
          </ac:spMkLst>
        </pc:spChg>
        <pc:spChg chg="add mod">
          <ac:chgData name="Ken Merrihew" userId="bcb7a1e886d99f07" providerId="LiveId" clId="{26A49F40-2BE5-4F90-8EF4-7A44C4A6105C}" dt="2019-03-13T21:03:21.835" v="1991" actId="1035"/>
          <ac:spMkLst>
            <pc:docMk/>
            <pc:sldMk cId="15980041" sldId="267"/>
            <ac:spMk id="6" creationId="{E377F5EF-9C3C-4DB4-82A8-69C4E75F561F}"/>
          </ac:spMkLst>
        </pc:spChg>
      </pc:sldChg>
      <pc:sldChg chg="modTransition">
        <pc:chgData name="Ken Merrihew" userId="bcb7a1e886d99f07" providerId="LiveId" clId="{26A49F40-2BE5-4F90-8EF4-7A44C4A6105C}" dt="2019-02-25T20:01:38.204" v="339"/>
        <pc:sldMkLst>
          <pc:docMk/>
          <pc:sldMk cId="3109170482" sldId="268"/>
        </pc:sldMkLst>
      </pc:sldChg>
      <pc:sldChg chg="modSp modTransition">
        <pc:chgData name="Ken Merrihew" userId="bcb7a1e886d99f07" providerId="LiveId" clId="{26A49F40-2BE5-4F90-8EF4-7A44C4A6105C}" dt="2019-02-25T20:06:32.590" v="359" actId="20577"/>
        <pc:sldMkLst>
          <pc:docMk/>
          <pc:sldMk cId="2109173574" sldId="269"/>
        </pc:sldMkLst>
        <pc:spChg chg="mod">
          <ac:chgData name="Ken Merrihew" userId="bcb7a1e886d99f07" providerId="LiveId" clId="{26A49F40-2BE5-4F90-8EF4-7A44C4A6105C}" dt="2019-02-25T20:06:32.590" v="359" actId="20577"/>
          <ac:spMkLst>
            <pc:docMk/>
            <pc:sldMk cId="2109173574" sldId="269"/>
            <ac:spMk id="3" creationId="{DB88E4FF-425A-4FEE-A367-39BCE73DF1EF}"/>
          </ac:spMkLst>
        </pc:spChg>
      </pc:sldChg>
      <pc:sldChg chg="modTransition">
        <pc:chgData name="Ken Merrihew" userId="bcb7a1e886d99f07" providerId="LiveId" clId="{26A49F40-2BE5-4F90-8EF4-7A44C4A6105C}" dt="2019-02-25T20:01:38.204" v="339"/>
        <pc:sldMkLst>
          <pc:docMk/>
          <pc:sldMk cId="34283230" sldId="270"/>
        </pc:sldMkLst>
      </pc:sldChg>
      <pc:sldChg chg="modTransition">
        <pc:chgData name="Ken Merrihew" userId="bcb7a1e886d99f07" providerId="LiveId" clId="{26A49F40-2BE5-4F90-8EF4-7A44C4A6105C}" dt="2019-02-25T20:01:38.204" v="339"/>
        <pc:sldMkLst>
          <pc:docMk/>
          <pc:sldMk cId="736061833" sldId="271"/>
        </pc:sldMkLst>
      </pc:sldChg>
      <pc:sldChg chg="modTransition">
        <pc:chgData name="Ken Merrihew" userId="bcb7a1e886d99f07" providerId="LiveId" clId="{26A49F40-2BE5-4F90-8EF4-7A44C4A6105C}" dt="2019-02-25T20:01:38.204" v="339"/>
        <pc:sldMkLst>
          <pc:docMk/>
          <pc:sldMk cId="3543634137" sldId="272"/>
        </pc:sldMkLst>
      </pc:sldChg>
      <pc:sldChg chg="modSp modTransition">
        <pc:chgData name="Ken Merrihew" userId="bcb7a1e886d99f07" providerId="LiveId" clId="{26A49F40-2BE5-4F90-8EF4-7A44C4A6105C}" dt="2019-03-13T21:34:43.286" v="2033" actId="1036"/>
        <pc:sldMkLst>
          <pc:docMk/>
          <pc:sldMk cId="3673037956" sldId="273"/>
        </pc:sldMkLst>
        <pc:spChg chg="mod">
          <ac:chgData name="Ken Merrihew" userId="bcb7a1e886d99f07" providerId="LiveId" clId="{26A49F40-2BE5-4F90-8EF4-7A44C4A6105C}" dt="2019-03-13T21:34:43.286" v="2033" actId="1036"/>
          <ac:spMkLst>
            <pc:docMk/>
            <pc:sldMk cId="3673037956" sldId="273"/>
            <ac:spMk id="4" creationId="{00A3FE30-C5BD-4A2C-813F-B54145178042}"/>
          </ac:spMkLst>
        </pc:spChg>
      </pc:sldChg>
      <pc:sldChg chg="modSp modTransition">
        <pc:chgData name="Ken Merrihew" userId="bcb7a1e886d99f07" providerId="LiveId" clId="{26A49F40-2BE5-4F90-8EF4-7A44C4A6105C}" dt="2019-03-06T18:35:37.890" v="380"/>
        <pc:sldMkLst>
          <pc:docMk/>
          <pc:sldMk cId="86010153" sldId="274"/>
        </pc:sldMkLst>
        <pc:spChg chg="mod">
          <ac:chgData name="Ken Merrihew" userId="bcb7a1e886d99f07" providerId="LiveId" clId="{26A49F40-2BE5-4F90-8EF4-7A44C4A6105C}" dt="2019-03-06T18:35:37.890" v="380"/>
          <ac:spMkLst>
            <pc:docMk/>
            <pc:sldMk cId="86010153" sldId="274"/>
            <ac:spMk id="8" creationId="{1A57F1C0-ECF8-48CD-AEFE-73EE330A0B01}"/>
          </ac:spMkLst>
        </pc:spChg>
      </pc:sldChg>
      <pc:sldChg chg="modTransition">
        <pc:chgData name="Ken Merrihew" userId="bcb7a1e886d99f07" providerId="LiveId" clId="{26A49F40-2BE5-4F90-8EF4-7A44C4A6105C}" dt="2019-02-25T20:01:38.204" v="339"/>
        <pc:sldMkLst>
          <pc:docMk/>
          <pc:sldMk cId="4165644436" sldId="275"/>
        </pc:sldMkLst>
      </pc:sldChg>
      <pc:sldChg chg="modTransition modAnim">
        <pc:chgData name="Ken Merrihew" userId="bcb7a1e886d99f07" providerId="LiveId" clId="{26A49F40-2BE5-4F90-8EF4-7A44C4A6105C}" dt="2019-03-13T21:54:38.816" v="2053"/>
        <pc:sldMkLst>
          <pc:docMk/>
          <pc:sldMk cId="1206744119" sldId="276"/>
        </pc:sldMkLst>
      </pc:sldChg>
      <pc:sldChg chg="addSp modSp add modTransition modAnim">
        <pc:chgData name="Ken Merrihew" userId="bcb7a1e886d99f07" providerId="LiveId" clId="{26A49F40-2BE5-4F90-8EF4-7A44C4A6105C}" dt="2019-02-25T20:03:10.597" v="354"/>
        <pc:sldMkLst>
          <pc:docMk/>
          <pc:sldMk cId="1446796959" sldId="277"/>
        </pc:sldMkLst>
        <pc:spChg chg="mod">
          <ac:chgData name="Ken Merrihew" userId="bcb7a1e886d99f07" providerId="LiveId" clId="{26A49F40-2BE5-4F90-8EF4-7A44C4A6105C}" dt="2019-02-25T19:55:34.728" v="9" actId="207"/>
          <ac:spMkLst>
            <pc:docMk/>
            <pc:sldMk cId="1446796959" sldId="277"/>
            <ac:spMk id="3" creationId="{DB88E4FF-425A-4FEE-A367-39BCE73DF1EF}"/>
          </ac:spMkLst>
        </pc:spChg>
        <pc:spChg chg="add mod">
          <ac:chgData name="Ken Merrihew" userId="bcb7a1e886d99f07" providerId="LiveId" clId="{26A49F40-2BE5-4F90-8EF4-7A44C4A6105C}" dt="2019-02-25T20:01:10.387" v="328" actId="179"/>
          <ac:spMkLst>
            <pc:docMk/>
            <pc:sldMk cId="1446796959" sldId="277"/>
            <ac:spMk id="4" creationId="{DBF34457-AAD4-4EE5-8642-9D59040E9DF1}"/>
          </ac:spMkLst>
        </pc:spChg>
        <pc:spChg chg="add mod ord">
          <ac:chgData name="Ken Merrihew" userId="bcb7a1e886d99f07" providerId="LiveId" clId="{26A49F40-2BE5-4F90-8EF4-7A44C4A6105C}" dt="2019-02-25T19:58:54.370" v="77" actId="14100"/>
          <ac:spMkLst>
            <pc:docMk/>
            <pc:sldMk cId="1446796959" sldId="277"/>
            <ac:spMk id="5" creationId="{C11A9E25-0203-4A84-B049-1F5E26B68E5E}"/>
          </ac:spMkLst>
        </pc:spChg>
        <pc:spChg chg="add mod ord">
          <ac:chgData name="Ken Merrihew" userId="bcb7a1e886d99f07" providerId="LiveId" clId="{26A49F40-2BE5-4F90-8EF4-7A44C4A6105C}" dt="2019-02-25T20:02:13.659" v="350" actId="1037"/>
          <ac:spMkLst>
            <pc:docMk/>
            <pc:sldMk cId="1446796959" sldId="277"/>
            <ac:spMk id="6" creationId="{D69C74C2-FE79-48EF-8576-AC66FC709AD5}"/>
          </ac:spMkLst>
        </pc:spChg>
        <pc:spChg chg="add mod">
          <ac:chgData name="Ken Merrihew" userId="bcb7a1e886d99f07" providerId="LiveId" clId="{26A49F40-2BE5-4F90-8EF4-7A44C4A6105C}" dt="2019-02-25T20:01:01.716" v="327" actId="179"/>
          <ac:spMkLst>
            <pc:docMk/>
            <pc:sldMk cId="1446796959" sldId="277"/>
            <ac:spMk id="7" creationId="{75842E4A-C154-4F26-9D84-2068B432659C}"/>
          </ac:spMkLst>
        </pc:spChg>
        <pc:spChg chg="add mod ord">
          <ac:chgData name="Ken Merrihew" userId="bcb7a1e886d99f07" providerId="LiveId" clId="{26A49F40-2BE5-4F90-8EF4-7A44C4A6105C}" dt="2019-02-25T19:59:58.438" v="223" actId="167"/>
          <ac:spMkLst>
            <pc:docMk/>
            <pc:sldMk cId="1446796959" sldId="277"/>
            <ac:spMk id="8" creationId="{AE2C11BC-B44B-4771-8930-5E2D8E263816}"/>
          </ac:spMkLst>
        </pc:spChg>
        <pc:spChg chg="add mod">
          <ac:chgData name="Ken Merrihew" userId="bcb7a1e886d99f07" providerId="LiveId" clId="{26A49F40-2BE5-4F90-8EF4-7A44C4A6105C}" dt="2019-02-25T20:01:20.345" v="337" actId="1035"/>
          <ac:spMkLst>
            <pc:docMk/>
            <pc:sldMk cId="1446796959" sldId="277"/>
            <ac:spMk id="9" creationId="{A9B123D3-C4D8-41A2-90F1-CE1B0D5E780A}"/>
          </ac:spMkLst>
        </pc:spChg>
      </pc:sldChg>
      <pc:sldChg chg="addSp delSp modSp add del modAnim">
        <pc:chgData name="Ken Merrihew" userId="bcb7a1e886d99f07" providerId="LiveId" clId="{26A49F40-2BE5-4F90-8EF4-7A44C4A6105C}" dt="2019-03-13T21:43:53.071" v="2034" actId="2696"/>
        <pc:sldMkLst>
          <pc:docMk/>
          <pc:sldMk cId="1969271405" sldId="278"/>
        </pc:sldMkLst>
        <pc:spChg chg="mod">
          <ac:chgData name="Ken Merrihew" userId="bcb7a1e886d99f07" providerId="LiveId" clId="{26A49F40-2BE5-4F90-8EF4-7A44C4A6105C}" dt="2019-03-11T16:06:55.033" v="388" actId="207"/>
          <ac:spMkLst>
            <pc:docMk/>
            <pc:sldMk cId="1969271405" sldId="278"/>
            <ac:spMk id="3" creationId="{DB88E4FF-425A-4FEE-A367-39BCE73DF1EF}"/>
          </ac:spMkLst>
        </pc:spChg>
        <pc:spChg chg="add del mod">
          <ac:chgData name="Ken Merrihew" userId="bcb7a1e886d99f07" providerId="LiveId" clId="{26A49F40-2BE5-4F90-8EF4-7A44C4A6105C}" dt="2019-03-11T16:23:17.048" v="506" actId="478"/>
          <ac:spMkLst>
            <pc:docMk/>
            <pc:sldMk cId="1969271405" sldId="278"/>
            <ac:spMk id="9" creationId="{A9E09AAD-27AE-4E20-A728-B5280A9D82DF}"/>
          </ac:spMkLst>
        </pc:spChg>
        <pc:spChg chg="add del mod">
          <ac:chgData name="Ken Merrihew" userId="bcb7a1e886d99f07" providerId="LiveId" clId="{26A49F40-2BE5-4F90-8EF4-7A44C4A6105C}" dt="2019-03-11T16:23:18.048" v="507" actId="478"/>
          <ac:spMkLst>
            <pc:docMk/>
            <pc:sldMk cId="1969271405" sldId="278"/>
            <ac:spMk id="12" creationId="{9F2C96B0-BE3B-423D-981F-E12EF1F8BF64}"/>
          </ac:spMkLst>
        </pc:spChg>
        <pc:spChg chg="add del mod">
          <ac:chgData name="Ken Merrihew" userId="bcb7a1e886d99f07" providerId="LiveId" clId="{26A49F40-2BE5-4F90-8EF4-7A44C4A6105C}" dt="2019-03-12T19:49:13.060" v="1683" actId="478"/>
          <ac:spMkLst>
            <pc:docMk/>
            <pc:sldMk cId="1969271405" sldId="278"/>
            <ac:spMk id="15" creationId="{EB79081E-286E-4FF2-9A37-BF9F56E10EBD}"/>
          </ac:spMkLst>
        </pc:spChg>
        <pc:picChg chg="add del mod">
          <ac:chgData name="Ken Merrihew" userId="bcb7a1e886d99f07" providerId="LiveId" clId="{26A49F40-2BE5-4F90-8EF4-7A44C4A6105C}" dt="2019-03-11T16:23:15.049" v="505" actId="478"/>
          <ac:picMkLst>
            <pc:docMk/>
            <pc:sldMk cId="1969271405" sldId="278"/>
            <ac:picMk id="5" creationId="{EA240E01-8360-40FD-ACF3-FB97E082F8AA}"/>
          </ac:picMkLst>
        </pc:picChg>
        <pc:picChg chg="add mod modCrop">
          <ac:chgData name="Ken Merrihew" userId="bcb7a1e886d99f07" providerId="LiveId" clId="{26A49F40-2BE5-4F90-8EF4-7A44C4A6105C}" dt="2019-03-11T16:26:17.426" v="557" actId="1076"/>
          <ac:picMkLst>
            <pc:docMk/>
            <pc:sldMk cId="1969271405" sldId="278"/>
            <ac:picMk id="6" creationId="{BBA8DB69-3EF9-4ED5-BE2C-C4D91B7CA305}"/>
          </ac:picMkLst>
        </pc:picChg>
        <pc:picChg chg="add mod modCrop">
          <ac:chgData name="Ken Merrihew" userId="bcb7a1e886d99f07" providerId="LiveId" clId="{26A49F40-2BE5-4F90-8EF4-7A44C4A6105C}" dt="2019-03-11T17:48:14.696" v="715" actId="1035"/>
          <ac:picMkLst>
            <pc:docMk/>
            <pc:sldMk cId="1969271405" sldId="278"/>
            <ac:picMk id="8" creationId="{D98364E3-88C3-455C-94AD-71089DB132C2}"/>
          </ac:picMkLst>
        </pc:picChg>
        <pc:picChg chg="add del mod">
          <ac:chgData name="Ken Merrihew" userId="bcb7a1e886d99f07" providerId="LiveId" clId="{26A49F40-2BE5-4F90-8EF4-7A44C4A6105C}" dt="2019-03-11T16:25:41.409" v="546" actId="478"/>
          <ac:picMkLst>
            <pc:docMk/>
            <pc:sldMk cId="1969271405" sldId="278"/>
            <ac:picMk id="11" creationId="{A3AF6950-C37A-4FAC-8B67-7D7444339315}"/>
          </ac:picMkLst>
        </pc:picChg>
        <pc:picChg chg="add del mod">
          <ac:chgData name="Ken Merrihew" userId="bcb7a1e886d99f07" providerId="LiveId" clId="{26A49F40-2BE5-4F90-8EF4-7A44C4A6105C}" dt="2019-03-11T16:25:24.657" v="544" actId="478"/>
          <ac:picMkLst>
            <pc:docMk/>
            <pc:sldMk cId="1969271405" sldId="278"/>
            <ac:picMk id="14" creationId="{C930C71C-845A-49B3-A020-DD31A97EA18B}"/>
          </ac:picMkLst>
        </pc:picChg>
        <pc:picChg chg="add del mod">
          <ac:chgData name="Ken Merrihew" userId="bcb7a1e886d99f07" providerId="LiveId" clId="{26A49F40-2BE5-4F90-8EF4-7A44C4A6105C}" dt="2019-03-11T16:25:35.690" v="545" actId="478"/>
          <ac:picMkLst>
            <pc:docMk/>
            <pc:sldMk cId="1969271405" sldId="278"/>
            <ac:picMk id="17" creationId="{85DE0DC5-D28E-4771-A2A4-9AB079CFAA1C}"/>
          </ac:picMkLst>
        </pc:picChg>
        <pc:picChg chg="add mod ord modCrop">
          <ac:chgData name="Ken Merrihew" userId="bcb7a1e886d99f07" providerId="LiveId" clId="{26A49F40-2BE5-4F90-8EF4-7A44C4A6105C}" dt="2019-03-11T16:47:12.843" v="649" actId="166"/>
          <ac:picMkLst>
            <pc:docMk/>
            <pc:sldMk cId="1969271405" sldId="278"/>
            <ac:picMk id="19" creationId="{B5FEEA04-98E7-44DB-BE02-4BF64DF62BCB}"/>
          </ac:picMkLst>
        </pc:picChg>
        <pc:picChg chg="add mod">
          <ac:chgData name="Ken Merrihew" userId="bcb7a1e886d99f07" providerId="LiveId" clId="{26A49F40-2BE5-4F90-8EF4-7A44C4A6105C}" dt="2019-03-11T16:53:57.149" v="681"/>
          <ac:picMkLst>
            <pc:docMk/>
            <pc:sldMk cId="1969271405" sldId="278"/>
            <ac:picMk id="29" creationId="{443E1CC3-C575-437B-9491-56245D3BEE99}"/>
          </ac:picMkLst>
        </pc:picChg>
        <pc:picChg chg="add del mod modCrop">
          <ac:chgData name="Ken Merrihew" userId="bcb7a1e886d99f07" providerId="LiveId" clId="{26A49F40-2BE5-4F90-8EF4-7A44C4A6105C}" dt="2019-03-11T16:17:07.234" v="443" actId="478"/>
          <ac:picMkLst>
            <pc:docMk/>
            <pc:sldMk cId="1969271405" sldId="278"/>
            <ac:picMk id="1026" creationId="{3F5411E0-16A4-4A07-953A-2DEC1F770BF9}"/>
          </ac:picMkLst>
        </pc:picChg>
        <pc:picChg chg="add mod modCrop">
          <ac:chgData name="Ken Merrihew" userId="bcb7a1e886d99f07" providerId="LiveId" clId="{26A49F40-2BE5-4F90-8EF4-7A44C4A6105C}" dt="2019-03-11T17:48:14.696" v="715" actId="1035"/>
          <ac:picMkLst>
            <pc:docMk/>
            <pc:sldMk cId="1969271405" sldId="278"/>
            <ac:picMk id="1028" creationId="{6B085D0D-7393-457D-B357-211A57208052}"/>
          </ac:picMkLst>
        </pc:picChg>
        <pc:cxnChg chg="add mod ord">
          <ac:chgData name="Ken Merrihew" userId="bcb7a1e886d99f07" providerId="LiveId" clId="{26A49F40-2BE5-4F90-8EF4-7A44C4A6105C}" dt="2019-03-12T19:36:51.899" v="1674" actId="166"/>
          <ac:cxnSpMkLst>
            <pc:docMk/>
            <pc:sldMk cId="1969271405" sldId="278"/>
            <ac:cxnSpMk id="21" creationId="{3C7F3605-7A9A-4FF1-B2C1-D084A53C5417}"/>
          </ac:cxnSpMkLst>
        </pc:cxnChg>
        <pc:cxnChg chg="add mod ord">
          <ac:chgData name="Ken Merrihew" userId="bcb7a1e886d99f07" providerId="LiveId" clId="{26A49F40-2BE5-4F90-8EF4-7A44C4A6105C}" dt="2019-03-12T19:39:45.487" v="1680" actId="1038"/>
          <ac:cxnSpMkLst>
            <pc:docMk/>
            <pc:sldMk cId="1969271405" sldId="278"/>
            <ac:cxnSpMk id="24" creationId="{8BE6C3AD-6033-4DC6-B76B-0F19A3B78177}"/>
          </ac:cxnSpMkLst>
        </pc:cxnChg>
        <pc:cxnChg chg="add mod">
          <ac:chgData name="Ken Merrihew" userId="bcb7a1e886d99f07" providerId="LiveId" clId="{26A49F40-2BE5-4F90-8EF4-7A44C4A6105C}" dt="2019-03-11T17:48:14.696" v="715" actId="1035"/>
          <ac:cxnSpMkLst>
            <pc:docMk/>
            <pc:sldMk cId="1969271405" sldId="278"/>
            <ac:cxnSpMk id="26" creationId="{409D80CB-7DDE-488A-BD9E-EFA3CFF681AD}"/>
          </ac:cxnSpMkLst>
        </pc:cxnChg>
      </pc:sldChg>
      <pc:sldChg chg="add">
        <pc:chgData name="Ken Merrihew" userId="bcb7a1e886d99f07" providerId="LiveId" clId="{26A49F40-2BE5-4F90-8EF4-7A44C4A6105C}" dt="2019-03-11T16:06:20.769" v="381"/>
        <pc:sldMkLst>
          <pc:docMk/>
          <pc:sldMk cId="197938061" sldId="279"/>
        </pc:sldMkLst>
      </pc:sldChg>
      <pc:sldChg chg="add del">
        <pc:chgData name="Ken Merrihew" userId="bcb7a1e886d99f07" providerId="LiveId" clId="{26A49F40-2BE5-4F90-8EF4-7A44C4A6105C}" dt="2019-03-12T16:33:50.405" v="1640" actId="2696"/>
        <pc:sldMkLst>
          <pc:docMk/>
          <pc:sldMk cId="3600110346" sldId="280"/>
        </pc:sldMkLst>
      </pc:sldChg>
      <pc:sldChg chg="addSp modSp add modAnim">
        <pc:chgData name="Ken Merrihew" userId="bcb7a1e886d99f07" providerId="LiveId" clId="{26A49F40-2BE5-4F90-8EF4-7A44C4A6105C}" dt="2019-03-13T19:05:29.088" v="1952"/>
        <pc:sldMkLst>
          <pc:docMk/>
          <pc:sldMk cId="3643769041" sldId="280"/>
        </pc:sldMkLst>
        <pc:spChg chg="mod">
          <ac:chgData name="Ken Merrihew" userId="bcb7a1e886d99f07" providerId="LiveId" clId="{26A49F40-2BE5-4F90-8EF4-7A44C4A6105C}" dt="2019-03-13T19:04:54.386" v="1900" actId="20577"/>
          <ac:spMkLst>
            <pc:docMk/>
            <pc:sldMk cId="3643769041" sldId="280"/>
            <ac:spMk id="3" creationId="{DB88E4FF-425A-4FEE-A367-39BCE73DF1EF}"/>
          </ac:spMkLst>
        </pc:spChg>
        <pc:spChg chg="add mod">
          <ac:chgData name="Ken Merrihew" userId="bcb7a1e886d99f07" providerId="LiveId" clId="{26A49F40-2BE5-4F90-8EF4-7A44C4A6105C}" dt="2019-03-13T19:05:07.051" v="1949" actId="1035"/>
          <ac:spMkLst>
            <pc:docMk/>
            <pc:sldMk cId="3643769041" sldId="280"/>
            <ac:spMk id="4" creationId="{DD751961-CF8D-4BD7-99E9-E998EDF0F61A}"/>
          </ac:spMkLst>
        </pc:spChg>
      </pc:sldChg>
      <pc:sldChg chg="add del">
        <pc:chgData name="Ken Merrihew" userId="bcb7a1e886d99f07" providerId="LiveId" clId="{26A49F40-2BE5-4F90-8EF4-7A44C4A6105C}" dt="2019-03-12T19:17:55.397" v="1661" actId="2696"/>
        <pc:sldMkLst>
          <pc:docMk/>
          <pc:sldMk cId="2025225581" sldId="281"/>
        </pc:sldMkLst>
      </pc:sldChg>
      <pc:sldChg chg="modSp add">
        <pc:chgData name="Ken Merrihew" userId="bcb7a1e886d99f07" providerId="LiveId" clId="{26A49F40-2BE5-4F90-8EF4-7A44C4A6105C}" dt="2019-03-12T19:16:46.250" v="1658" actId="207"/>
        <pc:sldMkLst>
          <pc:docMk/>
          <pc:sldMk cId="1486512682" sldId="282"/>
        </pc:sldMkLst>
        <pc:spChg chg="mod">
          <ac:chgData name="Ken Merrihew" userId="bcb7a1e886d99f07" providerId="LiveId" clId="{26A49F40-2BE5-4F90-8EF4-7A44C4A6105C}" dt="2019-03-12T19:16:46.250" v="1658" actId="207"/>
          <ac:spMkLst>
            <pc:docMk/>
            <pc:sldMk cId="1486512682" sldId="282"/>
            <ac:spMk id="3" creationId="{DB88E4FF-425A-4FEE-A367-39BCE73DF1EF}"/>
          </ac:spMkLst>
        </pc:spChg>
      </pc:sldChg>
      <pc:sldChg chg="add ord">
        <pc:chgData name="Ken Merrihew" userId="bcb7a1e886d99f07" providerId="LiveId" clId="{26A49F40-2BE5-4F90-8EF4-7A44C4A6105C}" dt="2019-03-12T19:17:23.252" v="1660"/>
        <pc:sldMkLst>
          <pc:docMk/>
          <pc:sldMk cId="2144038792" sldId="283"/>
        </pc:sldMkLst>
      </pc:sldChg>
      <pc:sldChg chg="delSp modSp add delAnim modAnim">
        <pc:chgData name="Ken Merrihew" userId="bcb7a1e886d99f07" providerId="LiveId" clId="{26A49F40-2BE5-4F90-8EF4-7A44C4A6105C}" dt="2019-03-13T21:51:55.097" v="2045" actId="20577"/>
        <pc:sldMkLst>
          <pc:docMk/>
          <pc:sldMk cId="3353992417" sldId="284"/>
        </pc:sldMkLst>
        <pc:spChg chg="mod">
          <ac:chgData name="Ken Merrihew" userId="bcb7a1e886d99f07" providerId="LiveId" clId="{26A49F40-2BE5-4F90-8EF4-7A44C4A6105C}" dt="2019-03-13T21:51:55.097" v="2045" actId="20577"/>
          <ac:spMkLst>
            <pc:docMk/>
            <pc:sldMk cId="3353992417" sldId="284"/>
            <ac:spMk id="3" creationId="{DB88E4FF-425A-4FEE-A367-39BCE73DF1EF}"/>
          </ac:spMkLst>
        </pc:spChg>
        <pc:spChg chg="del">
          <ac:chgData name="Ken Merrihew" userId="bcb7a1e886d99f07" providerId="LiveId" clId="{26A49F40-2BE5-4F90-8EF4-7A44C4A6105C}" dt="2019-03-12T19:24:14.575" v="1663" actId="478"/>
          <ac:spMkLst>
            <pc:docMk/>
            <pc:sldMk cId="3353992417" sldId="284"/>
            <ac:spMk id="4" creationId="{DBF34457-AAD4-4EE5-8642-9D59040E9DF1}"/>
          </ac:spMkLst>
        </pc:spChg>
        <pc:spChg chg="del">
          <ac:chgData name="Ken Merrihew" userId="bcb7a1e886d99f07" providerId="LiveId" clId="{26A49F40-2BE5-4F90-8EF4-7A44C4A6105C}" dt="2019-03-12T19:24:18.420" v="1664" actId="478"/>
          <ac:spMkLst>
            <pc:docMk/>
            <pc:sldMk cId="3353992417" sldId="284"/>
            <ac:spMk id="5" creationId="{C11A9E25-0203-4A84-B049-1F5E26B68E5E}"/>
          </ac:spMkLst>
        </pc:spChg>
        <pc:spChg chg="del">
          <ac:chgData name="Ken Merrihew" userId="bcb7a1e886d99f07" providerId="LiveId" clId="{26A49F40-2BE5-4F90-8EF4-7A44C4A6105C}" dt="2019-03-12T19:24:18.420" v="1664" actId="478"/>
          <ac:spMkLst>
            <pc:docMk/>
            <pc:sldMk cId="3353992417" sldId="284"/>
            <ac:spMk id="6" creationId="{D69C74C2-FE79-48EF-8576-AC66FC709AD5}"/>
          </ac:spMkLst>
        </pc:spChg>
        <pc:spChg chg="del">
          <ac:chgData name="Ken Merrihew" userId="bcb7a1e886d99f07" providerId="LiveId" clId="{26A49F40-2BE5-4F90-8EF4-7A44C4A6105C}" dt="2019-03-12T19:24:14.575" v="1663" actId="478"/>
          <ac:spMkLst>
            <pc:docMk/>
            <pc:sldMk cId="3353992417" sldId="284"/>
            <ac:spMk id="7" creationId="{75842E4A-C154-4F26-9D84-2068B432659C}"/>
          </ac:spMkLst>
        </pc:spChg>
        <pc:spChg chg="del">
          <ac:chgData name="Ken Merrihew" userId="bcb7a1e886d99f07" providerId="LiveId" clId="{26A49F40-2BE5-4F90-8EF4-7A44C4A6105C}" dt="2019-03-12T19:24:18.420" v="1664" actId="478"/>
          <ac:spMkLst>
            <pc:docMk/>
            <pc:sldMk cId="3353992417" sldId="284"/>
            <ac:spMk id="8" creationId="{AE2C11BC-B44B-4771-8930-5E2D8E263816}"/>
          </ac:spMkLst>
        </pc:spChg>
        <pc:spChg chg="del">
          <ac:chgData name="Ken Merrihew" userId="bcb7a1e886d99f07" providerId="LiveId" clId="{26A49F40-2BE5-4F90-8EF4-7A44C4A6105C}" dt="2019-03-12T19:24:14.575" v="1663" actId="478"/>
          <ac:spMkLst>
            <pc:docMk/>
            <pc:sldMk cId="3353992417" sldId="284"/>
            <ac:spMk id="9" creationId="{A9B123D3-C4D8-41A2-90F1-CE1B0D5E780A}"/>
          </ac:spMkLst>
        </pc:spChg>
      </pc:sldChg>
      <pc:sldChg chg="add del">
        <pc:chgData name="Ken Merrihew" userId="bcb7a1e886d99f07" providerId="LiveId" clId="{26A49F40-2BE5-4F90-8EF4-7A44C4A6105C}" dt="2019-03-12T19:47:39.659" v="1682"/>
        <pc:sldMkLst>
          <pc:docMk/>
          <pc:sldMk cId="1670399" sldId="285"/>
        </pc:sldMkLst>
      </pc:sldChg>
      <pc:sldChg chg="addSp delSp modSp add modAnim">
        <pc:chgData name="Ken Merrihew" userId="bcb7a1e886d99f07" providerId="LiveId" clId="{26A49F40-2BE5-4F90-8EF4-7A44C4A6105C}" dt="2019-03-13T16:05:48.645" v="1868" actId="1076"/>
        <pc:sldMkLst>
          <pc:docMk/>
          <pc:sldMk cId="3931212864" sldId="285"/>
        </pc:sldMkLst>
        <pc:spChg chg="add mod">
          <ac:chgData name="Ken Merrihew" userId="bcb7a1e886d99f07" providerId="LiveId" clId="{26A49F40-2BE5-4F90-8EF4-7A44C4A6105C}" dt="2019-03-12T20:02:36.802" v="1725" actId="931"/>
          <ac:spMkLst>
            <pc:docMk/>
            <pc:sldMk cId="3931212864" sldId="285"/>
            <ac:spMk id="7" creationId="{49AC651F-7D53-4087-9FBD-C1F309C9BC89}"/>
          </ac:spMkLst>
        </pc:spChg>
        <pc:picChg chg="mod">
          <ac:chgData name="Ken Merrihew" userId="bcb7a1e886d99f07" providerId="LiveId" clId="{26A49F40-2BE5-4F90-8EF4-7A44C4A6105C}" dt="2019-03-13T15:59:46.735" v="1822" actId="1076"/>
          <ac:picMkLst>
            <pc:docMk/>
            <pc:sldMk cId="3931212864" sldId="285"/>
            <ac:picMk id="5" creationId="{8D2D2E3B-F57F-4305-B4AD-37DAC6CF132E}"/>
          </ac:picMkLst>
        </pc:picChg>
        <pc:picChg chg="add del mod">
          <ac:chgData name="Ken Merrihew" userId="bcb7a1e886d99f07" providerId="LiveId" clId="{26A49F40-2BE5-4F90-8EF4-7A44C4A6105C}" dt="2019-03-12T20:08:31.550" v="1731" actId="478"/>
          <ac:picMkLst>
            <pc:docMk/>
            <pc:sldMk cId="3931212864" sldId="285"/>
            <ac:picMk id="5" creationId="{B5E1B7CA-5EEB-433B-A49E-294E86D8F1D7}"/>
          </ac:picMkLst>
        </pc:picChg>
        <pc:picChg chg="mod">
          <ac:chgData name="Ken Merrihew" userId="bcb7a1e886d99f07" providerId="LiveId" clId="{26A49F40-2BE5-4F90-8EF4-7A44C4A6105C}" dt="2019-03-13T16:05:40.089" v="1864" actId="1036"/>
          <ac:picMkLst>
            <pc:docMk/>
            <pc:sldMk cId="3931212864" sldId="285"/>
            <ac:picMk id="1026" creationId="{A06E5CB5-9654-486A-9D0E-3C881AFA055E}"/>
          </ac:picMkLst>
        </pc:picChg>
        <pc:picChg chg="add mod">
          <ac:chgData name="Ken Merrihew" userId="bcb7a1e886d99f07" providerId="LiveId" clId="{26A49F40-2BE5-4F90-8EF4-7A44C4A6105C}" dt="2019-03-13T16:05:31.721" v="1860" actId="1076"/>
          <ac:picMkLst>
            <pc:docMk/>
            <pc:sldMk cId="3931212864" sldId="285"/>
            <ac:picMk id="2050" creationId="{4AFDC96C-71D8-4529-A0AF-E658B9BD84F4}"/>
          </ac:picMkLst>
        </pc:picChg>
        <pc:picChg chg="add del mod">
          <ac:chgData name="Ken Merrihew" userId="bcb7a1e886d99f07" providerId="LiveId" clId="{26A49F40-2BE5-4F90-8EF4-7A44C4A6105C}" dt="2019-03-12T20:02:43.883" v="1726" actId="478"/>
          <ac:picMkLst>
            <pc:docMk/>
            <pc:sldMk cId="3931212864" sldId="285"/>
            <ac:picMk id="2052" creationId="{1D14C380-19DC-41F5-A059-7FC8342531F5}"/>
          </ac:picMkLst>
        </pc:picChg>
        <pc:picChg chg="add mod">
          <ac:chgData name="Ken Merrihew" userId="bcb7a1e886d99f07" providerId="LiveId" clId="{26A49F40-2BE5-4F90-8EF4-7A44C4A6105C}" dt="2019-03-13T15:57:45.690" v="1795" actId="1076"/>
          <ac:picMkLst>
            <pc:docMk/>
            <pc:sldMk cId="3931212864" sldId="285"/>
            <ac:picMk id="2054" creationId="{22BCD1A4-4C05-4479-8563-7BCF5C29D728}"/>
          </ac:picMkLst>
        </pc:picChg>
        <pc:picChg chg="add mod ord">
          <ac:chgData name="Ken Merrihew" userId="bcb7a1e886d99f07" providerId="LiveId" clId="{26A49F40-2BE5-4F90-8EF4-7A44C4A6105C}" dt="2019-03-13T16:02:22.438" v="1836" actId="1076"/>
          <ac:picMkLst>
            <pc:docMk/>
            <pc:sldMk cId="3931212864" sldId="285"/>
            <ac:picMk id="2056" creationId="{6858464B-ED38-4FF4-AD5C-B56271CC31A1}"/>
          </ac:picMkLst>
        </pc:picChg>
        <pc:picChg chg="add mod ord">
          <ac:chgData name="Ken Merrihew" userId="bcb7a1e886d99f07" providerId="LiveId" clId="{26A49F40-2BE5-4F90-8EF4-7A44C4A6105C}" dt="2019-03-13T16:05:48.645" v="1868" actId="1076"/>
          <ac:picMkLst>
            <pc:docMk/>
            <pc:sldMk cId="3931212864" sldId="285"/>
            <ac:picMk id="2058" creationId="{22C22971-6391-47E3-9937-A9350A1B5A23}"/>
          </ac:picMkLst>
        </pc:picChg>
      </pc:sldChg>
      <pc:sldChg chg="add">
        <pc:chgData name="Ken Merrihew" userId="bcb7a1e886d99f07" providerId="LiveId" clId="{26A49F40-2BE5-4F90-8EF4-7A44C4A6105C}" dt="2019-03-13T20:59:54.990" v="1953"/>
        <pc:sldMkLst>
          <pc:docMk/>
          <pc:sldMk cId="2996360886" sldId="286"/>
        </pc:sldMkLst>
      </pc:sldChg>
      <pc:sldChg chg="add">
        <pc:chgData name="Ken Merrihew" userId="bcb7a1e886d99f07" providerId="LiveId" clId="{26A49F40-2BE5-4F90-8EF4-7A44C4A6105C}" dt="2019-03-13T20:59:54.990" v="1953"/>
        <pc:sldMkLst>
          <pc:docMk/>
          <pc:sldMk cId="323821318" sldId="287"/>
        </pc:sldMkLst>
      </pc:sldChg>
      <pc:sldChg chg="modSp add ord modAnim">
        <pc:chgData name="Ken Merrihew" userId="bcb7a1e886d99f07" providerId="LiveId" clId="{26A49F40-2BE5-4F90-8EF4-7A44C4A6105C}" dt="2019-03-13T21:20:57.561" v="2031"/>
        <pc:sldMkLst>
          <pc:docMk/>
          <pc:sldMk cId="2493113933" sldId="288"/>
        </pc:sldMkLst>
        <pc:spChg chg="mod">
          <ac:chgData name="Ken Merrihew" userId="bcb7a1e886d99f07" providerId="LiveId" clId="{26A49F40-2BE5-4F90-8EF4-7A44C4A6105C}" dt="2019-03-13T21:20:41.363" v="2028" actId="207"/>
          <ac:spMkLst>
            <pc:docMk/>
            <pc:sldMk cId="2493113933" sldId="288"/>
            <ac:spMk id="3" creationId="{DB88E4FF-425A-4FEE-A367-39BCE73DF1EF}"/>
          </ac:spMkLst>
        </pc:spChg>
      </pc:sldChg>
      <pc:sldChg chg="delSp modSp add delAnim">
        <pc:chgData name="Ken Merrihew" userId="bcb7a1e886d99f07" providerId="LiveId" clId="{26A49F40-2BE5-4F90-8EF4-7A44C4A6105C}" dt="2019-03-13T21:53:46.119" v="2052" actId="403"/>
        <pc:sldMkLst>
          <pc:docMk/>
          <pc:sldMk cId="1119591766" sldId="289"/>
        </pc:sldMkLst>
        <pc:spChg chg="mod">
          <ac:chgData name="Ken Merrihew" userId="bcb7a1e886d99f07" providerId="LiveId" clId="{26A49F40-2BE5-4F90-8EF4-7A44C4A6105C}" dt="2019-03-13T21:53:46.119" v="2052" actId="403"/>
          <ac:spMkLst>
            <pc:docMk/>
            <pc:sldMk cId="1119591766" sldId="289"/>
            <ac:spMk id="3" creationId="{DB88E4FF-425A-4FEE-A367-39BCE73DF1EF}"/>
          </ac:spMkLst>
        </pc:spChg>
        <pc:spChg chg="del">
          <ac:chgData name="Ken Merrihew" userId="bcb7a1e886d99f07" providerId="LiveId" clId="{26A49F40-2BE5-4F90-8EF4-7A44C4A6105C}" dt="2019-03-13T21:53:40.962" v="2048" actId="478"/>
          <ac:spMkLst>
            <pc:docMk/>
            <pc:sldMk cId="1119591766" sldId="289"/>
            <ac:spMk id="4" creationId="{5AC105EE-3220-44F5-ABEE-3317C737A0F5}"/>
          </ac:spMkLst>
        </pc:spChg>
      </pc:sldChg>
      <pc:sldChg chg="add">
        <pc:chgData name="Ken Merrihew" userId="bcb7a1e886d99f07" providerId="LiveId" clId="{26A49F40-2BE5-4F90-8EF4-7A44C4A6105C}" dt="2019-03-13T21:53:35.307" v="2046"/>
        <pc:sldMkLst>
          <pc:docMk/>
          <pc:sldMk cId="353265915" sldId="290"/>
        </pc:sldMkLst>
      </pc:sldChg>
      <pc:sldMasterChg chg="modTransition modSldLayout">
        <pc:chgData name="Ken Merrihew" userId="bcb7a1e886d99f07" providerId="LiveId" clId="{26A49F40-2BE5-4F90-8EF4-7A44C4A6105C}" dt="2019-02-25T20:01:38.204" v="339"/>
        <pc:sldMasterMkLst>
          <pc:docMk/>
          <pc:sldMasterMk cId="1719071015" sldId="2147483660"/>
        </pc:sldMasterMkLst>
        <pc:sldLayoutChg chg="modTransition">
          <pc:chgData name="Ken Merrihew" userId="bcb7a1e886d99f07" providerId="LiveId" clId="{26A49F40-2BE5-4F90-8EF4-7A44C4A6105C}" dt="2019-02-25T20:01:38.204" v="339"/>
          <pc:sldLayoutMkLst>
            <pc:docMk/>
            <pc:sldMasterMk cId="1719071015" sldId="2147483660"/>
            <pc:sldLayoutMk cId="895241026" sldId="2147483661"/>
          </pc:sldLayoutMkLst>
        </pc:sldLayoutChg>
        <pc:sldLayoutChg chg="modTransition">
          <pc:chgData name="Ken Merrihew" userId="bcb7a1e886d99f07" providerId="LiveId" clId="{26A49F40-2BE5-4F90-8EF4-7A44C4A6105C}" dt="2019-02-25T20:01:38.204" v="339"/>
          <pc:sldLayoutMkLst>
            <pc:docMk/>
            <pc:sldMasterMk cId="1719071015" sldId="2147483660"/>
            <pc:sldLayoutMk cId="1922131358" sldId="214748366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499" y="793750"/>
            <a:ext cx="8124825" cy="611188"/>
          </a:xfrm>
        </p:spPr>
        <p:txBody>
          <a:bodyPr anchor="b">
            <a:normAutofit/>
          </a:bodyPr>
          <a:lstStyle>
            <a:lvl1pPr algn="ctr">
              <a:defRPr sz="3200"/>
            </a:lvl1pPr>
          </a:lstStyle>
          <a:p>
            <a:r>
              <a:rPr lang="en-US"/>
              <a:t>Click to edit Master title style</a:t>
            </a:r>
          </a:p>
        </p:txBody>
      </p:sp>
      <p:sp>
        <p:nvSpPr>
          <p:cNvPr id="3" name="Subtitle 2"/>
          <p:cNvSpPr>
            <a:spLocks noGrp="1"/>
          </p:cNvSpPr>
          <p:nvPr>
            <p:ph type="subTitle" idx="1"/>
          </p:nvPr>
        </p:nvSpPr>
        <p:spPr>
          <a:xfrm>
            <a:off x="685800" y="1411288"/>
            <a:ext cx="8015287"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F8099E-3E88-483A-9452-A7CB2B4B6989}"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89524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1013" y="785813"/>
            <a:ext cx="8196261" cy="904876"/>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92213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013" y="790575"/>
            <a:ext cx="8196261" cy="9001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61988" y="1825625"/>
            <a:ext cx="80200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8099E-3E88-483A-9452-A7CB2B4B6989}" type="datetimeFigureOut">
              <a:rPr lang="en-US" smtClean="0"/>
              <a:t>3/13/2019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55063-4221-4EFB-BE78-F218A2DDCD32}" type="slidenum">
              <a:rPr lang="en-US" smtClean="0"/>
              <a:t>‹#›</a:t>
            </a:fld>
            <a:endParaRPr lang="en-US"/>
          </a:p>
        </p:txBody>
      </p:sp>
    </p:spTree>
    <p:extLst>
      <p:ext uri="{BB962C8B-B14F-4D97-AF65-F5344CB8AC3E}">
        <p14:creationId xmlns:p14="http://schemas.microsoft.com/office/powerpoint/2010/main" val="1719071015"/>
      </p:ext>
    </p:extLst>
  </p:cSld>
  <p:clrMap bg1="lt1" tx1="dk1" bg2="lt2" tx2="dk2" accent1="accent1" accent2="accent2" accent3="accent3" accent4="accent4" accent5="accent5" accent6="accent6" hlink="hlink" folHlink="folHlink"/>
  <p:sldLayoutIdLst>
    <p:sldLayoutId id="2147483661" r:id="rId1"/>
    <p:sldLayoutId id="214748366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flickr.com/photos/fetchcomms/4124861105" TargetMode="External"/><Relationship Id="rId13" Type="http://schemas.openxmlformats.org/officeDocument/2006/relationships/image" Target="../media/image9.png"/><Relationship Id="rId18" Type="http://schemas.openxmlformats.org/officeDocument/2006/relationships/hyperlink" Target="http://openclipart.org/detail/194695/happy-cow-by-j4p4n-194695" TargetMode="External"/><Relationship Id="rId3" Type="http://schemas.openxmlformats.org/officeDocument/2006/relationships/image" Target="../media/image4.png"/><Relationship Id="rId21" Type="http://schemas.openxmlformats.org/officeDocument/2006/relationships/image" Target="../media/image13.png"/><Relationship Id="rId7" Type="http://schemas.microsoft.com/office/2007/relationships/hdphoto" Target="../media/hdphoto2.wdp"/><Relationship Id="rId12" Type="http://schemas.openxmlformats.org/officeDocument/2006/relationships/image" Target="../media/image8.png"/><Relationship Id="rId17" Type="http://schemas.openxmlformats.org/officeDocument/2006/relationships/image" Target="../media/image11.png"/><Relationship Id="rId2" Type="http://schemas.openxmlformats.org/officeDocument/2006/relationships/image" Target="../media/image2.png"/><Relationship Id="rId16" Type="http://schemas.microsoft.com/office/2007/relationships/hdphoto" Target="../media/hdphoto5.wdp"/><Relationship Id="rId20" Type="http://schemas.microsoft.com/office/2007/relationships/hdphoto" Target="../media/hdphoto6.wdp"/><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www.publicdomainpictures.net/view-image.php?image=120631&amp;picture=butter-lettuce-and-tomato" TargetMode="External"/><Relationship Id="rId24" Type="http://schemas.microsoft.com/office/2007/relationships/hdphoto" Target="../media/hdphoto8.wdp"/><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10" Type="http://schemas.microsoft.com/office/2007/relationships/hdphoto" Target="../media/hdphoto3.wdp"/><Relationship Id="rId19"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4.wdp"/><Relationship Id="rId22" Type="http://schemas.microsoft.com/office/2007/relationships/hdphoto" Target="../media/hdphoto7.wdp"/></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2D5140-3390-496D-9059-1AA838934705}"/>
              </a:ext>
            </a:extLst>
          </p:cNvPr>
          <p:cNvSpPr txBox="1"/>
          <p:nvPr/>
        </p:nvSpPr>
        <p:spPr>
          <a:xfrm>
            <a:off x="6432431" y="3734097"/>
            <a:ext cx="2367957" cy="584775"/>
          </a:xfrm>
          <a:prstGeom prst="rect">
            <a:avLst/>
          </a:prstGeom>
          <a:noFill/>
        </p:spPr>
        <p:txBody>
          <a:bodyPr wrap="none" rtlCol="0">
            <a:spAutoFit/>
          </a:bodyPr>
          <a:lstStyle/>
          <a:p>
            <a:pPr algn="r"/>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Tree>
    <p:extLst>
      <p:ext uri="{BB962C8B-B14F-4D97-AF65-F5344CB8AC3E}">
        <p14:creationId xmlns:p14="http://schemas.microsoft.com/office/powerpoint/2010/main" val="428328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D0B61F4-7638-4C45-A5FA-21B12BD72DC6}"/>
              </a:ext>
            </a:extLst>
          </p:cNvPr>
          <p:cNvSpPr txBox="1"/>
          <p:nvPr/>
        </p:nvSpPr>
        <p:spPr>
          <a:xfrm>
            <a:off x="4704966" y="767675"/>
            <a:ext cx="2184565" cy="523220"/>
          </a:xfrm>
          <a:prstGeom prst="rect">
            <a:avLst/>
          </a:prstGeom>
          <a:noFill/>
        </p:spPr>
        <p:txBody>
          <a:bodyPr wrap="square" rtlCol="0">
            <a:spAutoFit/>
          </a:bodyPr>
          <a:lstStyle/>
          <a:p>
            <a:r>
              <a:rPr lang="en-US" sz="2800">
                <a:effectLst>
                  <a:outerShdw blurRad="38100" dist="38100" dir="2700000" algn="tl">
                    <a:srgbClr val="000000">
                      <a:alpha val="43137"/>
                    </a:srgbClr>
                  </a:outerShdw>
                </a:effectLst>
              </a:rPr>
              <a:t>40 righteous?</a:t>
            </a:r>
            <a:endParaRPr lang="en-US" sz="2800">
              <a:solidFill>
                <a:srgbClr val="FFFF00"/>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DB88E4FF-425A-4FEE-A367-39BCE73DF1EF}"/>
              </a:ext>
            </a:extLst>
          </p:cNvPr>
          <p:cNvSpPr txBox="1"/>
          <p:nvPr/>
        </p:nvSpPr>
        <p:spPr>
          <a:xfrm>
            <a:off x="2172690" y="783771"/>
            <a:ext cx="2224087" cy="523220"/>
          </a:xfrm>
          <a:prstGeom prst="rect">
            <a:avLst/>
          </a:prstGeom>
          <a:noFill/>
        </p:spPr>
        <p:txBody>
          <a:bodyPr wrap="square" rtlCol="0">
            <a:spAutoFit/>
          </a:bodyPr>
          <a:lstStyle/>
          <a:p>
            <a:r>
              <a:rPr lang="en-US" sz="2800">
                <a:effectLst>
                  <a:outerShdw blurRad="38100" dist="38100" dir="2700000" algn="tl">
                    <a:srgbClr val="000000">
                      <a:alpha val="43137"/>
                    </a:srgbClr>
                  </a:outerShdw>
                </a:effectLst>
              </a:rPr>
              <a:t>50 righteous?</a:t>
            </a:r>
            <a:endParaRPr lang="en-US" sz="2800">
              <a:solidFill>
                <a:srgbClr val="FFFF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7BE91CED-06AC-407B-A6CD-DC0512194FEF}"/>
              </a:ext>
            </a:extLst>
          </p:cNvPr>
          <p:cNvSpPr txBox="1"/>
          <p:nvPr/>
        </p:nvSpPr>
        <p:spPr>
          <a:xfrm>
            <a:off x="2168802" y="774251"/>
            <a:ext cx="2166716" cy="523220"/>
          </a:xfrm>
          <a:prstGeom prst="rect">
            <a:avLst/>
          </a:prstGeom>
          <a:noFill/>
        </p:spPr>
        <p:txBody>
          <a:bodyPr wrap="square" rtlCol="0">
            <a:spAutoFit/>
          </a:bodyPr>
          <a:lstStyle/>
          <a:p>
            <a:r>
              <a:rPr lang="en-US" sz="2800">
                <a:effectLst>
                  <a:outerShdw blurRad="38100" dist="38100" dir="2700000" algn="tl">
                    <a:srgbClr val="000000">
                      <a:alpha val="43137"/>
                    </a:srgbClr>
                  </a:outerShdw>
                </a:effectLst>
              </a:rPr>
              <a:t>45 righteous?</a:t>
            </a:r>
            <a:endParaRPr lang="en-US" sz="2800">
              <a:solidFill>
                <a:srgbClr val="FFFF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11" name="TextBox 10">
            <a:extLst>
              <a:ext uri="{FF2B5EF4-FFF2-40B4-BE49-F238E27FC236}">
                <a16:creationId xmlns:a16="http://schemas.microsoft.com/office/drawing/2014/main" id="{C5D2B5EE-29D5-470B-8C7F-D489F0D821FD}"/>
              </a:ext>
            </a:extLst>
          </p:cNvPr>
          <p:cNvSpPr txBox="1"/>
          <p:nvPr/>
        </p:nvSpPr>
        <p:spPr>
          <a:xfrm>
            <a:off x="2850073" y="2319783"/>
            <a:ext cx="4971371" cy="523220"/>
          </a:xfrm>
          <a:prstGeom prst="rect">
            <a:avLst/>
          </a:prstGeom>
          <a:noFill/>
        </p:spPr>
        <p:txBody>
          <a:bodyPr wrap="square" rtlCol="0">
            <a:spAutoFit/>
          </a:bodyPr>
          <a:lstStyle/>
          <a:p>
            <a:r>
              <a:rPr lang="en-US" sz="2800">
                <a:effectLst>
                  <a:outerShdw blurRad="38100" dist="38100" dir="2700000" algn="tl">
                    <a:srgbClr val="000000">
                      <a:alpha val="43137"/>
                    </a:srgbClr>
                  </a:outerShdw>
                </a:effectLst>
              </a:rPr>
              <a:t>Lot and his wife (Gen. 19:15) = 2 </a:t>
            </a:r>
            <a:endParaRPr lang="en-US" sz="2800">
              <a:solidFill>
                <a:srgbClr val="FFFF00"/>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CF0D7DC7-FF83-4F99-9402-D01197D45494}"/>
              </a:ext>
            </a:extLst>
          </p:cNvPr>
          <p:cNvSpPr txBox="1"/>
          <p:nvPr/>
        </p:nvSpPr>
        <p:spPr>
          <a:xfrm>
            <a:off x="1016483" y="2791278"/>
            <a:ext cx="6728739" cy="523220"/>
          </a:xfrm>
          <a:prstGeom prst="rect">
            <a:avLst/>
          </a:prstGeom>
          <a:noFill/>
        </p:spPr>
        <p:txBody>
          <a:bodyPr wrap="square" rtlCol="0">
            <a:spAutoFit/>
          </a:bodyPr>
          <a:lstStyle/>
          <a:p>
            <a:r>
              <a:rPr lang="en-US" sz="2800">
                <a:effectLst>
                  <a:outerShdw blurRad="38100" dist="38100" dir="2700000" algn="tl">
                    <a:srgbClr val="000000">
                      <a:alpha val="43137"/>
                    </a:srgbClr>
                  </a:outerShdw>
                </a:effectLst>
              </a:rPr>
              <a:t>At least 2 married daughters (Gen. 19:14) = 2</a:t>
            </a:r>
            <a:endParaRPr lang="en-US" sz="2800">
              <a:solidFill>
                <a:srgbClr val="FFFF00"/>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9B7D2137-125C-4776-8535-5ACE089BD463}"/>
              </a:ext>
            </a:extLst>
          </p:cNvPr>
          <p:cNvSpPr txBox="1"/>
          <p:nvPr/>
        </p:nvSpPr>
        <p:spPr>
          <a:xfrm>
            <a:off x="2044380" y="3262773"/>
            <a:ext cx="5718937" cy="523220"/>
          </a:xfrm>
          <a:prstGeom prst="rect">
            <a:avLst/>
          </a:prstGeom>
          <a:noFill/>
        </p:spPr>
        <p:txBody>
          <a:bodyPr wrap="square" rtlCol="0">
            <a:spAutoFit/>
          </a:bodyPr>
          <a:lstStyle/>
          <a:p>
            <a:r>
              <a:rPr lang="en-US" sz="2800">
                <a:effectLst>
                  <a:outerShdw blurRad="38100" dist="38100" dir="2700000" algn="tl">
                    <a:srgbClr val="000000">
                      <a:alpha val="43137"/>
                    </a:srgbClr>
                  </a:outerShdw>
                </a:effectLst>
              </a:rPr>
              <a:t>At least 2 sons-in-law (Gen. 19:14) = 2</a:t>
            </a:r>
            <a:endParaRPr lang="en-US" sz="2800">
              <a:solidFill>
                <a:srgbClr val="FFFF00"/>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165CAD32-99EF-40DC-BACE-5095A82D76CB}"/>
              </a:ext>
            </a:extLst>
          </p:cNvPr>
          <p:cNvSpPr txBox="1"/>
          <p:nvPr/>
        </p:nvSpPr>
        <p:spPr>
          <a:xfrm>
            <a:off x="821198" y="4199259"/>
            <a:ext cx="6876392" cy="523220"/>
          </a:xfrm>
          <a:prstGeom prst="rect">
            <a:avLst/>
          </a:prstGeom>
          <a:noFill/>
        </p:spPr>
        <p:txBody>
          <a:bodyPr wrap="square" rtlCol="0">
            <a:spAutoFit/>
          </a:bodyPr>
          <a:lstStyle/>
          <a:p>
            <a:r>
              <a:rPr lang="en-US" sz="2800">
                <a:effectLst>
                  <a:outerShdw blurRad="38100" dist="38100" dir="2700000" algn="tl">
                    <a:srgbClr val="000000">
                      <a:alpha val="43137"/>
                    </a:srgbClr>
                  </a:outerShdw>
                </a:effectLst>
              </a:rPr>
              <a:t>At least 2 unmarried daughters (Gen. 19:8) = 2</a:t>
            </a:r>
            <a:endParaRPr lang="en-US" sz="2800">
              <a:solidFill>
                <a:srgbClr val="FFFF00"/>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E1E82543-EBE5-4F4D-86CD-331816349445}"/>
              </a:ext>
            </a:extLst>
          </p:cNvPr>
          <p:cNvSpPr txBox="1"/>
          <p:nvPr/>
        </p:nvSpPr>
        <p:spPr>
          <a:xfrm>
            <a:off x="2962049" y="3736877"/>
            <a:ext cx="4807323" cy="523220"/>
          </a:xfrm>
          <a:prstGeom prst="rect">
            <a:avLst/>
          </a:prstGeom>
          <a:noFill/>
        </p:spPr>
        <p:txBody>
          <a:bodyPr wrap="square" rtlCol="0">
            <a:spAutoFit/>
          </a:bodyPr>
          <a:lstStyle/>
          <a:p>
            <a:r>
              <a:rPr lang="en-US" sz="2800">
                <a:effectLst>
                  <a:outerShdw blurRad="38100" dist="38100" dir="2700000" algn="tl">
                    <a:srgbClr val="000000">
                      <a:alpha val="43137"/>
                    </a:srgbClr>
                  </a:outerShdw>
                </a:effectLst>
              </a:rPr>
              <a:t>Possibly 2 sons (Gen. 19:12) = 2 </a:t>
            </a:r>
            <a:endParaRPr lang="en-US" sz="2800">
              <a:solidFill>
                <a:srgbClr val="FFFF00"/>
              </a:solidFill>
              <a:effectLst>
                <a:outerShdw blurRad="38100" dist="38100" dir="2700000" algn="tl">
                  <a:srgbClr val="000000">
                    <a:alpha val="43137"/>
                  </a:srgbClr>
                </a:outerShdw>
              </a:effectLst>
            </a:endParaRPr>
          </a:p>
        </p:txBody>
      </p:sp>
      <p:cxnSp>
        <p:nvCxnSpPr>
          <p:cNvPr id="16" name="Straight Connector 15">
            <a:extLst>
              <a:ext uri="{FF2B5EF4-FFF2-40B4-BE49-F238E27FC236}">
                <a16:creationId xmlns:a16="http://schemas.microsoft.com/office/drawing/2014/main" id="{3E42142D-9D69-44B3-B41A-9EF50248720A}"/>
              </a:ext>
            </a:extLst>
          </p:cNvPr>
          <p:cNvCxnSpPr>
            <a:cxnSpLocks/>
          </p:cNvCxnSpPr>
          <p:nvPr/>
        </p:nvCxnSpPr>
        <p:spPr>
          <a:xfrm rot="5400000">
            <a:off x="7214812" y="4326947"/>
            <a:ext cx="0" cy="846527"/>
          </a:xfrm>
          <a:prstGeom prst="line">
            <a:avLst/>
          </a:prstGeom>
          <a:ln w="57150" cap="rnd">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A9A8C58-44EA-47BC-A304-F5C69F7423B7}"/>
              </a:ext>
            </a:extLst>
          </p:cNvPr>
          <p:cNvSpPr txBox="1"/>
          <p:nvPr/>
        </p:nvSpPr>
        <p:spPr>
          <a:xfrm>
            <a:off x="7128328" y="4744577"/>
            <a:ext cx="605563" cy="523220"/>
          </a:xfrm>
          <a:prstGeom prst="rect">
            <a:avLst/>
          </a:prstGeom>
          <a:noFill/>
        </p:spPr>
        <p:txBody>
          <a:bodyPr wrap="square" rtlCol="0">
            <a:spAutoFit/>
          </a:bodyPr>
          <a:lstStyle/>
          <a:p>
            <a:pPr algn="ctr"/>
            <a:r>
              <a:rPr lang="en-US" sz="2800">
                <a:solidFill>
                  <a:srgbClr val="FFFF00"/>
                </a:solidFill>
                <a:effectLst>
                  <a:outerShdw blurRad="38100" dist="38100" dir="2700000" algn="tl">
                    <a:srgbClr val="000000">
                      <a:alpha val="43137"/>
                    </a:srgbClr>
                  </a:outerShdw>
                </a:effectLst>
              </a:rPr>
              <a:t>10</a:t>
            </a:r>
          </a:p>
        </p:txBody>
      </p:sp>
      <p:sp>
        <p:nvSpPr>
          <p:cNvPr id="19" name="TextBox 18">
            <a:extLst>
              <a:ext uri="{FF2B5EF4-FFF2-40B4-BE49-F238E27FC236}">
                <a16:creationId xmlns:a16="http://schemas.microsoft.com/office/drawing/2014/main" id="{71B80CC9-9B1F-48FD-BCBF-9BD6C9CA3E8A}"/>
              </a:ext>
            </a:extLst>
          </p:cNvPr>
          <p:cNvSpPr txBox="1"/>
          <p:nvPr/>
        </p:nvSpPr>
        <p:spPr>
          <a:xfrm>
            <a:off x="2180962" y="1240994"/>
            <a:ext cx="2165066" cy="523220"/>
          </a:xfrm>
          <a:prstGeom prst="rect">
            <a:avLst/>
          </a:prstGeom>
          <a:noFill/>
        </p:spPr>
        <p:txBody>
          <a:bodyPr wrap="square" rtlCol="0">
            <a:spAutoFit/>
          </a:bodyPr>
          <a:lstStyle/>
          <a:p>
            <a:r>
              <a:rPr lang="en-US" sz="2800">
                <a:effectLst>
                  <a:outerShdw blurRad="38100" dist="38100" dir="2700000" algn="tl">
                    <a:srgbClr val="000000">
                      <a:alpha val="43137"/>
                    </a:srgbClr>
                  </a:outerShdw>
                </a:effectLst>
              </a:rPr>
              <a:t>30 righteous?</a:t>
            </a:r>
            <a:endParaRPr lang="en-US" sz="2800">
              <a:solidFill>
                <a:srgbClr val="FFFF00"/>
              </a:solidFill>
              <a:effectLst>
                <a:outerShdw blurRad="38100" dist="38100" dir="2700000" algn="tl">
                  <a:srgbClr val="000000">
                    <a:alpha val="43137"/>
                  </a:srgbClr>
                </a:outerShdw>
              </a:effectLst>
            </a:endParaRPr>
          </a:p>
        </p:txBody>
      </p:sp>
      <p:sp>
        <p:nvSpPr>
          <p:cNvPr id="20" name="TextBox 19">
            <a:extLst>
              <a:ext uri="{FF2B5EF4-FFF2-40B4-BE49-F238E27FC236}">
                <a16:creationId xmlns:a16="http://schemas.microsoft.com/office/drawing/2014/main" id="{31C2FE58-0ED8-4F88-835F-CD6D77997D53}"/>
              </a:ext>
            </a:extLst>
          </p:cNvPr>
          <p:cNvSpPr txBox="1"/>
          <p:nvPr/>
        </p:nvSpPr>
        <p:spPr>
          <a:xfrm>
            <a:off x="4727890" y="1226802"/>
            <a:ext cx="2161641" cy="523220"/>
          </a:xfrm>
          <a:prstGeom prst="rect">
            <a:avLst/>
          </a:prstGeom>
          <a:noFill/>
        </p:spPr>
        <p:txBody>
          <a:bodyPr wrap="square" rtlCol="0">
            <a:spAutoFit/>
          </a:bodyPr>
          <a:lstStyle/>
          <a:p>
            <a:r>
              <a:rPr lang="en-US" sz="2800">
                <a:effectLst>
                  <a:outerShdw blurRad="38100" dist="38100" dir="2700000" algn="tl">
                    <a:srgbClr val="000000">
                      <a:alpha val="43137"/>
                    </a:srgbClr>
                  </a:outerShdw>
                </a:effectLst>
              </a:rPr>
              <a:t>20 righteous?</a:t>
            </a:r>
            <a:endParaRPr lang="en-US" sz="2800">
              <a:solidFill>
                <a:srgbClr val="FFFF00"/>
              </a:solidFill>
              <a:effectLst>
                <a:outerShdw blurRad="38100" dist="38100" dir="2700000" algn="tl">
                  <a:srgbClr val="000000">
                    <a:alpha val="43137"/>
                  </a:srgbClr>
                </a:outerShdw>
              </a:effectLst>
            </a:endParaRPr>
          </a:p>
        </p:txBody>
      </p:sp>
      <p:sp>
        <p:nvSpPr>
          <p:cNvPr id="21" name="TextBox 20">
            <a:extLst>
              <a:ext uri="{FF2B5EF4-FFF2-40B4-BE49-F238E27FC236}">
                <a16:creationId xmlns:a16="http://schemas.microsoft.com/office/drawing/2014/main" id="{7999A449-96B0-42AE-9108-956785D430AF}"/>
              </a:ext>
            </a:extLst>
          </p:cNvPr>
          <p:cNvSpPr txBox="1"/>
          <p:nvPr/>
        </p:nvSpPr>
        <p:spPr>
          <a:xfrm>
            <a:off x="2195376" y="1693434"/>
            <a:ext cx="2203203" cy="523220"/>
          </a:xfrm>
          <a:prstGeom prst="rect">
            <a:avLst/>
          </a:prstGeom>
          <a:noFill/>
        </p:spPr>
        <p:txBody>
          <a:bodyPr wrap="square" rtlCol="0">
            <a:spAutoFit/>
          </a:bodyPr>
          <a:lstStyle/>
          <a:p>
            <a:r>
              <a:rPr lang="en-US" sz="2800">
                <a:effectLst>
                  <a:outerShdw blurRad="38100" dist="38100" dir="2700000" algn="tl">
                    <a:srgbClr val="000000">
                      <a:alpha val="43137"/>
                    </a:srgbClr>
                  </a:outerShdw>
                </a:effectLst>
              </a:rPr>
              <a:t>10 righteous?</a:t>
            </a:r>
            <a:endParaRPr lang="en-US" sz="2800">
              <a:solidFill>
                <a:srgbClr val="FFFF00"/>
              </a:solidFill>
              <a:effectLst>
                <a:outerShdw blurRad="38100" dist="38100" dir="2700000" algn="tl">
                  <a:srgbClr val="000000">
                    <a:alpha val="43137"/>
                  </a:srgbClr>
                </a:outerShdw>
              </a:effectLst>
            </a:endParaRPr>
          </a:p>
        </p:txBody>
      </p:sp>
      <p:sp>
        <p:nvSpPr>
          <p:cNvPr id="49" name="Freeform: Shape 48">
            <a:extLst>
              <a:ext uri="{FF2B5EF4-FFF2-40B4-BE49-F238E27FC236}">
                <a16:creationId xmlns:a16="http://schemas.microsoft.com/office/drawing/2014/main" id="{1D2D3B9A-A2D6-4865-A194-194B901F71BE}"/>
              </a:ext>
            </a:extLst>
          </p:cNvPr>
          <p:cNvSpPr/>
          <p:nvPr/>
        </p:nvSpPr>
        <p:spPr>
          <a:xfrm>
            <a:off x="2272420" y="911382"/>
            <a:ext cx="1861996" cy="280658"/>
          </a:xfrm>
          <a:custGeom>
            <a:avLst/>
            <a:gdLst>
              <a:gd name="connsiteX0" fmla="*/ 0 w 1861996"/>
              <a:gd name="connsiteY0" fmla="*/ 0 h 280658"/>
              <a:gd name="connsiteX1" fmla="*/ 1186004 w 1861996"/>
              <a:gd name="connsiteY1" fmla="*/ 120713 h 280658"/>
              <a:gd name="connsiteX2" fmla="*/ 1861996 w 1861996"/>
              <a:gd name="connsiteY2" fmla="*/ 280658 h 280658"/>
            </a:gdLst>
            <a:ahLst/>
            <a:cxnLst>
              <a:cxn ang="0">
                <a:pos x="connsiteX0" y="connsiteY0"/>
              </a:cxn>
              <a:cxn ang="0">
                <a:pos x="connsiteX1" y="connsiteY1"/>
              </a:cxn>
              <a:cxn ang="0">
                <a:pos x="connsiteX2" y="connsiteY2"/>
              </a:cxn>
            </a:cxnLst>
            <a:rect l="l" t="t" r="r" b="b"/>
            <a:pathLst>
              <a:path w="1861996" h="280658">
                <a:moveTo>
                  <a:pt x="0" y="0"/>
                </a:moveTo>
                <a:cubicBezTo>
                  <a:pt x="437835" y="36968"/>
                  <a:pt x="875671" y="73937"/>
                  <a:pt x="1186004" y="120713"/>
                </a:cubicBezTo>
                <a:cubicBezTo>
                  <a:pt x="1496337" y="167489"/>
                  <a:pt x="1679166" y="224073"/>
                  <a:pt x="1861996" y="280658"/>
                </a:cubicBez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13577A21-0384-4131-BC98-16E3C59FE963}"/>
              </a:ext>
            </a:extLst>
          </p:cNvPr>
          <p:cNvSpPr/>
          <p:nvPr/>
        </p:nvSpPr>
        <p:spPr>
          <a:xfrm>
            <a:off x="2251295" y="929489"/>
            <a:ext cx="1898210" cy="247461"/>
          </a:xfrm>
          <a:custGeom>
            <a:avLst/>
            <a:gdLst>
              <a:gd name="connsiteX0" fmla="*/ 1898210 w 1898210"/>
              <a:gd name="connsiteY0" fmla="*/ 0 h 247461"/>
              <a:gd name="connsiteX1" fmla="*/ 890257 w 1898210"/>
              <a:gd name="connsiteY1" fmla="*/ 78463 h 247461"/>
              <a:gd name="connsiteX2" fmla="*/ 0 w 1898210"/>
              <a:gd name="connsiteY2" fmla="*/ 247461 h 247461"/>
            </a:gdLst>
            <a:ahLst/>
            <a:cxnLst>
              <a:cxn ang="0">
                <a:pos x="connsiteX0" y="connsiteY0"/>
              </a:cxn>
              <a:cxn ang="0">
                <a:pos x="connsiteX1" y="connsiteY1"/>
              </a:cxn>
              <a:cxn ang="0">
                <a:pos x="connsiteX2" y="connsiteY2"/>
              </a:cxn>
            </a:cxnLst>
            <a:rect l="l" t="t" r="r" b="b"/>
            <a:pathLst>
              <a:path w="1898210" h="247461">
                <a:moveTo>
                  <a:pt x="1898210" y="0"/>
                </a:moveTo>
                <a:cubicBezTo>
                  <a:pt x="1552417" y="18610"/>
                  <a:pt x="1206625" y="37220"/>
                  <a:pt x="890257" y="78463"/>
                </a:cubicBezTo>
                <a:cubicBezTo>
                  <a:pt x="573889" y="119707"/>
                  <a:pt x="286944" y="183584"/>
                  <a:pt x="0" y="247461"/>
                </a:cubicBez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70AE1505-1AC9-4B8F-A76B-747E7CCBDC52}"/>
              </a:ext>
            </a:extLst>
          </p:cNvPr>
          <p:cNvSpPr/>
          <p:nvPr/>
        </p:nvSpPr>
        <p:spPr>
          <a:xfrm>
            <a:off x="4775200" y="863600"/>
            <a:ext cx="1914769" cy="293077"/>
          </a:xfrm>
          <a:custGeom>
            <a:avLst/>
            <a:gdLst>
              <a:gd name="connsiteX0" fmla="*/ 0 w 1914769"/>
              <a:gd name="connsiteY0" fmla="*/ 0 h 293077"/>
              <a:gd name="connsiteX1" fmla="*/ 1199662 w 1914769"/>
              <a:gd name="connsiteY1" fmla="*/ 144585 h 293077"/>
              <a:gd name="connsiteX2" fmla="*/ 1914769 w 1914769"/>
              <a:gd name="connsiteY2" fmla="*/ 293077 h 293077"/>
            </a:gdLst>
            <a:ahLst/>
            <a:cxnLst>
              <a:cxn ang="0">
                <a:pos x="connsiteX0" y="connsiteY0"/>
              </a:cxn>
              <a:cxn ang="0">
                <a:pos x="connsiteX1" y="connsiteY1"/>
              </a:cxn>
              <a:cxn ang="0">
                <a:pos x="connsiteX2" y="connsiteY2"/>
              </a:cxn>
            </a:cxnLst>
            <a:rect l="l" t="t" r="r" b="b"/>
            <a:pathLst>
              <a:path w="1914769" h="293077">
                <a:moveTo>
                  <a:pt x="0" y="0"/>
                </a:moveTo>
                <a:cubicBezTo>
                  <a:pt x="440267" y="47869"/>
                  <a:pt x="880534" y="95739"/>
                  <a:pt x="1199662" y="144585"/>
                </a:cubicBezTo>
                <a:cubicBezTo>
                  <a:pt x="1518790" y="193431"/>
                  <a:pt x="1716779" y="243254"/>
                  <a:pt x="1914769" y="293077"/>
                </a:cubicBez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CCA82F6-E3E0-4ECA-A5DE-D047FCF39976}"/>
              </a:ext>
            </a:extLst>
          </p:cNvPr>
          <p:cNvSpPr/>
          <p:nvPr/>
        </p:nvSpPr>
        <p:spPr>
          <a:xfrm>
            <a:off x="4728308" y="859692"/>
            <a:ext cx="1973384" cy="296985"/>
          </a:xfrm>
          <a:custGeom>
            <a:avLst/>
            <a:gdLst>
              <a:gd name="connsiteX0" fmla="*/ 1973384 w 1973384"/>
              <a:gd name="connsiteY0" fmla="*/ 0 h 296985"/>
              <a:gd name="connsiteX1" fmla="*/ 969107 w 1973384"/>
              <a:gd name="connsiteY1" fmla="*/ 191477 h 296985"/>
              <a:gd name="connsiteX2" fmla="*/ 0 w 1973384"/>
              <a:gd name="connsiteY2" fmla="*/ 296985 h 296985"/>
            </a:gdLst>
            <a:ahLst/>
            <a:cxnLst>
              <a:cxn ang="0">
                <a:pos x="connsiteX0" y="connsiteY0"/>
              </a:cxn>
              <a:cxn ang="0">
                <a:pos x="connsiteX1" y="connsiteY1"/>
              </a:cxn>
              <a:cxn ang="0">
                <a:pos x="connsiteX2" y="connsiteY2"/>
              </a:cxn>
            </a:cxnLst>
            <a:rect l="l" t="t" r="r" b="b"/>
            <a:pathLst>
              <a:path w="1973384" h="296985">
                <a:moveTo>
                  <a:pt x="1973384" y="0"/>
                </a:moveTo>
                <a:cubicBezTo>
                  <a:pt x="1635694" y="70990"/>
                  <a:pt x="1298004" y="141980"/>
                  <a:pt x="969107" y="191477"/>
                </a:cubicBezTo>
                <a:cubicBezTo>
                  <a:pt x="640210" y="240974"/>
                  <a:pt x="320105" y="268979"/>
                  <a:pt x="0" y="296985"/>
                </a:cubicBez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FEDC8B31-6135-47C5-8A4D-7F9F9BFEA118}"/>
              </a:ext>
            </a:extLst>
          </p:cNvPr>
          <p:cNvSpPr/>
          <p:nvPr/>
        </p:nvSpPr>
        <p:spPr>
          <a:xfrm>
            <a:off x="2211754" y="1320800"/>
            <a:ext cx="1946031" cy="336062"/>
          </a:xfrm>
          <a:custGeom>
            <a:avLst/>
            <a:gdLst>
              <a:gd name="connsiteX0" fmla="*/ 0 w 1946031"/>
              <a:gd name="connsiteY0" fmla="*/ 0 h 336062"/>
              <a:gd name="connsiteX1" fmla="*/ 1008184 w 1946031"/>
              <a:gd name="connsiteY1" fmla="*/ 132862 h 336062"/>
              <a:gd name="connsiteX2" fmla="*/ 1946031 w 1946031"/>
              <a:gd name="connsiteY2" fmla="*/ 336062 h 336062"/>
            </a:gdLst>
            <a:ahLst/>
            <a:cxnLst>
              <a:cxn ang="0">
                <a:pos x="connsiteX0" y="connsiteY0"/>
              </a:cxn>
              <a:cxn ang="0">
                <a:pos x="connsiteX1" y="connsiteY1"/>
              </a:cxn>
              <a:cxn ang="0">
                <a:pos x="connsiteX2" y="connsiteY2"/>
              </a:cxn>
            </a:cxnLst>
            <a:rect l="l" t="t" r="r" b="b"/>
            <a:pathLst>
              <a:path w="1946031" h="336062">
                <a:moveTo>
                  <a:pt x="0" y="0"/>
                </a:moveTo>
                <a:cubicBezTo>
                  <a:pt x="341923" y="38426"/>
                  <a:pt x="683846" y="76852"/>
                  <a:pt x="1008184" y="132862"/>
                </a:cubicBezTo>
                <a:cubicBezTo>
                  <a:pt x="1332522" y="188872"/>
                  <a:pt x="1639276" y="262467"/>
                  <a:pt x="1946031" y="336062"/>
                </a:cubicBez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CD86629-8912-4539-A694-7C87F42917B9}"/>
              </a:ext>
            </a:extLst>
          </p:cNvPr>
          <p:cNvSpPr/>
          <p:nvPr/>
        </p:nvSpPr>
        <p:spPr>
          <a:xfrm>
            <a:off x="2203938" y="1383323"/>
            <a:ext cx="1985108" cy="242277"/>
          </a:xfrm>
          <a:custGeom>
            <a:avLst/>
            <a:gdLst>
              <a:gd name="connsiteX0" fmla="*/ 1985108 w 1985108"/>
              <a:gd name="connsiteY0" fmla="*/ 0 h 242277"/>
              <a:gd name="connsiteX1" fmla="*/ 1016000 w 1985108"/>
              <a:gd name="connsiteY1" fmla="*/ 66431 h 242277"/>
              <a:gd name="connsiteX2" fmla="*/ 0 w 1985108"/>
              <a:gd name="connsiteY2" fmla="*/ 242277 h 242277"/>
            </a:gdLst>
            <a:ahLst/>
            <a:cxnLst>
              <a:cxn ang="0">
                <a:pos x="connsiteX0" y="connsiteY0"/>
              </a:cxn>
              <a:cxn ang="0">
                <a:pos x="connsiteX1" y="connsiteY1"/>
              </a:cxn>
              <a:cxn ang="0">
                <a:pos x="connsiteX2" y="connsiteY2"/>
              </a:cxn>
            </a:cxnLst>
            <a:rect l="l" t="t" r="r" b="b"/>
            <a:pathLst>
              <a:path w="1985108" h="242277">
                <a:moveTo>
                  <a:pt x="1985108" y="0"/>
                </a:moveTo>
                <a:cubicBezTo>
                  <a:pt x="1665979" y="13026"/>
                  <a:pt x="1346851" y="26052"/>
                  <a:pt x="1016000" y="66431"/>
                </a:cubicBezTo>
                <a:cubicBezTo>
                  <a:pt x="685149" y="106810"/>
                  <a:pt x="342574" y="174543"/>
                  <a:pt x="0" y="242277"/>
                </a:cubicBez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DB16E38-7B3E-49D4-A6C3-F664ECF5F59F}"/>
              </a:ext>
            </a:extLst>
          </p:cNvPr>
          <p:cNvSpPr/>
          <p:nvPr/>
        </p:nvSpPr>
        <p:spPr>
          <a:xfrm>
            <a:off x="4878851" y="1376397"/>
            <a:ext cx="1861996" cy="280658"/>
          </a:xfrm>
          <a:custGeom>
            <a:avLst/>
            <a:gdLst>
              <a:gd name="connsiteX0" fmla="*/ 0 w 1861996"/>
              <a:gd name="connsiteY0" fmla="*/ 0 h 280658"/>
              <a:gd name="connsiteX1" fmla="*/ 1186004 w 1861996"/>
              <a:gd name="connsiteY1" fmla="*/ 120713 h 280658"/>
              <a:gd name="connsiteX2" fmla="*/ 1861996 w 1861996"/>
              <a:gd name="connsiteY2" fmla="*/ 280658 h 280658"/>
            </a:gdLst>
            <a:ahLst/>
            <a:cxnLst>
              <a:cxn ang="0">
                <a:pos x="connsiteX0" y="connsiteY0"/>
              </a:cxn>
              <a:cxn ang="0">
                <a:pos x="connsiteX1" y="connsiteY1"/>
              </a:cxn>
              <a:cxn ang="0">
                <a:pos x="connsiteX2" y="connsiteY2"/>
              </a:cxn>
            </a:cxnLst>
            <a:rect l="l" t="t" r="r" b="b"/>
            <a:pathLst>
              <a:path w="1861996" h="280658">
                <a:moveTo>
                  <a:pt x="0" y="0"/>
                </a:moveTo>
                <a:cubicBezTo>
                  <a:pt x="437835" y="36968"/>
                  <a:pt x="875671" y="73937"/>
                  <a:pt x="1186004" y="120713"/>
                </a:cubicBezTo>
                <a:cubicBezTo>
                  <a:pt x="1496337" y="167489"/>
                  <a:pt x="1679166" y="224073"/>
                  <a:pt x="1861996" y="280658"/>
                </a:cubicBez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FBC1842-4068-40C7-AAFC-9BE87C3AFB6E}"/>
              </a:ext>
            </a:extLst>
          </p:cNvPr>
          <p:cNvSpPr/>
          <p:nvPr/>
        </p:nvSpPr>
        <p:spPr>
          <a:xfrm>
            <a:off x="4857726" y="1394504"/>
            <a:ext cx="1898210" cy="247461"/>
          </a:xfrm>
          <a:custGeom>
            <a:avLst/>
            <a:gdLst>
              <a:gd name="connsiteX0" fmla="*/ 1898210 w 1898210"/>
              <a:gd name="connsiteY0" fmla="*/ 0 h 247461"/>
              <a:gd name="connsiteX1" fmla="*/ 890257 w 1898210"/>
              <a:gd name="connsiteY1" fmla="*/ 78463 h 247461"/>
              <a:gd name="connsiteX2" fmla="*/ 0 w 1898210"/>
              <a:gd name="connsiteY2" fmla="*/ 247461 h 247461"/>
            </a:gdLst>
            <a:ahLst/>
            <a:cxnLst>
              <a:cxn ang="0">
                <a:pos x="connsiteX0" y="connsiteY0"/>
              </a:cxn>
              <a:cxn ang="0">
                <a:pos x="connsiteX1" y="connsiteY1"/>
              </a:cxn>
              <a:cxn ang="0">
                <a:pos x="connsiteX2" y="connsiteY2"/>
              </a:cxn>
            </a:cxnLst>
            <a:rect l="l" t="t" r="r" b="b"/>
            <a:pathLst>
              <a:path w="1898210" h="247461">
                <a:moveTo>
                  <a:pt x="1898210" y="0"/>
                </a:moveTo>
                <a:cubicBezTo>
                  <a:pt x="1552417" y="18610"/>
                  <a:pt x="1206625" y="37220"/>
                  <a:pt x="890257" y="78463"/>
                </a:cubicBezTo>
                <a:cubicBezTo>
                  <a:pt x="573889" y="119707"/>
                  <a:pt x="286944" y="183584"/>
                  <a:pt x="0" y="247461"/>
                </a:cubicBez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E4ECD2FD-5CD4-40A7-ACBC-CE3C487FFA71}"/>
              </a:ext>
            </a:extLst>
          </p:cNvPr>
          <p:cNvSpPr/>
          <p:nvPr/>
        </p:nvSpPr>
        <p:spPr>
          <a:xfrm>
            <a:off x="2305539" y="1840523"/>
            <a:ext cx="1914769" cy="293077"/>
          </a:xfrm>
          <a:custGeom>
            <a:avLst/>
            <a:gdLst>
              <a:gd name="connsiteX0" fmla="*/ 0 w 1914769"/>
              <a:gd name="connsiteY0" fmla="*/ 0 h 293077"/>
              <a:gd name="connsiteX1" fmla="*/ 1199662 w 1914769"/>
              <a:gd name="connsiteY1" fmla="*/ 144585 h 293077"/>
              <a:gd name="connsiteX2" fmla="*/ 1914769 w 1914769"/>
              <a:gd name="connsiteY2" fmla="*/ 293077 h 293077"/>
            </a:gdLst>
            <a:ahLst/>
            <a:cxnLst>
              <a:cxn ang="0">
                <a:pos x="connsiteX0" y="connsiteY0"/>
              </a:cxn>
              <a:cxn ang="0">
                <a:pos x="connsiteX1" y="connsiteY1"/>
              </a:cxn>
              <a:cxn ang="0">
                <a:pos x="connsiteX2" y="connsiteY2"/>
              </a:cxn>
            </a:cxnLst>
            <a:rect l="l" t="t" r="r" b="b"/>
            <a:pathLst>
              <a:path w="1914769" h="293077">
                <a:moveTo>
                  <a:pt x="0" y="0"/>
                </a:moveTo>
                <a:cubicBezTo>
                  <a:pt x="440267" y="47869"/>
                  <a:pt x="880534" y="95739"/>
                  <a:pt x="1199662" y="144585"/>
                </a:cubicBezTo>
                <a:cubicBezTo>
                  <a:pt x="1518790" y="193431"/>
                  <a:pt x="1716779" y="243254"/>
                  <a:pt x="1914769" y="293077"/>
                </a:cubicBez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5B7EED3-15A5-4B47-B31F-B3BC6C1D2FFD}"/>
              </a:ext>
            </a:extLst>
          </p:cNvPr>
          <p:cNvSpPr/>
          <p:nvPr/>
        </p:nvSpPr>
        <p:spPr>
          <a:xfrm>
            <a:off x="2258647" y="1836615"/>
            <a:ext cx="1973384" cy="296985"/>
          </a:xfrm>
          <a:custGeom>
            <a:avLst/>
            <a:gdLst>
              <a:gd name="connsiteX0" fmla="*/ 1973384 w 1973384"/>
              <a:gd name="connsiteY0" fmla="*/ 0 h 296985"/>
              <a:gd name="connsiteX1" fmla="*/ 969107 w 1973384"/>
              <a:gd name="connsiteY1" fmla="*/ 191477 h 296985"/>
              <a:gd name="connsiteX2" fmla="*/ 0 w 1973384"/>
              <a:gd name="connsiteY2" fmla="*/ 296985 h 296985"/>
            </a:gdLst>
            <a:ahLst/>
            <a:cxnLst>
              <a:cxn ang="0">
                <a:pos x="connsiteX0" y="connsiteY0"/>
              </a:cxn>
              <a:cxn ang="0">
                <a:pos x="connsiteX1" y="connsiteY1"/>
              </a:cxn>
              <a:cxn ang="0">
                <a:pos x="connsiteX2" y="connsiteY2"/>
              </a:cxn>
            </a:cxnLst>
            <a:rect l="l" t="t" r="r" b="b"/>
            <a:pathLst>
              <a:path w="1973384" h="296985">
                <a:moveTo>
                  <a:pt x="1973384" y="0"/>
                </a:moveTo>
                <a:cubicBezTo>
                  <a:pt x="1635694" y="70990"/>
                  <a:pt x="1298004" y="141980"/>
                  <a:pt x="969107" y="191477"/>
                </a:cubicBezTo>
                <a:cubicBezTo>
                  <a:pt x="640210" y="240974"/>
                  <a:pt x="320105" y="268979"/>
                  <a:pt x="0" y="296985"/>
                </a:cubicBez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36E8D9C-5A1D-40B3-B282-0EE263196944}"/>
              </a:ext>
            </a:extLst>
          </p:cNvPr>
          <p:cNvSpPr/>
          <p:nvPr/>
        </p:nvSpPr>
        <p:spPr>
          <a:xfrm>
            <a:off x="4818185" y="1836616"/>
            <a:ext cx="1946031" cy="336062"/>
          </a:xfrm>
          <a:custGeom>
            <a:avLst/>
            <a:gdLst>
              <a:gd name="connsiteX0" fmla="*/ 0 w 1946031"/>
              <a:gd name="connsiteY0" fmla="*/ 0 h 336062"/>
              <a:gd name="connsiteX1" fmla="*/ 1008184 w 1946031"/>
              <a:gd name="connsiteY1" fmla="*/ 132862 h 336062"/>
              <a:gd name="connsiteX2" fmla="*/ 1946031 w 1946031"/>
              <a:gd name="connsiteY2" fmla="*/ 336062 h 336062"/>
            </a:gdLst>
            <a:ahLst/>
            <a:cxnLst>
              <a:cxn ang="0">
                <a:pos x="connsiteX0" y="connsiteY0"/>
              </a:cxn>
              <a:cxn ang="0">
                <a:pos x="connsiteX1" y="connsiteY1"/>
              </a:cxn>
              <a:cxn ang="0">
                <a:pos x="connsiteX2" y="connsiteY2"/>
              </a:cxn>
            </a:cxnLst>
            <a:rect l="l" t="t" r="r" b="b"/>
            <a:pathLst>
              <a:path w="1946031" h="336062">
                <a:moveTo>
                  <a:pt x="0" y="0"/>
                </a:moveTo>
                <a:cubicBezTo>
                  <a:pt x="341923" y="38426"/>
                  <a:pt x="683846" y="76852"/>
                  <a:pt x="1008184" y="132862"/>
                </a:cubicBezTo>
                <a:cubicBezTo>
                  <a:pt x="1332522" y="188872"/>
                  <a:pt x="1639276" y="262467"/>
                  <a:pt x="1946031" y="336062"/>
                </a:cubicBez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9B5CC07F-0E41-4183-97BC-8E8003E7A43A}"/>
              </a:ext>
            </a:extLst>
          </p:cNvPr>
          <p:cNvSpPr/>
          <p:nvPr/>
        </p:nvSpPr>
        <p:spPr>
          <a:xfrm>
            <a:off x="4810369" y="1899139"/>
            <a:ext cx="1985108" cy="242277"/>
          </a:xfrm>
          <a:custGeom>
            <a:avLst/>
            <a:gdLst>
              <a:gd name="connsiteX0" fmla="*/ 1985108 w 1985108"/>
              <a:gd name="connsiteY0" fmla="*/ 0 h 242277"/>
              <a:gd name="connsiteX1" fmla="*/ 1016000 w 1985108"/>
              <a:gd name="connsiteY1" fmla="*/ 66431 h 242277"/>
              <a:gd name="connsiteX2" fmla="*/ 0 w 1985108"/>
              <a:gd name="connsiteY2" fmla="*/ 242277 h 242277"/>
            </a:gdLst>
            <a:ahLst/>
            <a:cxnLst>
              <a:cxn ang="0">
                <a:pos x="connsiteX0" y="connsiteY0"/>
              </a:cxn>
              <a:cxn ang="0">
                <a:pos x="connsiteX1" y="connsiteY1"/>
              </a:cxn>
              <a:cxn ang="0">
                <a:pos x="connsiteX2" y="connsiteY2"/>
              </a:cxn>
            </a:cxnLst>
            <a:rect l="l" t="t" r="r" b="b"/>
            <a:pathLst>
              <a:path w="1985108" h="242277">
                <a:moveTo>
                  <a:pt x="1985108" y="0"/>
                </a:moveTo>
                <a:cubicBezTo>
                  <a:pt x="1665979" y="13026"/>
                  <a:pt x="1346851" y="26052"/>
                  <a:pt x="1016000" y="66431"/>
                </a:cubicBezTo>
                <a:cubicBezTo>
                  <a:pt x="685149" y="106810"/>
                  <a:pt x="342574" y="174543"/>
                  <a:pt x="0" y="242277"/>
                </a:cubicBez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CE35A0B1-1CAF-4E8B-AC2B-A3487D69723F}"/>
              </a:ext>
            </a:extLst>
          </p:cNvPr>
          <p:cNvSpPr txBox="1"/>
          <p:nvPr/>
        </p:nvSpPr>
        <p:spPr>
          <a:xfrm>
            <a:off x="7310096" y="4745582"/>
            <a:ext cx="413607" cy="523220"/>
          </a:xfrm>
          <a:prstGeom prst="rect">
            <a:avLst/>
          </a:prstGeom>
          <a:noFill/>
        </p:spPr>
        <p:txBody>
          <a:bodyPr wrap="square" rtlCol="0">
            <a:spAutoFit/>
          </a:bodyPr>
          <a:lstStyle/>
          <a:p>
            <a:pPr algn="ctr"/>
            <a:r>
              <a:rPr lang="en-US" sz="2800">
                <a:solidFill>
                  <a:srgbClr val="FFFF00"/>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326206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right)">
                                      <p:cBhvr>
                                        <p:cTn id="16" dur="500"/>
                                        <p:tgtEl>
                                          <p:spTgt spid="5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63" presetClass="path" presetSubtype="0" fill="hold" grpId="1" nodeType="afterEffect">
                                  <p:stCondLst>
                                    <p:cond delay="0"/>
                                  </p:stCondLst>
                                  <p:childTnLst>
                                    <p:animMotion origin="layout" path="M 4.44444E-6 4.07407E-6 L 0.27847 -0.00092 " pathEditMode="relative" rAng="0" ptsTypes="AA">
                                      <p:cBhvr>
                                        <p:cTn id="23" dur="1000" fill="hold"/>
                                        <p:tgtEl>
                                          <p:spTgt spid="4"/>
                                        </p:tgtEl>
                                        <p:attrNameLst>
                                          <p:attrName>ppt_x</p:attrName>
                                          <p:attrName>ppt_y</p:attrName>
                                        </p:attrNameLst>
                                      </p:cBhvr>
                                      <p:rCtr x="13802" y="-69"/>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right)">
                                      <p:cBhvr>
                                        <p:cTn id="32" dur="500"/>
                                        <p:tgtEl>
                                          <p:spTgt spid="52"/>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1500"/>
                            </p:stCondLst>
                            <p:childTnLst>
                              <p:par>
                                <p:cTn id="38" presetID="42" presetClass="path" presetSubtype="0" fill="hold" grpId="1" nodeType="afterEffect">
                                  <p:stCondLst>
                                    <p:cond delay="0"/>
                                  </p:stCondLst>
                                  <p:childTnLst>
                                    <p:animMotion origin="layout" path="M 2.22222E-6 2.77556E-17 L -0.27709 0.06898 " pathEditMode="relative" rAng="0" ptsTypes="AA">
                                      <p:cBhvr>
                                        <p:cTn id="39" dur="1000" fill="hold"/>
                                        <p:tgtEl>
                                          <p:spTgt spid="18"/>
                                        </p:tgtEl>
                                        <p:attrNameLst>
                                          <p:attrName>ppt_x</p:attrName>
                                          <p:attrName>ppt_y</p:attrName>
                                        </p:attrNameLst>
                                      </p:cBhvr>
                                      <p:rCtr x="-13715" y="3380"/>
                                    </p:animMotion>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left)">
                                      <p:cBhvr>
                                        <p:cTn id="44" dur="500"/>
                                        <p:tgtEl>
                                          <p:spTgt spid="53"/>
                                        </p:tgtEl>
                                      </p:cBhvr>
                                    </p:animEffect>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right)">
                                      <p:cBhvr>
                                        <p:cTn id="48" dur="500"/>
                                        <p:tgtEl>
                                          <p:spTgt spid="54"/>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1500"/>
                            </p:stCondLst>
                            <p:childTnLst>
                              <p:par>
                                <p:cTn id="54" presetID="63" presetClass="path" presetSubtype="0" fill="hold" grpId="1" nodeType="afterEffect">
                                  <p:stCondLst>
                                    <p:cond delay="0"/>
                                  </p:stCondLst>
                                  <p:childTnLst>
                                    <p:animMotion origin="layout" path="M -4.44444E-6 -1.48148E-6 L 0.27829 -0.00208 " pathEditMode="relative" rAng="0" ptsTypes="AA">
                                      <p:cBhvr>
                                        <p:cTn id="55" dur="1000" fill="hold"/>
                                        <p:tgtEl>
                                          <p:spTgt spid="19"/>
                                        </p:tgtEl>
                                        <p:attrNameLst>
                                          <p:attrName>ppt_x</p:attrName>
                                          <p:attrName>ppt_y</p:attrName>
                                        </p:attrNameLst>
                                      </p:cBhvr>
                                      <p:rCtr x="13958" y="-116"/>
                                    </p:animMotion>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left)">
                                      <p:cBhvr>
                                        <p:cTn id="60" dur="500"/>
                                        <p:tgtEl>
                                          <p:spTgt spid="55"/>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wipe(right)">
                                      <p:cBhvr>
                                        <p:cTn id="64" dur="500"/>
                                        <p:tgtEl>
                                          <p:spTgt spid="56"/>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par>
                          <p:cTn id="69" fill="hold">
                            <p:stCondLst>
                              <p:cond delay="2000"/>
                            </p:stCondLst>
                            <p:childTnLst>
                              <p:par>
                                <p:cTn id="70" presetID="42" presetClass="path" presetSubtype="0" fill="hold" grpId="1" nodeType="afterEffect">
                                  <p:stCondLst>
                                    <p:cond delay="0"/>
                                  </p:stCondLst>
                                  <p:childTnLst>
                                    <p:animMotion origin="layout" path="M -3.05556E-6 1.85185E-6 L -0.27708 0.06805 " pathEditMode="relative" rAng="0" ptsTypes="AA">
                                      <p:cBhvr>
                                        <p:cTn id="71" dur="1000" fill="hold"/>
                                        <p:tgtEl>
                                          <p:spTgt spid="20"/>
                                        </p:tgtEl>
                                        <p:attrNameLst>
                                          <p:attrName>ppt_x</p:attrName>
                                          <p:attrName>ppt_y</p:attrName>
                                        </p:attrNameLst>
                                      </p:cBhvr>
                                      <p:rCtr x="-13854" y="3403"/>
                                    </p:animMotion>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ipe(left)">
                                      <p:cBhvr>
                                        <p:cTn id="76" dur="500"/>
                                        <p:tgtEl>
                                          <p:spTgt spid="57"/>
                                        </p:tgtEl>
                                      </p:cBhvr>
                                    </p:animEffect>
                                  </p:childTnLst>
                                </p:cTn>
                              </p:par>
                            </p:childTnLst>
                          </p:cTn>
                        </p:par>
                        <p:par>
                          <p:cTn id="77" fill="hold">
                            <p:stCondLst>
                              <p:cond delay="500"/>
                            </p:stCondLst>
                            <p:childTnLst>
                              <p:par>
                                <p:cTn id="78" presetID="22" presetClass="entr" presetSubtype="2"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wipe(right)">
                                      <p:cBhvr>
                                        <p:cTn id="80" dur="500"/>
                                        <p:tgtEl>
                                          <p:spTgt spid="58"/>
                                        </p:tgtEl>
                                      </p:cBhvr>
                                    </p:animEffect>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childTnLst>
                          </p:cTn>
                        </p:par>
                        <p:par>
                          <p:cTn id="85" fill="hold">
                            <p:stCondLst>
                              <p:cond delay="1500"/>
                            </p:stCondLst>
                            <p:childTnLst>
                              <p:par>
                                <p:cTn id="86" presetID="63" presetClass="path" presetSubtype="0" fill="hold" grpId="1" nodeType="afterEffect">
                                  <p:stCondLst>
                                    <p:cond delay="0"/>
                                  </p:stCondLst>
                                  <p:childTnLst>
                                    <p:animMotion origin="layout" path="M -2.77778E-7 -3.7037E-6 L 0.27552 -3.7037E-6 " pathEditMode="relative" rAng="0" ptsTypes="AA">
                                      <p:cBhvr>
                                        <p:cTn id="87" dur="1000" fill="hold"/>
                                        <p:tgtEl>
                                          <p:spTgt spid="21"/>
                                        </p:tgtEl>
                                        <p:attrNameLst>
                                          <p:attrName>ppt_x</p:attrName>
                                          <p:attrName>ppt_y</p:attrName>
                                        </p:attrNameLst>
                                      </p:cBhvr>
                                      <p:rCtr x="13767" y="0"/>
                                    </p:animMotion>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50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500"/>
                                        <p:tgtEl>
                                          <p:spTgt spid="1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fade">
                                      <p:cBhvr>
                                        <p:cTn id="102" dur="500"/>
                                        <p:tgtEl>
                                          <p:spTgt spid="1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500"/>
                                        <p:tgtEl>
                                          <p:spTgt spid="1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wipe(left)">
                                      <p:cBhvr>
                                        <p:cTn id="117" dur="500"/>
                                        <p:tgtEl>
                                          <p:spTgt spid="16"/>
                                        </p:tgtEl>
                                      </p:cBhvr>
                                    </p:animEffect>
                                  </p:childTnLst>
                                </p:cTn>
                              </p:par>
                            </p:childTnLst>
                          </p:cTn>
                        </p:par>
                        <p:par>
                          <p:cTn id="118" fill="hold">
                            <p:stCondLst>
                              <p:cond delay="500"/>
                            </p:stCondLst>
                            <p:childTnLst>
                              <p:par>
                                <p:cTn id="119" presetID="10" presetClass="entr" presetSubtype="0" fill="hold" grpId="0" nodeType="afterEffect">
                                  <p:stCondLst>
                                    <p:cond delay="0"/>
                                  </p:stCondLst>
                                  <p:iterate type="lt">
                                    <p:tmPct val="0"/>
                                  </p:iterate>
                                  <p:childTnLst>
                                    <p:set>
                                      <p:cBhvr>
                                        <p:cTn id="120" dur="1" fill="hold">
                                          <p:stCondLst>
                                            <p:cond delay="0"/>
                                          </p:stCondLst>
                                        </p:cTn>
                                        <p:tgtEl>
                                          <p:spTgt spid="17"/>
                                        </p:tgtEl>
                                        <p:attrNameLst>
                                          <p:attrName>style.visibility</p:attrName>
                                        </p:attrNameLst>
                                      </p:cBhvr>
                                      <p:to>
                                        <p:strVal val="visible"/>
                                      </p:to>
                                    </p:set>
                                    <p:animEffect transition="in" filter="fade">
                                      <p:cBhvr>
                                        <p:cTn id="121" dur="500"/>
                                        <p:tgtEl>
                                          <p:spTgt spid="17"/>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wipe(left)">
                                      <p:cBhvr>
                                        <p:cTn id="126" dur="500"/>
                                        <p:tgtEl>
                                          <p:spTgt spid="59"/>
                                        </p:tgtEl>
                                      </p:cBhvr>
                                    </p:animEffect>
                                  </p:childTnLst>
                                </p:cTn>
                              </p:par>
                            </p:childTnLst>
                          </p:cTn>
                        </p:par>
                        <p:par>
                          <p:cTn id="127" fill="hold">
                            <p:stCondLst>
                              <p:cond delay="500"/>
                            </p:stCondLst>
                            <p:childTnLst>
                              <p:par>
                                <p:cTn id="128" presetID="22" presetClass="entr" presetSubtype="2" fill="hold" grpId="0" nodeType="afterEffect">
                                  <p:stCondLst>
                                    <p:cond delay="0"/>
                                  </p:stCondLst>
                                  <p:childTnLst>
                                    <p:set>
                                      <p:cBhvr>
                                        <p:cTn id="129" dur="1" fill="hold">
                                          <p:stCondLst>
                                            <p:cond delay="0"/>
                                          </p:stCondLst>
                                        </p:cTn>
                                        <p:tgtEl>
                                          <p:spTgt spid="60"/>
                                        </p:tgtEl>
                                        <p:attrNameLst>
                                          <p:attrName>style.visibility</p:attrName>
                                        </p:attrNameLst>
                                      </p:cBhvr>
                                      <p:to>
                                        <p:strVal val="visible"/>
                                      </p:to>
                                    </p:set>
                                    <p:animEffect transition="in" filter="wipe(right)">
                                      <p:cBhvr>
                                        <p:cTn id="130" dur="500"/>
                                        <p:tgtEl>
                                          <p:spTgt spid="60"/>
                                        </p:tgtEl>
                                      </p:cBhvr>
                                    </p:animEffect>
                                  </p:childTnLst>
                                </p:cTn>
                              </p:par>
                              <p:par>
                                <p:cTn id="131" presetID="10" presetClass="exit" presetSubtype="0" fill="hold" grpId="1" nodeType="withEffect">
                                  <p:stCondLst>
                                    <p:cond delay="0"/>
                                  </p:stCondLst>
                                  <p:childTnLst>
                                    <p:animEffect transition="out" filter="fade">
                                      <p:cBhvr>
                                        <p:cTn id="132" dur="500"/>
                                        <p:tgtEl>
                                          <p:spTgt spid="12"/>
                                        </p:tgtEl>
                                      </p:cBhvr>
                                    </p:animEffect>
                                    <p:set>
                                      <p:cBhvr>
                                        <p:cTn id="133" dur="1" fill="hold">
                                          <p:stCondLst>
                                            <p:cond delay="499"/>
                                          </p:stCondLst>
                                        </p:cTn>
                                        <p:tgtEl>
                                          <p:spTgt spid="12"/>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13"/>
                                        </p:tgtEl>
                                      </p:cBhvr>
                                    </p:animEffect>
                                    <p:set>
                                      <p:cBhvr>
                                        <p:cTn id="136" dur="1" fill="hold">
                                          <p:stCondLst>
                                            <p:cond delay="499"/>
                                          </p:stCondLst>
                                        </p:cTn>
                                        <p:tgtEl>
                                          <p:spTgt spid="13"/>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15"/>
                                        </p:tgtEl>
                                      </p:cBhvr>
                                    </p:animEffect>
                                    <p:set>
                                      <p:cBhvr>
                                        <p:cTn id="139" dur="1" fill="hold">
                                          <p:stCondLst>
                                            <p:cond delay="499"/>
                                          </p:stCondLst>
                                        </p:cTn>
                                        <p:tgtEl>
                                          <p:spTgt spid="15"/>
                                        </p:tgtEl>
                                        <p:attrNameLst>
                                          <p:attrName>style.visibility</p:attrName>
                                        </p:attrNameLst>
                                      </p:cBhvr>
                                      <p:to>
                                        <p:strVal val="hidden"/>
                                      </p:to>
                                    </p:set>
                                  </p:childTnLst>
                                </p:cTn>
                              </p:par>
                            </p:childTnLst>
                          </p:cTn>
                        </p:par>
                        <p:par>
                          <p:cTn id="140" fill="hold">
                            <p:stCondLst>
                              <p:cond delay="1000"/>
                            </p:stCondLst>
                            <p:childTnLst>
                              <p:par>
                                <p:cTn id="141" presetID="42" presetClass="path" presetSubtype="0" fill="hold" grpId="1" nodeType="afterEffect">
                                  <p:stCondLst>
                                    <p:cond delay="0"/>
                                  </p:stCondLst>
                                  <p:childTnLst>
                                    <p:animMotion origin="layout" path="M 3.05556E-6 1.11111E-6 L -0.00209 0.20278 " pathEditMode="relative" rAng="0" ptsTypes="AA">
                                      <p:cBhvr>
                                        <p:cTn id="142" dur="1000" fill="hold"/>
                                        <p:tgtEl>
                                          <p:spTgt spid="11"/>
                                        </p:tgtEl>
                                        <p:attrNameLst>
                                          <p:attrName>ppt_x</p:attrName>
                                          <p:attrName>ppt_y</p:attrName>
                                        </p:attrNameLst>
                                      </p:cBhvr>
                                      <p:rCtr x="-104" y="10139"/>
                                    </p:animMotion>
                                  </p:childTnLst>
                                </p:cTn>
                              </p:par>
                              <p:par>
                                <p:cTn id="143" presetID="45" presetClass="exit" presetSubtype="0" fill="hold" grpId="1" nodeType="withEffect">
                                  <p:stCondLst>
                                    <p:cond delay="500"/>
                                  </p:stCondLst>
                                  <p:iterate type="lt">
                                    <p:tmPct val="10000"/>
                                  </p:iterate>
                                  <p:childTnLst>
                                    <p:animEffect transition="out" filter="fade">
                                      <p:cBhvr>
                                        <p:cTn id="144" dur="500"/>
                                        <p:tgtEl>
                                          <p:spTgt spid="17"/>
                                        </p:tgtEl>
                                      </p:cBhvr>
                                    </p:animEffect>
                                    <p:anim calcmode="lin" valueType="num">
                                      <p:cBhvr>
                                        <p:cTn id="145" dur="5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6" dur="500"/>
                                        <p:tgtEl>
                                          <p:spTgt spid="17"/>
                                        </p:tgtEl>
                                        <p:attrNameLst>
                                          <p:attrName>ppt_h</p:attrName>
                                        </p:attrNameLst>
                                      </p:cBhvr>
                                      <p:tavLst>
                                        <p:tav tm="0">
                                          <p:val>
                                            <p:strVal val="ppt_h"/>
                                          </p:val>
                                        </p:tav>
                                        <p:tav tm="100000">
                                          <p:val>
                                            <p:strVal val="ppt_h"/>
                                          </p:val>
                                        </p:tav>
                                      </p:tavLst>
                                    </p:anim>
                                    <p:set>
                                      <p:cBhvr>
                                        <p:cTn id="147" dur="1" fill="hold">
                                          <p:stCondLst>
                                            <p:cond delay="499"/>
                                          </p:stCondLst>
                                        </p:cTn>
                                        <p:tgtEl>
                                          <p:spTgt spid="17"/>
                                        </p:tgtEl>
                                        <p:attrNameLst>
                                          <p:attrName>style.visibility</p:attrName>
                                        </p:attrNameLst>
                                      </p:cBhvr>
                                      <p:to>
                                        <p:strVal val="hidden"/>
                                      </p:to>
                                    </p:set>
                                  </p:childTnLst>
                                </p:cTn>
                              </p:par>
                              <p:par>
                                <p:cTn id="148" presetID="45" presetClass="entr" presetSubtype="0" fill="hold" grpId="0" nodeType="withEffect">
                                  <p:stCondLst>
                                    <p:cond delay="750"/>
                                  </p:stCondLst>
                                  <p:childTnLst>
                                    <p:set>
                                      <p:cBhvr>
                                        <p:cTn id="149" dur="1" fill="hold">
                                          <p:stCondLst>
                                            <p:cond delay="0"/>
                                          </p:stCondLst>
                                        </p:cTn>
                                        <p:tgtEl>
                                          <p:spTgt spid="61"/>
                                        </p:tgtEl>
                                        <p:attrNameLst>
                                          <p:attrName>style.visibility</p:attrName>
                                        </p:attrNameLst>
                                      </p:cBhvr>
                                      <p:to>
                                        <p:strVal val="visible"/>
                                      </p:to>
                                    </p:set>
                                    <p:animEffect transition="in" filter="fade">
                                      <p:cBhvr>
                                        <p:cTn id="150" dur="500"/>
                                        <p:tgtEl>
                                          <p:spTgt spid="61"/>
                                        </p:tgtEl>
                                      </p:cBhvr>
                                    </p:animEffect>
                                    <p:anim calcmode="lin" valueType="num">
                                      <p:cBhvr>
                                        <p:cTn id="151" dur="500" fill="hold"/>
                                        <p:tgtEl>
                                          <p:spTgt spid="61"/>
                                        </p:tgtEl>
                                        <p:attrNameLst>
                                          <p:attrName>ppt_w</p:attrName>
                                        </p:attrNameLst>
                                      </p:cBhvr>
                                      <p:tavLst>
                                        <p:tav tm="0" fmla="#ppt_w*sin(2.5*pi*$)">
                                          <p:val>
                                            <p:fltVal val="0"/>
                                          </p:val>
                                        </p:tav>
                                        <p:tav tm="100000">
                                          <p:val>
                                            <p:fltVal val="1"/>
                                          </p:val>
                                        </p:tav>
                                      </p:tavLst>
                                    </p:anim>
                                    <p:anim calcmode="lin" valueType="num">
                                      <p:cBhvr>
                                        <p:cTn id="152" dur="500" fill="hold"/>
                                        <p:tgtEl>
                                          <p:spTgt spid="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3" grpId="0"/>
      <p:bldP spid="4" grpId="0"/>
      <p:bldP spid="4" grpId="1"/>
      <p:bldP spid="11" grpId="0"/>
      <p:bldP spid="11" grpId="1"/>
      <p:bldP spid="12" grpId="0"/>
      <p:bldP spid="12" grpId="1"/>
      <p:bldP spid="13" grpId="0"/>
      <p:bldP spid="13" grpId="1"/>
      <p:bldP spid="14" grpId="0"/>
      <p:bldP spid="15" grpId="0"/>
      <p:bldP spid="15" grpId="1"/>
      <p:bldP spid="17" grpId="0"/>
      <p:bldP spid="17" grpId="1"/>
      <p:bldP spid="19" grpId="0"/>
      <p:bldP spid="19" grpId="1"/>
      <p:bldP spid="20" grpId="0"/>
      <p:bldP spid="20" grpId="1"/>
      <p:bldP spid="21" grpId="0"/>
      <p:bldP spid="21" grpId="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Tree>
    <p:extLst>
      <p:ext uri="{BB962C8B-B14F-4D97-AF65-F5344CB8AC3E}">
        <p14:creationId xmlns:p14="http://schemas.microsoft.com/office/powerpoint/2010/main" val="136803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4" name="Rectangle 3">
            <a:extLst>
              <a:ext uri="{FF2B5EF4-FFF2-40B4-BE49-F238E27FC236}">
                <a16:creationId xmlns:a16="http://schemas.microsoft.com/office/drawing/2014/main" id="{74D4BD3C-F0AD-43F8-A9EE-90AB8BBD443B}"/>
              </a:ext>
            </a:extLst>
          </p:cNvPr>
          <p:cNvSpPr/>
          <p:nvPr/>
        </p:nvSpPr>
        <p:spPr>
          <a:xfrm>
            <a:off x="6230799" y="679930"/>
            <a:ext cx="1669819" cy="856170"/>
          </a:xfrm>
          <a:prstGeom prst="rect">
            <a:avLst/>
          </a:prstGeom>
          <a:solidFill>
            <a:srgbClr val="80008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4D8C7AB-EADA-40A2-BBF9-D1C634D6C2D4}"/>
              </a:ext>
            </a:extLst>
          </p:cNvPr>
          <p:cNvSpPr/>
          <p:nvPr/>
        </p:nvSpPr>
        <p:spPr>
          <a:xfrm>
            <a:off x="5205738" y="1164425"/>
            <a:ext cx="751552" cy="856170"/>
          </a:xfrm>
          <a:prstGeom prst="rect">
            <a:avLst/>
          </a:prstGeom>
          <a:solidFill>
            <a:srgbClr val="80008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77F5EF-9C3C-4DB4-82A8-69C4E75F561F}"/>
              </a:ext>
            </a:extLst>
          </p:cNvPr>
          <p:cNvSpPr/>
          <p:nvPr/>
        </p:nvSpPr>
        <p:spPr>
          <a:xfrm>
            <a:off x="1928040" y="1655746"/>
            <a:ext cx="3344544" cy="856170"/>
          </a:xfrm>
          <a:prstGeom prst="rect">
            <a:avLst/>
          </a:prstGeom>
          <a:solidFill>
            <a:srgbClr val="80008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Lot had gone from pitching his tent </a:t>
            </a:r>
            <a:r>
              <a:rPr lang="en-US" sz="3200" i="1" dirty="0">
                <a:effectLst>
                  <a:outerShdw blurRad="38100" dist="38100" dir="2700000" algn="tl">
                    <a:srgbClr val="000000">
                      <a:alpha val="43137"/>
                    </a:srgbClr>
                  </a:outerShdw>
                </a:effectLst>
              </a:rPr>
              <a:t>toward</a:t>
            </a:r>
            <a:r>
              <a:rPr lang="en-US" sz="3200" dirty="0">
                <a:effectLst>
                  <a:outerShdw blurRad="38100" dist="38100" dir="2700000" algn="tl">
                    <a:srgbClr val="000000">
                      <a:alpha val="43137"/>
                    </a:srgbClr>
                  </a:outerShdw>
                </a:effectLst>
              </a:rPr>
              <a:t> Sodom (Gen. 13:12), to living </a:t>
            </a:r>
            <a:r>
              <a:rPr lang="en-US" sz="3200" i="1" dirty="0">
                <a:effectLst>
                  <a:outerShdw blurRad="38100" dist="38100" dir="2700000" algn="tl">
                    <a:srgbClr val="000000">
                      <a:alpha val="43137"/>
                    </a:srgbClr>
                  </a:outerShdw>
                </a:effectLst>
              </a:rPr>
              <a:t>in</a:t>
            </a:r>
            <a:r>
              <a:rPr lang="en-US" sz="3200" dirty="0">
                <a:effectLst>
                  <a:outerShdw blurRad="38100" dist="38100" dir="2700000" algn="tl">
                    <a:srgbClr val="000000">
                      <a:alpha val="43137"/>
                    </a:srgbClr>
                  </a:outerShdw>
                </a:effectLst>
              </a:rPr>
              <a:t> Sodom (Gen. 14:12) to </a:t>
            </a:r>
            <a:r>
              <a:rPr lang="en-US" sz="3200" i="1" dirty="0">
                <a:effectLst>
                  <a:outerShdw blurRad="38100" dist="38100" dir="2700000" algn="tl">
                    <a:srgbClr val="000000">
                      <a:alpha val="43137"/>
                    </a:srgbClr>
                  </a:outerShdw>
                </a:effectLst>
              </a:rPr>
              <a:t>sitting in the gate</a:t>
            </a:r>
            <a:r>
              <a:rPr lang="en-US" sz="3200" dirty="0">
                <a:effectLst>
                  <a:outerShdw blurRad="38100" dist="38100" dir="2700000" algn="tl">
                    <a:srgbClr val="000000">
                      <a:alpha val="43137"/>
                    </a:srgbClr>
                  </a:outerShdw>
                </a:effectLst>
              </a:rPr>
              <a:t> of Sodom (Gen. 19:1)</a:t>
            </a:r>
          </a:p>
        </p:txBody>
      </p:sp>
    </p:spTree>
    <p:extLst>
      <p:ext uri="{BB962C8B-B14F-4D97-AF65-F5344CB8AC3E}">
        <p14:creationId xmlns:p14="http://schemas.microsoft.com/office/powerpoint/2010/main" val="1598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Tree>
    <p:extLst>
      <p:ext uri="{BB962C8B-B14F-4D97-AF65-F5344CB8AC3E}">
        <p14:creationId xmlns:p14="http://schemas.microsoft.com/office/powerpoint/2010/main" val="214403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1077218"/>
          </a:xfrm>
          <a:prstGeom prst="rect">
            <a:avLst/>
          </a:prstGeom>
          <a:noFill/>
        </p:spPr>
        <p:txBody>
          <a:bodyPr wrap="square" rtlCol="0">
            <a:spAutoFit/>
          </a:bodyPr>
          <a:lstStyle/>
          <a:p>
            <a:r>
              <a:rPr lang="en-US" sz="3200">
                <a:effectLst>
                  <a:outerShdw blurRad="38100" dist="38100" dir="2700000" algn="tl">
                    <a:srgbClr val="000000">
                      <a:alpha val="43137"/>
                    </a:srgbClr>
                  </a:outerShdw>
                </a:effectLst>
              </a:rPr>
              <a:t>NIV, NLT ~ </a:t>
            </a:r>
            <a:r>
              <a:rPr lang="en-US" sz="3200">
                <a:solidFill>
                  <a:srgbClr val="FFFF00"/>
                </a:solidFill>
                <a:effectLst>
                  <a:outerShdw blurRad="38100" dist="38100" dir="2700000" algn="tl">
                    <a:srgbClr val="000000">
                      <a:alpha val="43137"/>
                    </a:srgbClr>
                  </a:outerShdw>
                </a:effectLst>
              </a:rPr>
              <a:t>“Bring them out to us so that we can have sex with them.”</a:t>
            </a:r>
            <a:endParaRPr lang="en-US" sz="480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636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Tree>
    <p:extLst>
      <p:ext uri="{BB962C8B-B14F-4D97-AF65-F5344CB8AC3E}">
        <p14:creationId xmlns:p14="http://schemas.microsoft.com/office/powerpoint/2010/main" val="32382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Ezek. 16:49 ~ </a:t>
            </a:r>
            <a:r>
              <a:rPr lang="en-US" sz="3200" dirty="0">
                <a:solidFill>
                  <a:srgbClr val="FFFF00"/>
                </a:solidFill>
                <a:effectLst>
                  <a:outerShdw blurRad="38100" dist="38100" dir="2700000" algn="tl">
                    <a:srgbClr val="000000">
                      <a:alpha val="43137"/>
                    </a:srgbClr>
                  </a:outerShdw>
                </a:effectLst>
              </a:rPr>
              <a:t>Look, this was the iniquity of your sister Sodom: She and her daughter had pride, fullness of food, and abundance of idleness; neither did she strengthen the hand of the poor and needy.</a:t>
            </a:r>
          </a:p>
        </p:txBody>
      </p:sp>
      <p:sp>
        <p:nvSpPr>
          <p:cNvPr id="4" name="TextBox 3">
            <a:extLst>
              <a:ext uri="{FF2B5EF4-FFF2-40B4-BE49-F238E27FC236}">
                <a16:creationId xmlns:a16="http://schemas.microsoft.com/office/drawing/2014/main" id="{DD751961-CF8D-4BD7-99E9-E998EDF0F61A}"/>
              </a:ext>
            </a:extLst>
          </p:cNvPr>
          <p:cNvSpPr txBox="1"/>
          <p:nvPr/>
        </p:nvSpPr>
        <p:spPr>
          <a:xfrm>
            <a:off x="464024" y="3234515"/>
            <a:ext cx="8252346" cy="156966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Ezek. 16:50 ~ </a:t>
            </a:r>
            <a:r>
              <a:rPr lang="en-US" sz="3200" dirty="0">
                <a:solidFill>
                  <a:srgbClr val="FFFF00"/>
                </a:solidFill>
                <a:effectLst>
                  <a:outerShdw blurRad="38100" dist="38100" dir="2700000" algn="tl">
                    <a:srgbClr val="000000">
                      <a:alpha val="43137"/>
                    </a:srgbClr>
                  </a:outerShdw>
                </a:effectLst>
              </a:rPr>
              <a:t>And they were haughty and committed abomination before Me; therefore I took them away as I saw </a:t>
            </a:r>
            <a:r>
              <a:rPr lang="en-US" sz="3200" i="1" dirty="0">
                <a:solidFill>
                  <a:srgbClr val="FFFF00"/>
                </a:solidFill>
                <a:effectLst>
                  <a:outerShdw blurRad="38100" dist="38100" dir="2700000" algn="tl">
                    <a:srgbClr val="000000">
                      <a:alpha val="43137"/>
                    </a:srgbClr>
                  </a:outerShdw>
                </a:effectLst>
              </a:rPr>
              <a:t>fit</a:t>
            </a:r>
            <a:r>
              <a:rPr lang="en-US" sz="3200" dirty="0">
                <a:solidFill>
                  <a:srgbClr val="FFFF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64376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3046988"/>
          </a:xfrm>
          <a:prstGeom prst="rect">
            <a:avLst/>
          </a:prstGeom>
          <a:noFill/>
        </p:spPr>
        <p:txBody>
          <a:bodyPr wrap="square" rtlCol="0">
            <a:spAutoFit/>
          </a:bodyPr>
          <a:lstStyle/>
          <a:p>
            <a:r>
              <a:rPr lang="en-US" sz="3200">
                <a:effectLst>
                  <a:outerShdw blurRad="38100" dist="38100" dir="2700000" algn="tl">
                    <a:srgbClr val="000000">
                      <a:alpha val="43137"/>
                    </a:srgbClr>
                  </a:outerShdw>
                </a:effectLst>
              </a:rPr>
              <a:t>Jude 1:7 ~ </a:t>
            </a:r>
            <a:r>
              <a:rPr lang="en-US" sz="3200">
                <a:solidFill>
                  <a:srgbClr val="FFFF00"/>
                </a:solidFill>
                <a:effectLst>
                  <a:outerShdw blurRad="38100" dist="38100" dir="2700000" algn="tl">
                    <a:srgbClr val="000000">
                      <a:alpha val="43137"/>
                    </a:srgbClr>
                  </a:outerShdw>
                </a:effectLst>
              </a:rPr>
              <a:t>as Sodom and Gomorrah, and the cities around them in a similar manner to these, having given themselves over to sexual immorality and gone after strange flesh, are set forth as an example, suffering the vengeance of eternal fire.</a:t>
            </a:r>
          </a:p>
        </p:txBody>
      </p:sp>
    </p:spTree>
    <p:extLst>
      <p:ext uri="{BB962C8B-B14F-4D97-AF65-F5344CB8AC3E}">
        <p14:creationId xmlns:p14="http://schemas.microsoft.com/office/powerpoint/2010/main" val="1486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3539430"/>
          </a:xfrm>
          <a:prstGeom prst="rect">
            <a:avLst/>
          </a:prstGeom>
          <a:noFill/>
        </p:spPr>
        <p:txBody>
          <a:bodyPr wrap="square" rtlCol="0">
            <a:spAutoFit/>
          </a:bodyPr>
          <a:lstStyle/>
          <a:p>
            <a:r>
              <a:rPr lang="en-US" sz="3200">
                <a:effectLst>
                  <a:outerShdw blurRad="38100" dist="38100" dir="2700000" algn="tl">
                    <a:srgbClr val="000000">
                      <a:alpha val="43137"/>
                    </a:srgbClr>
                  </a:outerShdw>
                </a:effectLst>
              </a:rPr>
              <a:t>Lev. 18:22; 20:13;</a:t>
            </a:r>
          </a:p>
          <a:p>
            <a:r>
              <a:rPr lang="en-US" sz="3200">
                <a:effectLst>
                  <a:outerShdw blurRad="38100" dist="38100" dir="2700000" algn="tl">
                    <a:srgbClr val="000000">
                      <a:alpha val="43137"/>
                    </a:srgbClr>
                  </a:outerShdw>
                </a:effectLst>
              </a:rPr>
              <a:t>Deut. 23:17;</a:t>
            </a:r>
          </a:p>
          <a:p>
            <a:r>
              <a:rPr lang="en-US" sz="3200">
                <a:effectLst>
                  <a:outerShdw blurRad="38100" dist="38100" dir="2700000" algn="tl">
                    <a:srgbClr val="000000">
                      <a:alpha val="43137"/>
                    </a:srgbClr>
                  </a:outerShdw>
                </a:effectLst>
              </a:rPr>
              <a:t>1 Kings 14:24; 15:21; 22:46;</a:t>
            </a:r>
          </a:p>
          <a:p>
            <a:r>
              <a:rPr lang="en-US" sz="3200">
                <a:effectLst>
                  <a:outerShdw blurRad="38100" dist="38100" dir="2700000" algn="tl">
                    <a:srgbClr val="000000">
                      <a:alpha val="43137"/>
                    </a:srgbClr>
                  </a:outerShdw>
                </a:effectLst>
              </a:rPr>
              <a:t>2 Kings 23:7; </a:t>
            </a:r>
          </a:p>
          <a:p>
            <a:r>
              <a:rPr lang="en-US" sz="3200">
                <a:effectLst>
                  <a:outerShdw blurRad="38100" dist="38100" dir="2700000" algn="tl">
                    <a:srgbClr val="000000">
                      <a:alpha val="43137"/>
                    </a:srgbClr>
                  </a:outerShdw>
                </a:effectLst>
              </a:rPr>
              <a:t>Rom. 1:24, 26, 27; </a:t>
            </a:r>
          </a:p>
          <a:p>
            <a:r>
              <a:rPr lang="en-US" sz="3200">
                <a:effectLst>
                  <a:outerShdw blurRad="38100" dist="38100" dir="2700000" algn="tl">
                    <a:srgbClr val="000000">
                      <a:alpha val="43137"/>
                    </a:srgbClr>
                  </a:outerShdw>
                </a:effectLst>
              </a:rPr>
              <a:t>1 Cor. 6:9; </a:t>
            </a:r>
          </a:p>
          <a:p>
            <a:r>
              <a:rPr lang="en-US" sz="3200">
                <a:effectLst>
                  <a:outerShdw blurRad="38100" dist="38100" dir="2700000" algn="tl">
                    <a:srgbClr val="000000">
                      <a:alpha val="43137"/>
                    </a:srgbClr>
                  </a:outerShdw>
                </a:effectLst>
              </a:rPr>
              <a:t>1 Tim. 1:10</a:t>
            </a:r>
          </a:p>
        </p:txBody>
      </p:sp>
    </p:spTree>
    <p:extLst>
      <p:ext uri="{BB962C8B-B14F-4D97-AF65-F5344CB8AC3E}">
        <p14:creationId xmlns:p14="http://schemas.microsoft.com/office/powerpoint/2010/main" val="210917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2C11BC-B44B-4771-8930-5E2D8E263816}"/>
              </a:ext>
            </a:extLst>
          </p:cNvPr>
          <p:cNvSpPr/>
          <p:nvPr/>
        </p:nvSpPr>
        <p:spPr>
          <a:xfrm>
            <a:off x="1962162" y="1662567"/>
            <a:ext cx="1604951" cy="856170"/>
          </a:xfrm>
          <a:prstGeom prst="rect">
            <a:avLst/>
          </a:prstGeom>
          <a:solidFill>
            <a:srgbClr val="80008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69C74C2-FE79-48EF-8576-AC66FC709AD5}"/>
              </a:ext>
            </a:extLst>
          </p:cNvPr>
          <p:cNvSpPr/>
          <p:nvPr/>
        </p:nvSpPr>
        <p:spPr>
          <a:xfrm>
            <a:off x="333369" y="1667329"/>
            <a:ext cx="1262062" cy="856170"/>
          </a:xfrm>
          <a:prstGeom prst="rect">
            <a:avLst/>
          </a:prstGeom>
          <a:solidFill>
            <a:srgbClr val="80008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A9E25-0203-4A84-B049-1F5E26B68E5E}"/>
              </a:ext>
            </a:extLst>
          </p:cNvPr>
          <p:cNvSpPr/>
          <p:nvPr/>
        </p:nvSpPr>
        <p:spPr>
          <a:xfrm>
            <a:off x="4886325" y="691017"/>
            <a:ext cx="1304925" cy="856170"/>
          </a:xfrm>
          <a:prstGeom prst="rect">
            <a:avLst/>
          </a:prstGeom>
          <a:solidFill>
            <a:srgbClr val="80008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1569660"/>
          </a:xfrm>
          <a:prstGeom prst="rect">
            <a:avLst/>
          </a:prstGeom>
          <a:noFill/>
        </p:spPr>
        <p:txBody>
          <a:bodyPr wrap="square" rtlCol="0">
            <a:spAutoFit/>
          </a:bodyPr>
          <a:lstStyle/>
          <a:p>
            <a:r>
              <a:rPr lang="en-US" sz="3200">
                <a:effectLst>
                  <a:outerShdw blurRad="38100" dist="38100" dir="2700000" algn="tl">
                    <a:srgbClr val="000000">
                      <a:alpha val="43137"/>
                    </a:srgbClr>
                  </a:outerShdw>
                </a:effectLst>
              </a:rPr>
              <a:t>Gen. 1:27 ~ </a:t>
            </a:r>
            <a:r>
              <a:rPr lang="en-US" sz="3200">
                <a:solidFill>
                  <a:srgbClr val="FFFF00"/>
                </a:solidFill>
                <a:effectLst>
                  <a:outerShdw blurRad="38100" dist="38100" dir="2700000" algn="tl">
                    <a:srgbClr val="000000">
                      <a:alpha val="43137"/>
                    </a:srgbClr>
                  </a:outerShdw>
                </a:effectLst>
              </a:rPr>
              <a:t>So God created man in His own image; in the image of God He created him; male and female He created them.</a:t>
            </a:r>
            <a:endParaRPr lang="en-US" sz="4800">
              <a:solidFill>
                <a:srgbClr val="FFFF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BF34457-AAD4-4EE5-8642-9D59040E9DF1}"/>
              </a:ext>
            </a:extLst>
          </p:cNvPr>
          <p:cNvSpPr txBox="1"/>
          <p:nvPr/>
        </p:nvSpPr>
        <p:spPr>
          <a:xfrm>
            <a:off x="681038" y="2247892"/>
            <a:ext cx="8010525" cy="584775"/>
          </a:xfrm>
          <a:prstGeom prst="rect">
            <a:avLst/>
          </a:prstGeom>
          <a:noFill/>
        </p:spPr>
        <p:txBody>
          <a:bodyPr wrap="square" rtlCol="0">
            <a:spAutoFit/>
          </a:bodyPr>
          <a:lstStyle/>
          <a:p>
            <a:pPr marL="228600" indent="-228600">
              <a:buFont typeface="Arial" panose="020B0604020202020204" pitchFamily="34" charset="0"/>
              <a:buChar char="•"/>
            </a:pPr>
            <a:r>
              <a:rPr lang="en-US" sz="3200">
                <a:solidFill>
                  <a:schemeClr val="bg1"/>
                </a:solidFill>
                <a:effectLst>
                  <a:outerShdw blurRad="38100" dist="38100" dir="2700000" algn="tl">
                    <a:srgbClr val="000000">
                      <a:alpha val="43137"/>
                    </a:srgbClr>
                  </a:outerShdw>
                </a:effectLst>
              </a:rPr>
              <a:t> </a:t>
            </a:r>
            <a:r>
              <a:rPr lang="en-US" sz="3200">
                <a:solidFill>
                  <a:srgbClr val="FFFF00"/>
                </a:solidFill>
                <a:effectLst>
                  <a:outerShdw blurRad="38100" dist="38100" dir="2700000" algn="tl">
                    <a:srgbClr val="000000">
                      <a:alpha val="43137"/>
                    </a:srgbClr>
                  </a:outerShdw>
                </a:effectLst>
              </a:rPr>
              <a:t>man</a:t>
            </a:r>
            <a:r>
              <a:rPr lang="en-US" sz="3200">
                <a:solidFill>
                  <a:schemeClr val="bg1"/>
                </a:solidFill>
                <a:effectLst>
                  <a:outerShdw blurRad="38100" dist="38100" dir="2700000" algn="tl">
                    <a:srgbClr val="000000">
                      <a:alpha val="43137"/>
                    </a:srgbClr>
                  </a:outerShdw>
                </a:effectLst>
              </a:rPr>
              <a:t> ~ </a:t>
            </a:r>
            <a:r>
              <a:rPr lang="en-US" sz="3200" i="1"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adam</a:t>
            </a:r>
            <a:r>
              <a:rPr lang="en-US" sz="3200">
                <a:solidFill>
                  <a:schemeClr val="bg1"/>
                </a:solidFill>
                <a:effectLst>
                  <a:outerShdw blurRad="38100" dist="38100" dir="2700000" algn="tl">
                    <a:srgbClr val="000000">
                      <a:alpha val="43137"/>
                    </a:srgbClr>
                  </a:outerShdw>
                </a:effectLst>
              </a:rPr>
              <a:t> – </a:t>
            </a:r>
            <a:r>
              <a:rPr lang="en-US" sz="3200" i="1">
                <a:solidFill>
                  <a:schemeClr val="bg1"/>
                </a:solidFill>
                <a:effectLst>
                  <a:outerShdw blurRad="38100" dist="38100" dir="2700000" algn="tl">
                    <a:srgbClr val="000000">
                      <a:alpha val="43137"/>
                    </a:srgbClr>
                  </a:outerShdw>
                </a:effectLst>
              </a:rPr>
              <a:t>man</a:t>
            </a:r>
            <a:r>
              <a:rPr lang="en-US" sz="3200">
                <a:solidFill>
                  <a:schemeClr val="bg1"/>
                </a:solidFill>
                <a:effectLst>
                  <a:outerShdw blurRad="38100" dist="38100" dir="2700000" algn="tl">
                    <a:srgbClr val="000000">
                      <a:alpha val="43137"/>
                    </a:srgbClr>
                  </a:outerShdw>
                </a:effectLst>
              </a:rPr>
              <a:t> or </a:t>
            </a:r>
            <a:r>
              <a:rPr lang="en-US" sz="3200" i="1">
                <a:solidFill>
                  <a:schemeClr val="bg1"/>
                </a:solidFill>
                <a:effectLst>
                  <a:outerShdw blurRad="38100" dist="38100" dir="2700000" algn="tl">
                    <a:srgbClr val="000000">
                      <a:alpha val="43137"/>
                    </a:srgbClr>
                  </a:outerShdw>
                </a:effectLst>
              </a:rPr>
              <a:t>mankind</a:t>
            </a:r>
            <a:endParaRPr lang="en-US" sz="320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75842E4A-C154-4F26-9D84-2068B432659C}"/>
              </a:ext>
            </a:extLst>
          </p:cNvPr>
          <p:cNvSpPr txBox="1"/>
          <p:nvPr/>
        </p:nvSpPr>
        <p:spPr>
          <a:xfrm>
            <a:off x="685797" y="2738441"/>
            <a:ext cx="8010525" cy="584775"/>
          </a:xfrm>
          <a:prstGeom prst="rect">
            <a:avLst/>
          </a:prstGeom>
          <a:noFill/>
        </p:spPr>
        <p:txBody>
          <a:bodyPr wrap="square" rtlCol="0">
            <a:spAutoFit/>
          </a:bodyPr>
          <a:lstStyle/>
          <a:p>
            <a:pPr marL="228600" indent="-228600">
              <a:buFont typeface="Arial" panose="020B0604020202020204" pitchFamily="34" charset="0"/>
              <a:buChar char="•"/>
            </a:pPr>
            <a:r>
              <a:rPr lang="en-US" sz="3200">
                <a:solidFill>
                  <a:schemeClr val="bg1"/>
                </a:solidFill>
                <a:effectLst>
                  <a:outerShdw blurRad="38100" dist="38100" dir="2700000" algn="tl">
                    <a:srgbClr val="000000">
                      <a:alpha val="43137"/>
                    </a:srgbClr>
                  </a:outerShdw>
                </a:effectLst>
              </a:rPr>
              <a:t> </a:t>
            </a:r>
            <a:r>
              <a:rPr lang="en-US" sz="3200">
                <a:solidFill>
                  <a:srgbClr val="FFFF00"/>
                </a:solidFill>
                <a:effectLst>
                  <a:outerShdw blurRad="38100" dist="38100" dir="2700000" algn="tl">
                    <a:srgbClr val="000000">
                      <a:alpha val="43137"/>
                    </a:srgbClr>
                  </a:outerShdw>
                </a:effectLst>
              </a:rPr>
              <a:t>male</a:t>
            </a:r>
            <a:r>
              <a:rPr lang="en-US" sz="3200">
                <a:solidFill>
                  <a:schemeClr val="bg1"/>
                </a:solidFill>
                <a:effectLst>
                  <a:outerShdw blurRad="38100" dist="38100" dir="2700000" algn="tl">
                    <a:srgbClr val="000000">
                      <a:alpha val="43137"/>
                    </a:srgbClr>
                  </a:outerShdw>
                </a:effectLst>
              </a:rPr>
              <a:t> ~ </a:t>
            </a:r>
            <a:r>
              <a:rPr lang="en-US" sz="3200" i="1"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zakar</a:t>
            </a:r>
            <a:r>
              <a:rPr lang="en-US" sz="3200">
                <a:solidFill>
                  <a:schemeClr val="bg1"/>
                </a:solidFill>
                <a:effectLst>
                  <a:outerShdw blurRad="38100" dist="38100" dir="2700000" algn="tl">
                    <a:srgbClr val="000000">
                      <a:alpha val="43137"/>
                    </a:srgbClr>
                  </a:outerShdw>
                </a:effectLst>
              </a:rPr>
              <a:t> – </a:t>
            </a:r>
            <a:r>
              <a:rPr lang="en-US" sz="3200" i="1">
                <a:solidFill>
                  <a:schemeClr val="bg1"/>
                </a:solidFill>
                <a:effectLst>
                  <a:outerShdw blurRad="38100" dist="38100" dir="2700000" algn="tl">
                    <a:srgbClr val="000000">
                      <a:alpha val="43137"/>
                    </a:srgbClr>
                  </a:outerShdw>
                </a:effectLst>
              </a:rPr>
              <a:t>male</a:t>
            </a:r>
            <a:endParaRPr lang="en-US" sz="3200">
              <a:solidFill>
                <a:schemeClr val="bg1"/>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A9B123D3-C4D8-41A2-90F1-CE1B0D5E780A}"/>
              </a:ext>
            </a:extLst>
          </p:cNvPr>
          <p:cNvSpPr txBox="1"/>
          <p:nvPr/>
        </p:nvSpPr>
        <p:spPr>
          <a:xfrm>
            <a:off x="690555" y="3233747"/>
            <a:ext cx="8010525" cy="584775"/>
          </a:xfrm>
          <a:prstGeom prst="rect">
            <a:avLst/>
          </a:prstGeom>
          <a:noFill/>
        </p:spPr>
        <p:txBody>
          <a:bodyPr wrap="square" rtlCol="0">
            <a:spAutoFit/>
          </a:bodyPr>
          <a:lstStyle/>
          <a:p>
            <a:pPr marL="228600" indent="-228600">
              <a:buFont typeface="Arial" panose="020B0604020202020204" pitchFamily="34" charset="0"/>
              <a:buChar char="•"/>
            </a:pPr>
            <a:r>
              <a:rPr lang="en-US" sz="3200">
                <a:solidFill>
                  <a:schemeClr val="bg1"/>
                </a:solidFill>
              </a:rPr>
              <a:t> </a:t>
            </a:r>
            <a:r>
              <a:rPr lang="en-US" sz="3200">
                <a:solidFill>
                  <a:srgbClr val="FFFF00"/>
                </a:solidFill>
              </a:rPr>
              <a:t>female</a:t>
            </a:r>
            <a:r>
              <a:rPr lang="en-US" sz="3200"/>
              <a:t> ~ </a:t>
            </a:r>
            <a:r>
              <a:rPr lang="en-US" sz="3200" i="1" err="1">
                <a:solidFill>
                  <a:srgbClr val="FFFF00"/>
                </a:solidFill>
                <a:latin typeface="Times New Roman" panose="02020603050405020304" pitchFamily="18" charset="0"/>
                <a:cs typeface="Times New Roman" panose="02020603050405020304" pitchFamily="18" charset="0"/>
              </a:rPr>
              <a:t>n</a:t>
            </a:r>
            <a:r>
              <a:rPr lang="en-US" sz="3200" i="1" baseline="30000" err="1">
                <a:solidFill>
                  <a:srgbClr val="FFFF00"/>
                </a:solidFill>
                <a:latin typeface="Times New Roman" panose="02020603050405020304" pitchFamily="18" charset="0"/>
                <a:cs typeface="Times New Roman" panose="02020603050405020304" pitchFamily="18" charset="0"/>
              </a:rPr>
              <a:t>e</a:t>
            </a:r>
            <a:r>
              <a:rPr lang="en-US" sz="3200" i="1" err="1">
                <a:solidFill>
                  <a:srgbClr val="FFFF00"/>
                </a:solidFill>
                <a:latin typeface="Times New Roman" panose="02020603050405020304" pitchFamily="18" charset="0"/>
                <a:cs typeface="Times New Roman" panose="02020603050405020304" pitchFamily="18" charset="0"/>
              </a:rPr>
              <a:t>qeba</a:t>
            </a:r>
            <a:r>
              <a:rPr lang="en-US" sz="3200"/>
              <a:t> – </a:t>
            </a:r>
            <a:r>
              <a:rPr lang="en-US" sz="3200" i="1"/>
              <a:t>female</a:t>
            </a:r>
            <a:r>
              <a:rPr lang="en-US" sz="3200"/>
              <a:t> </a:t>
            </a:r>
            <a:endParaRPr lang="en-US" sz="3200">
              <a:solidFill>
                <a:schemeClr val="bg1"/>
              </a:solidFill>
            </a:endParaRPr>
          </a:p>
        </p:txBody>
      </p:sp>
    </p:spTree>
    <p:extLst>
      <p:ext uri="{BB962C8B-B14F-4D97-AF65-F5344CB8AC3E}">
        <p14:creationId xmlns:p14="http://schemas.microsoft.com/office/powerpoint/2010/main" val="144679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1" nodeType="clickEffect">
                                  <p:stCondLst>
                                    <p:cond delay="0"/>
                                  </p:stCondLst>
                                  <p:childTnLst>
                                    <p:animEffect transition="out" filter="wipe(left)">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8" fill="hold" grpId="1" nodeType="clickEffect">
                                  <p:stCondLst>
                                    <p:cond delay="0"/>
                                  </p:stCondLst>
                                  <p:childTnLst>
                                    <p:animEffect transition="out" filter="wipe(left)">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6" grpId="1" animBg="1"/>
      <p:bldP spid="5" grpId="0" animBg="1"/>
      <p:bldP spid="5" grpId="1" animBg="1"/>
      <p:bldP spid="3" grpId="0" build="p"/>
      <p:bldP spid="4"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a:solidFill>
                  <a:srgbClr val="FFFF00"/>
                </a:solidFill>
                <a:effectLst>
                  <a:outerShdw blurRad="38100" dist="38100" dir="2700000" algn="tl">
                    <a:srgbClr val="000000">
                      <a:alpha val="43137"/>
                    </a:srgbClr>
                  </a:outerShdw>
                </a:effectLst>
              </a:rPr>
              <a:t>Mamre</a:t>
            </a:r>
            <a:r>
              <a:rPr lang="en-US" sz="3200">
                <a:effectLst>
                  <a:outerShdw blurRad="38100" dist="38100" dir="2700000" algn="tl">
                    <a:srgbClr val="000000">
                      <a:alpha val="43137"/>
                    </a:srgbClr>
                  </a:outerShdw>
                </a:effectLst>
              </a:rPr>
              <a:t> ~ </a:t>
            </a:r>
            <a:r>
              <a:rPr lang="en-US" sz="3200" i="1">
                <a:effectLst>
                  <a:outerShdw blurRad="38100" dist="38100" dir="2700000" algn="tl">
                    <a:srgbClr val="000000">
                      <a:alpha val="43137"/>
                    </a:srgbClr>
                  </a:outerShdw>
                </a:effectLst>
              </a:rPr>
              <a:t>strength</a:t>
            </a:r>
            <a:r>
              <a:rPr lang="en-US" sz="3200">
                <a:effectLst>
                  <a:outerShdw blurRad="38100" dist="38100" dir="2700000" algn="tl">
                    <a:srgbClr val="000000">
                      <a:alpha val="43137"/>
                    </a:srgbClr>
                  </a:outerShdw>
                </a:effectLst>
              </a:rPr>
              <a:t> or </a:t>
            </a:r>
            <a:r>
              <a:rPr lang="en-US" sz="3200" i="1">
                <a:effectLst>
                  <a:outerShdw blurRad="38100" dist="38100" dir="2700000" algn="tl">
                    <a:srgbClr val="000000">
                      <a:alpha val="43137"/>
                    </a:srgbClr>
                  </a:outerShdw>
                </a:effectLst>
              </a:rPr>
              <a:t>fatness</a:t>
            </a:r>
            <a:endParaRPr lang="en-US" sz="480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588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403187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Rom. 1:26-27 ~ </a:t>
            </a:r>
            <a:r>
              <a:rPr lang="en-US" sz="3200" baseline="30000" dirty="0">
                <a:effectLst>
                  <a:outerShdw blurRad="38100" dist="38100" dir="2700000" algn="tl">
                    <a:srgbClr val="000000">
                      <a:alpha val="43137"/>
                    </a:srgbClr>
                  </a:outerShdw>
                </a:effectLst>
              </a:rPr>
              <a:t>26</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For this reason God gave them up to vile passions. For even their women exchanged the natural use for what is against nature.</a:t>
            </a:r>
            <a:r>
              <a:rPr lang="en-US" sz="3200" dirty="0">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27</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Likewise also the men, leaving the natural use of the woman, burned in their lust for one another, men with men committing what is shameful, and receiving in themselves the penalty of their error which was due.</a:t>
            </a:r>
          </a:p>
        </p:txBody>
      </p:sp>
    </p:spTree>
    <p:extLst>
      <p:ext uri="{BB962C8B-B14F-4D97-AF65-F5344CB8AC3E}">
        <p14:creationId xmlns:p14="http://schemas.microsoft.com/office/powerpoint/2010/main" val="249311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50920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Rom. 1:26-27 (Phillips) ~ </a:t>
            </a:r>
            <a:r>
              <a:rPr lang="en-US" sz="3200" baseline="30000" dirty="0">
                <a:effectLst>
                  <a:outerShdw blurRad="38100" dist="38100" dir="2700000" algn="tl">
                    <a:srgbClr val="000000">
                      <a:alpha val="43137"/>
                    </a:srgbClr>
                  </a:outerShdw>
                </a:effectLst>
              </a:rPr>
              <a:t>26</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God therefore handed them over to disgraceful passions. Their women exchanged the normal practices of sexual intercourse for something which is abnormal and unnatural. </a:t>
            </a:r>
            <a:r>
              <a:rPr lang="en-US" sz="3200" baseline="30000" dirty="0">
                <a:effectLst>
                  <a:outerShdw blurRad="38100" dist="38100" dir="2700000" algn="tl">
                    <a:srgbClr val="000000">
                      <a:alpha val="43137"/>
                    </a:srgbClr>
                  </a:outerShdw>
                </a:effectLst>
              </a:rPr>
              <a:t>27 </a:t>
            </a:r>
            <a:r>
              <a:rPr lang="en-US" sz="3200" dirty="0">
                <a:solidFill>
                  <a:srgbClr val="FFFF00"/>
                </a:solidFill>
                <a:effectLst>
                  <a:outerShdw blurRad="38100" dist="38100" dir="2700000" algn="tl">
                    <a:srgbClr val="000000">
                      <a:alpha val="43137"/>
                    </a:srgbClr>
                  </a:outerShdw>
                </a:effectLst>
              </a:rPr>
              <a:t>Similarly the men, turning from natural intercourse with women, were swept into lustful passions for one another. Men with men performed these shameful horrors, receiving, of course, in their own personalities the consequences of sexual perversity.</a:t>
            </a:r>
          </a:p>
        </p:txBody>
      </p:sp>
    </p:spTree>
    <p:extLst>
      <p:ext uri="{BB962C8B-B14F-4D97-AF65-F5344CB8AC3E}">
        <p14:creationId xmlns:p14="http://schemas.microsoft.com/office/powerpoint/2010/main" val="335399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Tree>
    <p:extLst>
      <p:ext uri="{BB962C8B-B14F-4D97-AF65-F5344CB8AC3E}">
        <p14:creationId xmlns:p14="http://schemas.microsoft.com/office/powerpoint/2010/main" val="342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105EE-3220-44F5-ABEE-3317C737A0F5}"/>
              </a:ext>
            </a:extLst>
          </p:cNvPr>
          <p:cNvSpPr/>
          <p:nvPr/>
        </p:nvSpPr>
        <p:spPr>
          <a:xfrm>
            <a:off x="2123903" y="2943680"/>
            <a:ext cx="6584091" cy="856170"/>
          </a:xfrm>
          <a:prstGeom prst="rect">
            <a:avLst/>
          </a:prstGeom>
          <a:solidFill>
            <a:srgbClr val="80008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170646"/>
          </a:xfrm>
          <a:prstGeom prst="rect">
            <a:avLst/>
          </a:prstGeom>
          <a:noFill/>
        </p:spPr>
        <p:txBody>
          <a:bodyPr wrap="square" rtlCol="0">
            <a:spAutoFit/>
          </a:bodyPr>
          <a:lstStyle/>
          <a:p>
            <a:r>
              <a:rPr lang="en-US" sz="3000">
                <a:effectLst>
                  <a:outerShdw blurRad="38100" dist="38100" dir="2700000" algn="tl">
                    <a:srgbClr val="000000">
                      <a:alpha val="43137"/>
                    </a:srgbClr>
                  </a:outerShdw>
                </a:effectLst>
              </a:rPr>
              <a:t>Luke 17:26-30 ~ </a:t>
            </a:r>
            <a:r>
              <a:rPr lang="en-US" sz="3000" baseline="30000">
                <a:effectLst>
                  <a:outerShdw blurRad="38100" dist="38100" dir="2700000" algn="tl">
                    <a:srgbClr val="000000">
                      <a:alpha val="43137"/>
                    </a:srgbClr>
                  </a:outerShdw>
                </a:effectLst>
              </a:rPr>
              <a:t>26</a:t>
            </a:r>
            <a:r>
              <a:rPr lang="en-US" sz="3000">
                <a:effectLst>
                  <a:outerShdw blurRad="38100" dist="38100" dir="2700000" algn="tl">
                    <a:srgbClr val="000000">
                      <a:alpha val="43137"/>
                    </a:srgbClr>
                  </a:outerShdw>
                </a:effectLst>
              </a:rPr>
              <a:t> </a:t>
            </a:r>
            <a:r>
              <a:rPr lang="en-US" sz="3000">
                <a:solidFill>
                  <a:srgbClr val="FFFF00"/>
                </a:solidFill>
                <a:effectLst>
                  <a:outerShdw blurRad="38100" dist="38100" dir="2700000" algn="tl">
                    <a:srgbClr val="000000">
                      <a:alpha val="43137"/>
                    </a:srgbClr>
                  </a:outerShdw>
                </a:effectLst>
              </a:rPr>
              <a:t>And as it was in the days of Noah, so it will be also in the days of the Son of Man:</a:t>
            </a:r>
            <a:r>
              <a:rPr lang="en-US" sz="3000">
                <a:effectLst>
                  <a:outerShdw blurRad="38100" dist="38100" dir="2700000" algn="tl">
                    <a:srgbClr val="000000">
                      <a:alpha val="43137"/>
                    </a:srgbClr>
                  </a:outerShdw>
                </a:effectLst>
              </a:rPr>
              <a:t> </a:t>
            </a:r>
            <a:r>
              <a:rPr lang="en-US" sz="3000" baseline="30000">
                <a:effectLst>
                  <a:outerShdw blurRad="38100" dist="38100" dir="2700000" algn="tl">
                    <a:srgbClr val="000000">
                      <a:alpha val="43137"/>
                    </a:srgbClr>
                  </a:outerShdw>
                </a:effectLst>
              </a:rPr>
              <a:t>27</a:t>
            </a:r>
            <a:r>
              <a:rPr lang="en-US" sz="3000">
                <a:effectLst>
                  <a:outerShdw blurRad="38100" dist="38100" dir="2700000" algn="tl">
                    <a:srgbClr val="000000">
                      <a:alpha val="43137"/>
                    </a:srgbClr>
                  </a:outerShdw>
                </a:effectLst>
              </a:rPr>
              <a:t> </a:t>
            </a:r>
            <a:r>
              <a:rPr lang="en-US" sz="3000">
                <a:solidFill>
                  <a:srgbClr val="FFFF00"/>
                </a:solidFill>
                <a:effectLst>
                  <a:outerShdw blurRad="38100" dist="38100" dir="2700000" algn="tl">
                    <a:srgbClr val="000000">
                      <a:alpha val="43137"/>
                    </a:srgbClr>
                  </a:outerShdw>
                </a:effectLst>
              </a:rPr>
              <a:t>They ate, they drank, they married wives, they were given in marriage, until the day that Noah entered the ark, and the flood came and destroyed them all. </a:t>
            </a:r>
            <a:r>
              <a:rPr lang="en-US" sz="3000" baseline="30000">
                <a:effectLst>
                  <a:outerShdw blurRad="38100" dist="38100" dir="2700000" algn="tl">
                    <a:srgbClr val="000000">
                      <a:alpha val="43137"/>
                    </a:srgbClr>
                  </a:outerShdw>
                </a:effectLst>
              </a:rPr>
              <a:t>28</a:t>
            </a:r>
            <a:r>
              <a:rPr lang="en-US" sz="3000">
                <a:effectLst>
                  <a:outerShdw blurRad="38100" dist="38100" dir="2700000" algn="tl">
                    <a:srgbClr val="000000">
                      <a:alpha val="43137"/>
                    </a:srgbClr>
                  </a:outerShdw>
                </a:effectLst>
              </a:rPr>
              <a:t> </a:t>
            </a:r>
            <a:r>
              <a:rPr lang="en-US" sz="3000">
                <a:solidFill>
                  <a:srgbClr val="FFFF00"/>
                </a:solidFill>
                <a:effectLst>
                  <a:outerShdw blurRad="38100" dist="38100" dir="2700000" algn="tl">
                    <a:srgbClr val="000000">
                      <a:alpha val="43137"/>
                    </a:srgbClr>
                  </a:outerShdw>
                </a:effectLst>
              </a:rPr>
              <a:t>Likewise as it was also in the days of Lot: They ate, they drank, they bought, they sold, they planted, they built; </a:t>
            </a:r>
            <a:r>
              <a:rPr lang="en-US" sz="3000" baseline="30000">
                <a:effectLst>
                  <a:outerShdw blurRad="38100" dist="38100" dir="2700000" algn="tl">
                    <a:srgbClr val="000000">
                      <a:alpha val="43137"/>
                    </a:srgbClr>
                  </a:outerShdw>
                </a:effectLst>
              </a:rPr>
              <a:t>29</a:t>
            </a:r>
            <a:r>
              <a:rPr lang="en-US" sz="3000">
                <a:effectLst>
                  <a:outerShdw blurRad="38100" dist="38100" dir="2700000" algn="tl">
                    <a:srgbClr val="000000">
                      <a:alpha val="43137"/>
                    </a:srgbClr>
                  </a:outerShdw>
                </a:effectLst>
              </a:rPr>
              <a:t> </a:t>
            </a:r>
            <a:r>
              <a:rPr lang="en-US" sz="3000">
                <a:solidFill>
                  <a:srgbClr val="FFFF00"/>
                </a:solidFill>
                <a:effectLst>
                  <a:outerShdw blurRad="38100" dist="38100" dir="2700000" algn="tl">
                    <a:srgbClr val="000000">
                      <a:alpha val="43137"/>
                    </a:srgbClr>
                  </a:outerShdw>
                </a:effectLst>
              </a:rPr>
              <a:t>but on the day that Lot went out of Sodom it rained fire and brimstone from heaven and destroyed them all.</a:t>
            </a:r>
            <a:r>
              <a:rPr lang="en-US" sz="3000">
                <a:effectLst>
                  <a:outerShdw blurRad="38100" dist="38100" dir="2700000" algn="tl">
                    <a:srgbClr val="000000">
                      <a:alpha val="43137"/>
                    </a:srgbClr>
                  </a:outerShdw>
                </a:effectLst>
              </a:rPr>
              <a:t> </a:t>
            </a:r>
            <a:r>
              <a:rPr lang="en-US" sz="3000" baseline="30000">
                <a:effectLst>
                  <a:outerShdw blurRad="38100" dist="38100" dir="2700000" algn="tl">
                    <a:srgbClr val="000000">
                      <a:alpha val="43137"/>
                    </a:srgbClr>
                  </a:outerShdw>
                </a:effectLst>
              </a:rPr>
              <a:t>30</a:t>
            </a:r>
            <a:r>
              <a:rPr lang="en-US" sz="3000">
                <a:effectLst>
                  <a:outerShdw blurRad="38100" dist="38100" dir="2700000" algn="tl">
                    <a:srgbClr val="000000">
                      <a:alpha val="43137"/>
                    </a:srgbClr>
                  </a:outerShdw>
                </a:effectLst>
              </a:rPr>
              <a:t> </a:t>
            </a:r>
            <a:r>
              <a:rPr lang="en-US" sz="3000">
                <a:solidFill>
                  <a:srgbClr val="FFFF00"/>
                </a:solidFill>
                <a:effectLst>
                  <a:outerShdw blurRad="38100" dist="38100" dir="2700000" algn="tl">
                    <a:srgbClr val="000000">
                      <a:alpha val="43137"/>
                    </a:srgbClr>
                  </a:outerShdw>
                </a:effectLst>
              </a:rPr>
              <a:t>Even so will it be in the day when the Son of Man is revealed. </a:t>
            </a:r>
          </a:p>
        </p:txBody>
      </p:sp>
    </p:spTree>
    <p:extLst>
      <p:ext uri="{BB962C8B-B14F-4D97-AF65-F5344CB8AC3E}">
        <p14:creationId xmlns:p14="http://schemas.microsoft.com/office/powerpoint/2010/main" val="73606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Tree>
    <p:extLst>
      <p:ext uri="{BB962C8B-B14F-4D97-AF65-F5344CB8AC3E}">
        <p14:creationId xmlns:p14="http://schemas.microsoft.com/office/powerpoint/2010/main" val="354363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dirty="0"/>
              <a:t>Zoar means </a:t>
            </a:r>
            <a:r>
              <a:rPr lang="en-US" sz="3200" i="1" dirty="0"/>
              <a:t>insignificance</a:t>
            </a:r>
            <a:endParaRPr lang="en-US" sz="4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959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Tree>
    <p:extLst>
      <p:ext uri="{BB962C8B-B14F-4D97-AF65-F5344CB8AC3E}">
        <p14:creationId xmlns:p14="http://schemas.microsoft.com/office/powerpoint/2010/main" val="35326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Related image">
            <a:extLst>
              <a:ext uri="{FF2B5EF4-FFF2-40B4-BE49-F238E27FC236}">
                <a16:creationId xmlns:a16="http://schemas.microsoft.com/office/drawing/2014/main" id="{55A8835F-8C99-4881-B6D5-CD7A9B4F0B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86"/>
          <a:stretch/>
        </p:blipFill>
        <p:spPr bwMode="auto">
          <a:xfrm rot="21442868">
            <a:off x="4601526" y="1223940"/>
            <a:ext cx="3772030" cy="42508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a:extLst>
              <a:ext uri="{FF2B5EF4-FFF2-40B4-BE49-F238E27FC236}">
                <a16:creationId xmlns:a16="http://schemas.microsoft.com/office/drawing/2014/main" id="{0E280F4E-061B-46F0-ADC2-82F905CFF9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777"/>
          <a:stretch/>
        </p:blipFill>
        <p:spPr bwMode="auto">
          <a:xfrm rot="21442868">
            <a:off x="795412" y="1387799"/>
            <a:ext cx="3870929" cy="4250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a:effectLst>
                  <a:outerShdw blurRad="38100" dist="38100" dir="2700000" algn="tl">
                    <a:srgbClr val="000000">
                      <a:alpha val="43137"/>
                    </a:srgbClr>
                  </a:outerShdw>
                </a:effectLst>
              </a:rPr>
              <a:t>Literally, </a:t>
            </a:r>
            <a:r>
              <a:rPr lang="en-US" sz="3200" i="1">
                <a:effectLst>
                  <a:outerShdw blurRad="38100" dist="38100" dir="2700000" algn="tl">
                    <a:srgbClr val="000000">
                      <a:alpha val="43137"/>
                    </a:srgbClr>
                  </a:outerShdw>
                </a:effectLst>
              </a:rPr>
              <a:t>looked back and kept considering</a:t>
            </a:r>
            <a:endParaRPr lang="en-US" sz="720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84DAA81C-9DC3-40D0-92A9-073FA6016BCF}"/>
              </a:ext>
            </a:extLst>
          </p:cNvPr>
          <p:cNvSpPr txBox="1"/>
          <p:nvPr/>
        </p:nvSpPr>
        <p:spPr>
          <a:xfrm>
            <a:off x="3593475" y="5334064"/>
            <a:ext cx="2252694" cy="584775"/>
          </a:xfrm>
          <a:prstGeom prst="rect">
            <a:avLst/>
          </a:prstGeom>
          <a:noFill/>
        </p:spPr>
        <p:txBody>
          <a:bodyPr wrap="square" rtlCol="0">
            <a:spAutoFit/>
          </a:bodyPr>
          <a:lstStyle/>
          <a:p>
            <a:pPr algn="ctr"/>
            <a:r>
              <a:rPr lang="en-US" sz="3200" b="1">
                <a:solidFill>
                  <a:schemeClr val="bg1"/>
                </a:solidFill>
              </a:rPr>
              <a:t>“</a:t>
            </a:r>
            <a:r>
              <a:rPr lang="en-US" sz="3200" b="1">
                <a:solidFill>
                  <a:schemeClr val="bg1"/>
                </a:solidFill>
                <a:effectLst>
                  <a:outerShdw blurRad="38100" dist="38100" dir="2700000" algn="tl">
                    <a:srgbClr val="000000">
                      <a:alpha val="43137"/>
                    </a:srgbClr>
                  </a:outerShdw>
                </a:effectLst>
              </a:rPr>
              <a:t>Lot’s</a:t>
            </a:r>
            <a:r>
              <a:rPr lang="en-US" sz="3200" b="1">
                <a:solidFill>
                  <a:schemeClr val="bg1"/>
                </a:solidFill>
              </a:rPr>
              <a:t> wife”</a:t>
            </a:r>
          </a:p>
        </p:txBody>
      </p:sp>
    </p:spTree>
    <p:extLst>
      <p:ext uri="{BB962C8B-B14F-4D97-AF65-F5344CB8AC3E}">
        <p14:creationId xmlns:p14="http://schemas.microsoft.com/office/powerpoint/2010/main" val="146886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2554545"/>
          </a:xfrm>
          <a:prstGeom prst="rect">
            <a:avLst/>
          </a:prstGeom>
          <a:noFill/>
        </p:spPr>
        <p:txBody>
          <a:bodyPr wrap="square" rtlCol="0">
            <a:spAutoFit/>
          </a:bodyPr>
          <a:lstStyle/>
          <a:p>
            <a:r>
              <a:rPr lang="en-US" sz="3200">
                <a:effectLst>
                  <a:outerShdw blurRad="38100" dist="38100" dir="2700000" algn="tl">
                    <a:srgbClr val="000000">
                      <a:alpha val="43137"/>
                    </a:srgbClr>
                  </a:outerShdw>
                </a:effectLst>
              </a:rPr>
              <a:t>Luke 17:31-32 ~ </a:t>
            </a:r>
            <a:r>
              <a:rPr lang="en-US" sz="3200" baseline="30000">
                <a:effectLst>
                  <a:outerShdw blurRad="38100" dist="38100" dir="2700000" algn="tl">
                    <a:srgbClr val="000000">
                      <a:alpha val="43137"/>
                    </a:srgbClr>
                  </a:outerShdw>
                </a:effectLst>
              </a:rPr>
              <a:t>31</a:t>
            </a:r>
            <a:r>
              <a:rPr lang="en-US" sz="3200" i="1">
                <a:effectLst>
                  <a:outerShdw blurRad="38100" dist="38100" dir="2700000" algn="tl">
                    <a:srgbClr val="000000">
                      <a:alpha val="43137"/>
                    </a:srgbClr>
                  </a:outerShdw>
                </a:effectLst>
              </a:rPr>
              <a:t> </a:t>
            </a:r>
            <a:r>
              <a:rPr lang="en-US" sz="3200">
                <a:solidFill>
                  <a:srgbClr val="FFFF00"/>
                </a:solidFill>
                <a:effectLst>
                  <a:outerShdw blurRad="38100" dist="38100" dir="2700000" algn="tl">
                    <a:srgbClr val="000000">
                      <a:alpha val="43137"/>
                    </a:srgbClr>
                  </a:outerShdw>
                </a:effectLst>
              </a:rPr>
              <a:t>In that day, he who is on the housetop, and his goods are in the house, let him not come down to take them away. And likewise the one who is in the field, let him not turn back.</a:t>
            </a:r>
            <a:r>
              <a:rPr lang="en-US" sz="3200">
                <a:effectLst>
                  <a:outerShdw blurRad="38100" dist="38100" dir="2700000" algn="tl">
                    <a:srgbClr val="000000">
                      <a:alpha val="43137"/>
                    </a:srgbClr>
                  </a:outerShdw>
                </a:effectLst>
              </a:rPr>
              <a:t> </a:t>
            </a:r>
            <a:endParaRPr lang="en-US" sz="11500">
              <a:solidFill>
                <a:srgbClr val="FFFF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00A3FE30-C5BD-4A2C-813F-B54145178042}"/>
              </a:ext>
            </a:extLst>
          </p:cNvPr>
          <p:cNvSpPr txBox="1"/>
          <p:nvPr/>
        </p:nvSpPr>
        <p:spPr>
          <a:xfrm>
            <a:off x="2282965" y="2729582"/>
            <a:ext cx="4541722" cy="584775"/>
          </a:xfrm>
          <a:prstGeom prst="rect">
            <a:avLst/>
          </a:prstGeom>
          <a:noFill/>
        </p:spPr>
        <p:txBody>
          <a:bodyPr wrap="square" rtlCol="0">
            <a:spAutoFit/>
          </a:bodyPr>
          <a:lstStyle/>
          <a:p>
            <a:r>
              <a:rPr lang="en-US" sz="3200" baseline="30000">
                <a:effectLst>
                  <a:outerShdw blurRad="38100" dist="38100" dir="2700000" algn="tl">
                    <a:srgbClr val="000000">
                      <a:alpha val="43137"/>
                    </a:srgbClr>
                  </a:outerShdw>
                </a:effectLst>
              </a:rPr>
              <a:t> </a:t>
            </a:r>
            <a:r>
              <a:rPr lang="en-US" sz="3200">
                <a:effectLst>
                  <a:outerShdw blurRad="38100" dist="38100" dir="2700000" algn="tl">
                    <a:srgbClr val="000000">
                      <a:alpha val="43137"/>
                    </a:srgbClr>
                  </a:outerShdw>
                </a:effectLst>
              </a:rPr>
              <a:t>   </a:t>
            </a:r>
            <a:r>
              <a:rPr lang="en-US" sz="3200">
                <a:solidFill>
                  <a:srgbClr val="FFFF00"/>
                </a:solidFill>
                <a:effectLst>
                  <a:outerShdw blurRad="38100" dist="38100" dir="2700000" algn="tl">
                    <a:srgbClr val="000000">
                      <a:alpha val="43137"/>
                    </a:srgbClr>
                  </a:outerShdw>
                </a:effectLst>
              </a:rPr>
              <a:t>Remember Lot’s wife.</a:t>
            </a:r>
          </a:p>
        </p:txBody>
      </p:sp>
      <p:sp>
        <p:nvSpPr>
          <p:cNvPr id="5" name="TextBox 4">
            <a:extLst>
              <a:ext uri="{FF2B5EF4-FFF2-40B4-BE49-F238E27FC236}">
                <a16:creationId xmlns:a16="http://schemas.microsoft.com/office/drawing/2014/main" id="{12CC326F-7D98-4D49-B777-1908E65A3361}"/>
              </a:ext>
            </a:extLst>
          </p:cNvPr>
          <p:cNvSpPr txBox="1"/>
          <p:nvPr/>
        </p:nvSpPr>
        <p:spPr>
          <a:xfrm>
            <a:off x="2285124" y="2722306"/>
            <a:ext cx="504370" cy="584775"/>
          </a:xfrm>
          <a:prstGeom prst="rect">
            <a:avLst/>
          </a:prstGeom>
          <a:noFill/>
        </p:spPr>
        <p:txBody>
          <a:bodyPr wrap="square" rtlCol="0">
            <a:spAutoFit/>
          </a:bodyPr>
          <a:lstStyle/>
          <a:p>
            <a:r>
              <a:rPr lang="en-US" sz="3200" baseline="30000">
                <a:effectLst>
                  <a:outerShdw blurRad="38100" dist="38100" dir="2700000" algn="tl">
                    <a:srgbClr val="000000">
                      <a:alpha val="43137"/>
                    </a:srgbClr>
                  </a:outerShdw>
                </a:effectLst>
              </a:rPr>
              <a:t>32</a:t>
            </a:r>
            <a:endParaRPr lang="en-US" sz="320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303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6" presetClass="emph" presetSubtype="0" fill="hold" grpId="1" nodeType="afterEffect">
                                  <p:stCondLst>
                                    <p:cond delay="1000"/>
                                  </p:stCondLst>
                                  <p:childTnLst>
                                    <p:animScale>
                                      <p:cBhvr>
                                        <p:cTn id="18" dur="2000" fill="hold"/>
                                        <p:tgtEl>
                                          <p:spTgt spid="4"/>
                                        </p:tgtEl>
                                      </p:cBhvr>
                                      <p:by x="150000" y="150000"/>
                                    </p:animScale>
                                  </p:childTnLst>
                                </p:cTn>
                              </p:par>
                              <p:par>
                                <p:cTn id="19" presetID="42" presetClass="path" presetSubtype="0" fill="hold" grpId="2" nodeType="withEffect">
                                  <p:stCondLst>
                                    <p:cond delay="1000"/>
                                  </p:stCondLst>
                                  <p:childTnLst>
                                    <p:animMotion origin="layout" path="M 3.33333E-6 7.40741E-7 L 0.01371 0.08009 " pathEditMode="relative" rAng="0" ptsTypes="AA">
                                      <p:cBhvr>
                                        <p:cTn id="20" dur="2000" fill="hold"/>
                                        <p:tgtEl>
                                          <p:spTgt spid="4"/>
                                        </p:tgtEl>
                                        <p:attrNameLst>
                                          <p:attrName>ppt_x</p:attrName>
                                          <p:attrName>ppt_y</p:attrName>
                                        </p:attrNameLst>
                                      </p:cBhvr>
                                      <p:rCtr x="677" y="4005"/>
                                    </p:animMotion>
                                  </p:childTnLst>
                                </p:cTn>
                              </p:par>
                              <p:par>
                                <p:cTn id="21" presetID="3" presetClass="emph" presetSubtype="2" fill="hold" grpId="1" nodeType="withEffect">
                                  <p:stCondLst>
                                    <p:cond delay="1250"/>
                                  </p:stCondLst>
                                  <p:childTnLst>
                                    <p:animClr clrSpc="rgb" dir="cw">
                                      <p:cBhvr override="childStyle">
                                        <p:cTn id="22" dur="2000" fill="hold"/>
                                        <p:tgtEl>
                                          <p:spTgt spid="3"/>
                                        </p:tgtEl>
                                        <p:attrNameLst>
                                          <p:attrName>style.color</p:attrName>
                                        </p:attrNameLst>
                                      </p:cBhvr>
                                      <p:to>
                                        <a:schemeClr val="accent2"/>
                                      </p:to>
                                    </p:animClr>
                                  </p:childTnLst>
                                </p:cTn>
                              </p:par>
                              <p:par>
                                <p:cTn id="23" presetID="3" presetClass="emph" presetSubtype="2" fill="hold" grpId="1" nodeType="withEffect">
                                  <p:stCondLst>
                                    <p:cond delay="1250"/>
                                  </p:stCondLst>
                                  <p:childTnLst>
                                    <p:animClr clrSpc="rgb" dir="cw">
                                      <p:cBhvr override="childStyle">
                                        <p:cTn id="2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4" grpId="2"/>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Tree>
    <p:extLst>
      <p:ext uri="{BB962C8B-B14F-4D97-AF65-F5344CB8AC3E}">
        <p14:creationId xmlns:p14="http://schemas.microsoft.com/office/powerpoint/2010/main" val="310917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Tree>
    <p:extLst>
      <p:ext uri="{BB962C8B-B14F-4D97-AF65-F5344CB8AC3E}">
        <p14:creationId xmlns:p14="http://schemas.microsoft.com/office/powerpoint/2010/main" val="161405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584775"/>
          </a:xfrm>
          <a:prstGeom prst="rect">
            <a:avLst/>
          </a:prstGeom>
          <a:noFill/>
        </p:spPr>
        <p:txBody>
          <a:bodyPr wrap="square" rtlCol="0">
            <a:spAutoFit/>
          </a:bodyPr>
          <a:lstStyle/>
          <a:p>
            <a:r>
              <a:rPr lang="en-US" sz="3200">
                <a:solidFill>
                  <a:srgbClr val="FFFF00"/>
                </a:solidFill>
                <a:effectLst>
                  <a:outerShdw blurRad="38100" dist="38100" dir="2700000" algn="tl">
                    <a:srgbClr val="000000">
                      <a:alpha val="43137"/>
                    </a:srgbClr>
                  </a:outerShdw>
                </a:effectLst>
              </a:rPr>
              <a:t>Moab</a:t>
            </a:r>
            <a:r>
              <a:rPr lang="en-US" sz="3200">
                <a:effectLst>
                  <a:outerShdw blurRad="38100" dist="38100" dir="2700000" algn="tl">
                    <a:srgbClr val="000000">
                      <a:alpha val="43137"/>
                    </a:srgbClr>
                  </a:outerShdw>
                </a:effectLst>
              </a:rPr>
              <a:t> ~ </a:t>
            </a:r>
            <a:r>
              <a:rPr lang="en-US" sz="3200" i="1">
                <a:effectLst>
                  <a:outerShdw blurRad="38100" dist="38100" dir="2700000" algn="tl">
                    <a:srgbClr val="000000">
                      <a:alpha val="43137"/>
                    </a:srgbClr>
                  </a:outerShdw>
                </a:effectLst>
              </a:rPr>
              <a:t>of his father</a:t>
            </a:r>
            <a:endParaRPr lang="en-US" sz="11500" i="1">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DE76B602-4E3C-4132-9325-429247304D81}"/>
              </a:ext>
            </a:extLst>
          </p:cNvPr>
          <p:cNvSpPr txBox="1"/>
          <p:nvPr/>
        </p:nvSpPr>
        <p:spPr>
          <a:xfrm>
            <a:off x="462638" y="1293369"/>
            <a:ext cx="8248475" cy="584775"/>
          </a:xfrm>
          <a:prstGeom prst="rect">
            <a:avLst/>
          </a:prstGeom>
          <a:noFill/>
        </p:spPr>
        <p:txBody>
          <a:bodyPr wrap="square" rtlCol="0">
            <a:spAutoFit/>
          </a:bodyPr>
          <a:lstStyle/>
          <a:p>
            <a:r>
              <a:rPr lang="en-US" sz="3200">
                <a:solidFill>
                  <a:srgbClr val="FFFF00"/>
                </a:solidFill>
                <a:effectLst>
                  <a:outerShdw blurRad="38100" dist="38100" dir="2700000" algn="tl">
                    <a:srgbClr val="000000">
                      <a:alpha val="43137"/>
                    </a:srgbClr>
                  </a:outerShdw>
                </a:effectLst>
              </a:rPr>
              <a:t>Ammon</a:t>
            </a:r>
            <a:r>
              <a:rPr lang="en-US" sz="3200">
                <a:effectLst>
                  <a:outerShdw blurRad="38100" dist="38100" dir="2700000" algn="tl">
                    <a:srgbClr val="000000">
                      <a:alpha val="43137"/>
                    </a:srgbClr>
                  </a:outerShdw>
                </a:effectLst>
              </a:rPr>
              <a:t> ~ </a:t>
            </a:r>
            <a:r>
              <a:rPr lang="en-US" sz="3200" i="1">
                <a:effectLst>
                  <a:outerShdw blurRad="38100" dist="38100" dir="2700000" algn="tl">
                    <a:srgbClr val="000000">
                      <a:alpha val="43137"/>
                    </a:srgbClr>
                  </a:outerShdw>
                </a:effectLst>
              </a:rPr>
              <a:t>son of my people</a:t>
            </a:r>
            <a:endParaRPr lang="en-US" sz="11500" i="1">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674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pic>
        <p:nvPicPr>
          <p:cNvPr id="6" name="Picture 5">
            <a:extLst>
              <a:ext uri="{FF2B5EF4-FFF2-40B4-BE49-F238E27FC236}">
                <a16:creationId xmlns:a16="http://schemas.microsoft.com/office/drawing/2014/main" id="{A28A281B-A70D-4910-9949-DB9EBDA9F068}"/>
              </a:ext>
            </a:extLst>
          </p:cNvPr>
          <p:cNvPicPr>
            <a:picLocks noChangeAspect="1"/>
          </p:cNvPicPr>
          <p:nvPr/>
        </p:nvPicPr>
        <p:blipFill rotWithShape="1">
          <a:blip r:embed="rId3"/>
          <a:srcRect l="19639" t="20707" r="24389" b="22390"/>
          <a:stretch/>
        </p:blipFill>
        <p:spPr>
          <a:xfrm>
            <a:off x="1183865" y="984613"/>
            <a:ext cx="6192853" cy="4583041"/>
          </a:xfrm>
          <a:prstGeom prst="rect">
            <a:avLst/>
          </a:prstGeom>
        </p:spPr>
      </p:pic>
      <p:sp>
        <p:nvSpPr>
          <p:cNvPr id="7" name="Freeform: Shape 6">
            <a:extLst>
              <a:ext uri="{FF2B5EF4-FFF2-40B4-BE49-F238E27FC236}">
                <a16:creationId xmlns:a16="http://schemas.microsoft.com/office/drawing/2014/main" id="{DE2AF207-8BCA-448C-AF03-6CB6CA8E3B38}"/>
              </a:ext>
            </a:extLst>
          </p:cNvPr>
          <p:cNvSpPr/>
          <p:nvPr/>
        </p:nvSpPr>
        <p:spPr>
          <a:xfrm>
            <a:off x="4123283" y="2447574"/>
            <a:ext cx="1148954" cy="1226870"/>
          </a:xfrm>
          <a:custGeom>
            <a:avLst/>
            <a:gdLst>
              <a:gd name="connsiteX0" fmla="*/ 137160 w 914400"/>
              <a:gd name="connsiteY0" fmla="*/ 933650 h 1058779"/>
              <a:gd name="connsiteX1" fmla="*/ 144379 w 914400"/>
              <a:gd name="connsiteY1" fmla="*/ 856648 h 1058779"/>
              <a:gd name="connsiteX2" fmla="*/ 101065 w 914400"/>
              <a:gd name="connsiteY2" fmla="*/ 767614 h 1058779"/>
              <a:gd name="connsiteX3" fmla="*/ 14438 w 914400"/>
              <a:gd name="connsiteY3" fmla="*/ 676174 h 1058779"/>
              <a:gd name="connsiteX4" fmla="*/ 0 w 914400"/>
              <a:gd name="connsiteY4" fmla="*/ 599172 h 1058779"/>
              <a:gd name="connsiteX5" fmla="*/ 19250 w 914400"/>
              <a:gd name="connsiteY5" fmla="*/ 488482 h 1058779"/>
              <a:gd name="connsiteX6" fmla="*/ 40907 w 914400"/>
              <a:gd name="connsiteY6" fmla="*/ 413886 h 1058779"/>
              <a:gd name="connsiteX7" fmla="*/ 14438 w 914400"/>
              <a:gd name="connsiteY7" fmla="*/ 327259 h 1058779"/>
              <a:gd name="connsiteX8" fmla="*/ 67377 w 914400"/>
              <a:gd name="connsiteY8" fmla="*/ 303195 h 1058779"/>
              <a:gd name="connsiteX9" fmla="*/ 175661 w 914400"/>
              <a:gd name="connsiteY9" fmla="*/ 252663 h 1058779"/>
              <a:gd name="connsiteX10" fmla="*/ 245444 w 914400"/>
              <a:gd name="connsiteY10" fmla="*/ 154004 h 1058779"/>
              <a:gd name="connsiteX11" fmla="*/ 308008 w 914400"/>
              <a:gd name="connsiteY11" fmla="*/ 180473 h 1058779"/>
              <a:gd name="connsiteX12" fmla="*/ 397042 w 914400"/>
              <a:gd name="connsiteY12" fmla="*/ 103471 h 1058779"/>
              <a:gd name="connsiteX13" fmla="*/ 449981 w 914400"/>
              <a:gd name="connsiteY13" fmla="*/ 38501 h 1058779"/>
              <a:gd name="connsiteX14" fmla="*/ 577516 w 914400"/>
              <a:gd name="connsiteY14" fmla="*/ 0 h 1058779"/>
              <a:gd name="connsiteX15" fmla="*/ 697831 w 914400"/>
              <a:gd name="connsiteY15" fmla="*/ 12031 h 1058779"/>
              <a:gd name="connsiteX16" fmla="*/ 839804 w 914400"/>
              <a:gd name="connsiteY16" fmla="*/ 62564 h 1058779"/>
              <a:gd name="connsiteX17" fmla="*/ 914400 w 914400"/>
              <a:gd name="connsiteY17" fmla="*/ 197318 h 1058779"/>
              <a:gd name="connsiteX18" fmla="*/ 902368 w 914400"/>
              <a:gd name="connsiteY18" fmla="*/ 264694 h 1058779"/>
              <a:gd name="connsiteX19" fmla="*/ 830179 w 914400"/>
              <a:gd name="connsiteY19" fmla="*/ 339290 h 1058779"/>
              <a:gd name="connsiteX20" fmla="*/ 904775 w 914400"/>
              <a:gd name="connsiteY20" fmla="*/ 416292 h 1058779"/>
              <a:gd name="connsiteX21" fmla="*/ 849429 w 914400"/>
              <a:gd name="connsiteY21" fmla="*/ 457200 h 1058779"/>
              <a:gd name="connsiteX22" fmla="*/ 789271 w 914400"/>
              <a:gd name="connsiteY22" fmla="*/ 495701 h 1058779"/>
              <a:gd name="connsiteX23" fmla="*/ 748364 w 914400"/>
              <a:gd name="connsiteY23" fmla="*/ 591953 h 1058779"/>
              <a:gd name="connsiteX24" fmla="*/ 770021 w 914400"/>
              <a:gd name="connsiteY24" fmla="*/ 671362 h 1058779"/>
              <a:gd name="connsiteX25" fmla="*/ 738739 w 914400"/>
              <a:gd name="connsiteY25" fmla="*/ 726707 h 1058779"/>
              <a:gd name="connsiteX26" fmla="*/ 678581 w 914400"/>
              <a:gd name="connsiteY26" fmla="*/ 760395 h 1058779"/>
              <a:gd name="connsiteX27" fmla="*/ 644892 w 914400"/>
              <a:gd name="connsiteY27" fmla="*/ 820553 h 1058779"/>
              <a:gd name="connsiteX28" fmla="*/ 616017 w 914400"/>
              <a:gd name="connsiteY28" fmla="*/ 827772 h 1058779"/>
              <a:gd name="connsiteX29" fmla="*/ 555859 w 914400"/>
              <a:gd name="connsiteY29" fmla="*/ 873492 h 1058779"/>
              <a:gd name="connsiteX30" fmla="*/ 502920 w 914400"/>
              <a:gd name="connsiteY30" fmla="*/ 948088 h 1058779"/>
              <a:gd name="connsiteX31" fmla="*/ 466825 w 914400"/>
              <a:gd name="connsiteY31" fmla="*/ 1001027 h 1058779"/>
              <a:gd name="connsiteX32" fmla="*/ 401855 w 914400"/>
              <a:gd name="connsiteY32" fmla="*/ 1027496 h 1058779"/>
              <a:gd name="connsiteX33" fmla="*/ 377791 w 914400"/>
              <a:gd name="connsiteY33" fmla="*/ 1058779 h 1058779"/>
              <a:gd name="connsiteX34" fmla="*/ 324852 w 914400"/>
              <a:gd name="connsiteY34" fmla="*/ 1056372 h 1058779"/>
              <a:gd name="connsiteX35" fmla="*/ 257476 w 914400"/>
              <a:gd name="connsiteY35" fmla="*/ 996214 h 1058779"/>
              <a:gd name="connsiteX36" fmla="*/ 223787 w 914400"/>
              <a:gd name="connsiteY36" fmla="*/ 976964 h 1058779"/>
              <a:gd name="connsiteX37" fmla="*/ 137160 w 914400"/>
              <a:gd name="connsiteY37" fmla="*/ 933650 h 1058779"/>
              <a:gd name="connsiteX0" fmla="*/ 137160 w 914400"/>
              <a:gd name="connsiteY0" fmla="*/ 933650 h 1058779"/>
              <a:gd name="connsiteX1" fmla="*/ 59138 w 914400"/>
              <a:gd name="connsiteY1" fmla="*/ 894841 h 1058779"/>
              <a:gd name="connsiteX2" fmla="*/ 101065 w 914400"/>
              <a:gd name="connsiteY2" fmla="*/ 767614 h 1058779"/>
              <a:gd name="connsiteX3" fmla="*/ 14438 w 914400"/>
              <a:gd name="connsiteY3" fmla="*/ 676174 h 1058779"/>
              <a:gd name="connsiteX4" fmla="*/ 0 w 914400"/>
              <a:gd name="connsiteY4" fmla="*/ 599172 h 1058779"/>
              <a:gd name="connsiteX5" fmla="*/ 19250 w 914400"/>
              <a:gd name="connsiteY5" fmla="*/ 488482 h 1058779"/>
              <a:gd name="connsiteX6" fmla="*/ 40907 w 914400"/>
              <a:gd name="connsiteY6" fmla="*/ 413886 h 1058779"/>
              <a:gd name="connsiteX7" fmla="*/ 14438 w 914400"/>
              <a:gd name="connsiteY7" fmla="*/ 327259 h 1058779"/>
              <a:gd name="connsiteX8" fmla="*/ 67377 w 914400"/>
              <a:gd name="connsiteY8" fmla="*/ 303195 h 1058779"/>
              <a:gd name="connsiteX9" fmla="*/ 175661 w 914400"/>
              <a:gd name="connsiteY9" fmla="*/ 252663 h 1058779"/>
              <a:gd name="connsiteX10" fmla="*/ 245444 w 914400"/>
              <a:gd name="connsiteY10" fmla="*/ 154004 h 1058779"/>
              <a:gd name="connsiteX11" fmla="*/ 308008 w 914400"/>
              <a:gd name="connsiteY11" fmla="*/ 180473 h 1058779"/>
              <a:gd name="connsiteX12" fmla="*/ 397042 w 914400"/>
              <a:gd name="connsiteY12" fmla="*/ 103471 h 1058779"/>
              <a:gd name="connsiteX13" fmla="*/ 449981 w 914400"/>
              <a:gd name="connsiteY13" fmla="*/ 38501 h 1058779"/>
              <a:gd name="connsiteX14" fmla="*/ 577516 w 914400"/>
              <a:gd name="connsiteY14" fmla="*/ 0 h 1058779"/>
              <a:gd name="connsiteX15" fmla="*/ 697831 w 914400"/>
              <a:gd name="connsiteY15" fmla="*/ 12031 h 1058779"/>
              <a:gd name="connsiteX16" fmla="*/ 839804 w 914400"/>
              <a:gd name="connsiteY16" fmla="*/ 62564 h 1058779"/>
              <a:gd name="connsiteX17" fmla="*/ 914400 w 914400"/>
              <a:gd name="connsiteY17" fmla="*/ 197318 h 1058779"/>
              <a:gd name="connsiteX18" fmla="*/ 902368 w 914400"/>
              <a:gd name="connsiteY18" fmla="*/ 264694 h 1058779"/>
              <a:gd name="connsiteX19" fmla="*/ 830179 w 914400"/>
              <a:gd name="connsiteY19" fmla="*/ 339290 h 1058779"/>
              <a:gd name="connsiteX20" fmla="*/ 904775 w 914400"/>
              <a:gd name="connsiteY20" fmla="*/ 416292 h 1058779"/>
              <a:gd name="connsiteX21" fmla="*/ 849429 w 914400"/>
              <a:gd name="connsiteY21" fmla="*/ 457200 h 1058779"/>
              <a:gd name="connsiteX22" fmla="*/ 789271 w 914400"/>
              <a:gd name="connsiteY22" fmla="*/ 495701 h 1058779"/>
              <a:gd name="connsiteX23" fmla="*/ 748364 w 914400"/>
              <a:gd name="connsiteY23" fmla="*/ 591953 h 1058779"/>
              <a:gd name="connsiteX24" fmla="*/ 770021 w 914400"/>
              <a:gd name="connsiteY24" fmla="*/ 671362 h 1058779"/>
              <a:gd name="connsiteX25" fmla="*/ 738739 w 914400"/>
              <a:gd name="connsiteY25" fmla="*/ 726707 h 1058779"/>
              <a:gd name="connsiteX26" fmla="*/ 678581 w 914400"/>
              <a:gd name="connsiteY26" fmla="*/ 760395 h 1058779"/>
              <a:gd name="connsiteX27" fmla="*/ 644892 w 914400"/>
              <a:gd name="connsiteY27" fmla="*/ 820553 h 1058779"/>
              <a:gd name="connsiteX28" fmla="*/ 616017 w 914400"/>
              <a:gd name="connsiteY28" fmla="*/ 827772 h 1058779"/>
              <a:gd name="connsiteX29" fmla="*/ 555859 w 914400"/>
              <a:gd name="connsiteY29" fmla="*/ 873492 h 1058779"/>
              <a:gd name="connsiteX30" fmla="*/ 502920 w 914400"/>
              <a:gd name="connsiteY30" fmla="*/ 948088 h 1058779"/>
              <a:gd name="connsiteX31" fmla="*/ 466825 w 914400"/>
              <a:gd name="connsiteY31" fmla="*/ 1001027 h 1058779"/>
              <a:gd name="connsiteX32" fmla="*/ 401855 w 914400"/>
              <a:gd name="connsiteY32" fmla="*/ 1027496 h 1058779"/>
              <a:gd name="connsiteX33" fmla="*/ 377791 w 914400"/>
              <a:gd name="connsiteY33" fmla="*/ 1058779 h 1058779"/>
              <a:gd name="connsiteX34" fmla="*/ 324852 w 914400"/>
              <a:gd name="connsiteY34" fmla="*/ 1056372 h 1058779"/>
              <a:gd name="connsiteX35" fmla="*/ 257476 w 914400"/>
              <a:gd name="connsiteY35" fmla="*/ 996214 h 1058779"/>
              <a:gd name="connsiteX36" fmla="*/ 223787 w 914400"/>
              <a:gd name="connsiteY36" fmla="*/ 976964 h 1058779"/>
              <a:gd name="connsiteX37" fmla="*/ 137160 w 914400"/>
              <a:gd name="connsiteY37" fmla="*/ 933650 h 1058779"/>
              <a:gd name="connsiteX0" fmla="*/ 96477 w 914400"/>
              <a:gd name="connsiteY0" fmla="*/ 946380 h 1058779"/>
              <a:gd name="connsiteX1" fmla="*/ 59138 w 914400"/>
              <a:gd name="connsiteY1" fmla="*/ 894841 h 1058779"/>
              <a:gd name="connsiteX2" fmla="*/ 101065 w 914400"/>
              <a:gd name="connsiteY2" fmla="*/ 767614 h 1058779"/>
              <a:gd name="connsiteX3" fmla="*/ 14438 w 914400"/>
              <a:gd name="connsiteY3" fmla="*/ 676174 h 1058779"/>
              <a:gd name="connsiteX4" fmla="*/ 0 w 914400"/>
              <a:gd name="connsiteY4" fmla="*/ 599172 h 1058779"/>
              <a:gd name="connsiteX5" fmla="*/ 19250 w 914400"/>
              <a:gd name="connsiteY5" fmla="*/ 488482 h 1058779"/>
              <a:gd name="connsiteX6" fmla="*/ 40907 w 914400"/>
              <a:gd name="connsiteY6" fmla="*/ 413886 h 1058779"/>
              <a:gd name="connsiteX7" fmla="*/ 14438 w 914400"/>
              <a:gd name="connsiteY7" fmla="*/ 327259 h 1058779"/>
              <a:gd name="connsiteX8" fmla="*/ 67377 w 914400"/>
              <a:gd name="connsiteY8" fmla="*/ 303195 h 1058779"/>
              <a:gd name="connsiteX9" fmla="*/ 175661 w 914400"/>
              <a:gd name="connsiteY9" fmla="*/ 252663 h 1058779"/>
              <a:gd name="connsiteX10" fmla="*/ 245444 w 914400"/>
              <a:gd name="connsiteY10" fmla="*/ 154004 h 1058779"/>
              <a:gd name="connsiteX11" fmla="*/ 308008 w 914400"/>
              <a:gd name="connsiteY11" fmla="*/ 180473 h 1058779"/>
              <a:gd name="connsiteX12" fmla="*/ 397042 w 914400"/>
              <a:gd name="connsiteY12" fmla="*/ 103471 h 1058779"/>
              <a:gd name="connsiteX13" fmla="*/ 449981 w 914400"/>
              <a:gd name="connsiteY13" fmla="*/ 38501 h 1058779"/>
              <a:gd name="connsiteX14" fmla="*/ 577516 w 914400"/>
              <a:gd name="connsiteY14" fmla="*/ 0 h 1058779"/>
              <a:gd name="connsiteX15" fmla="*/ 697831 w 914400"/>
              <a:gd name="connsiteY15" fmla="*/ 12031 h 1058779"/>
              <a:gd name="connsiteX16" fmla="*/ 839804 w 914400"/>
              <a:gd name="connsiteY16" fmla="*/ 62564 h 1058779"/>
              <a:gd name="connsiteX17" fmla="*/ 914400 w 914400"/>
              <a:gd name="connsiteY17" fmla="*/ 197318 h 1058779"/>
              <a:gd name="connsiteX18" fmla="*/ 902368 w 914400"/>
              <a:gd name="connsiteY18" fmla="*/ 264694 h 1058779"/>
              <a:gd name="connsiteX19" fmla="*/ 830179 w 914400"/>
              <a:gd name="connsiteY19" fmla="*/ 339290 h 1058779"/>
              <a:gd name="connsiteX20" fmla="*/ 904775 w 914400"/>
              <a:gd name="connsiteY20" fmla="*/ 416292 h 1058779"/>
              <a:gd name="connsiteX21" fmla="*/ 849429 w 914400"/>
              <a:gd name="connsiteY21" fmla="*/ 457200 h 1058779"/>
              <a:gd name="connsiteX22" fmla="*/ 789271 w 914400"/>
              <a:gd name="connsiteY22" fmla="*/ 495701 h 1058779"/>
              <a:gd name="connsiteX23" fmla="*/ 748364 w 914400"/>
              <a:gd name="connsiteY23" fmla="*/ 591953 h 1058779"/>
              <a:gd name="connsiteX24" fmla="*/ 770021 w 914400"/>
              <a:gd name="connsiteY24" fmla="*/ 671362 h 1058779"/>
              <a:gd name="connsiteX25" fmla="*/ 738739 w 914400"/>
              <a:gd name="connsiteY25" fmla="*/ 726707 h 1058779"/>
              <a:gd name="connsiteX26" fmla="*/ 678581 w 914400"/>
              <a:gd name="connsiteY26" fmla="*/ 760395 h 1058779"/>
              <a:gd name="connsiteX27" fmla="*/ 644892 w 914400"/>
              <a:gd name="connsiteY27" fmla="*/ 820553 h 1058779"/>
              <a:gd name="connsiteX28" fmla="*/ 616017 w 914400"/>
              <a:gd name="connsiteY28" fmla="*/ 827772 h 1058779"/>
              <a:gd name="connsiteX29" fmla="*/ 555859 w 914400"/>
              <a:gd name="connsiteY29" fmla="*/ 873492 h 1058779"/>
              <a:gd name="connsiteX30" fmla="*/ 502920 w 914400"/>
              <a:gd name="connsiteY30" fmla="*/ 948088 h 1058779"/>
              <a:gd name="connsiteX31" fmla="*/ 466825 w 914400"/>
              <a:gd name="connsiteY31" fmla="*/ 1001027 h 1058779"/>
              <a:gd name="connsiteX32" fmla="*/ 401855 w 914400"/>
              <a:gd name="connsiteY32" fmla="*/ 1027496 h 1058779"/>
              <a:gd name="connsiteX33" fmla="*/ 377791 w 914400"/>
              <a:gd name="connsiteY33" fmla="*/ 1058779 h 1058779"/>
              <a:gd name="connsiteX34" fmla="*/ 324852 w 914400"/>
              <a:gd name="connsiteY34" fmla="*/ 1056372 h 1058779"/>
              <a:gd name="connsiteX35" fmla="*/ 257476 w 914400"/>
              <a:gd name="connsiteY35" fmla="*/ 996214 h 1058779"/>
              <a:gd name="connsiteX36" fmla="*/ 223787 w 914400"/>
              <a:gd name="connsiteY36" fmla="*/ 976964 h 1058779"/>
              <a:gd name="connsiteX37" fmla="*/ 96477 w 914400"/>
              <a:gd name="connsiteY37" fmla="*/ 946380 h 1058779"/>
              <a:gd name="connsiteX0" fmla="*/ 96477 w 914400"/>
              <a:gd name="connsiteY0" fmla="*/ 946380 h 1058779"/>
              <a:gd name="connsiteX1" fmla="*/ 59138 w 914400"/>
              <a:gd name="connsiteY1" fmla="*/ 894841 h 1058779"/>
              <a:gd name="connsiteX2" fmla="*/ 101065 w 914400"/>
              <a:gd name="connsiteY2" fmla="*/ 767614 h 1058779"/>
              <a:gd name="connsiteX3" fmla="*/ 14438 w 914400"/>
              <a:gd name="connsiteY3" fmla="*/ 676174 h 1058779"/>
              <a:gd name="connsiteX4" fmla="*/ 0 w 914400"/>
              <a:gd name="connsiteY4" fmla="*/ 599172 h 1058779"/>
              <a:gd name="connsiteX5" fmla="*/ 19250 w 914400"/>
              <a:gd name="connsiteY5" fmla="*/ 488482 h 1058779"/>
              <a:gd name="connsiteX6" fmla="*/ 40907 w 914400"/>
              <a:gd name="connsiteY6" fmla="*/ 413886 h 1058779"/>
              <a:gd name="connsiteX7" fmla="*/ 14438 w 914400"/>
              <a:gd name="connsiteY7" fmla="*/ 327259 h 1058779"/>
              <a:gd name="connsiteX8" fmla="*/ 67377 w 914400"/>
              <a:gd name="connsiteY8" fmla="*/ 303195 h 1058779"/>
              <a:gd name="connsiteX9" fmla="*/ 175661 w 914400"/>
              <a:gd name="connsiteY9" fmla="*/ 252663 h 1058779"/>
              <a:gd name="connsiteX10" fmla="*/ 245444 w 914400"/>
              <a:gd name="connsiteY10" fmla="*/ 154004 h 1058779"/>
              <a:gd name="connsiteX11" fmla="*/ 308008 w 914400"/>
              <a:gd name="connsiteY11" fmla="*/ 180473 h 1058779"/>
              <a:gd name="connsiteX12" fmla="*/ 397042 w 914400"/>
              <a:gd name="connsiteY12" fmla="*/ 103471 h 1058779"/>
              <a:gd name="connsiteX13" fmla="*/ 449981 w 914400"/>
              <a:gd name="connsiteY13" fmla="*/ 38501 h 1058779"/>
              <a:gd name="connsiteX14" fmla="*/ 577516 w 914400"/>
              <a:gd name="connsiteY14" fmla="*/ 0 h 1058779"/>
              <a:gd name="connsiteX15" fmla="*/ 697831 w 914400"/>
              <a:gd name="connsiteY15" fmla="*/ 12031 h 1058779"/>
              <a:gd name="connsiteX16" fmla="*/ 839804 w 914400"/>
              <a:gd name="connsiteY16" fmla="*/ 62564 h 1058779"/>
              <a:gd name="connsiteX17" fmla="*/ 914400 w 914400"/>
              <a:gd name="connsiteY17" fmla="*/ 197318 h 1058779"/>
              <a:gd name="connsiteX18" fmla="*/ 902368 w 914400"/>
              <a:gd name="connsiteY18" fmla="*/ 264694 h 1058779"/>
              <a:gd name="connsiteX19" fmla="*/ 830179 w 914400"/>
              <a:gd name="connsiteY19" fmla="*/ 339290 h 1058779"/>
              <a:gd name="connsiteX20" fmla="*/ 904775 w 914400"/>
              <a:gd name="connsiteY20" fmla="*/ 416292 h 1058779"/>
              <a:gd name="connsiteX21" fmla="*/ 849429 w 914400"/>
              <a:gd name="connsiteY21" fmla="*/ 457200 h 1058779"/>
              <a:gd name="connsiteX22" fmla="*/ 789271 w 914400"/>
              <a:gd name="connsiteY22" fmla="*/ 495701 h 1058779"/>
              <a:gd name="connsiteX23" fmla="*/ 748364 w 914400"/>
              <a:gd name="connsiteY23" fmla="*/ 591953 h 1058779"/>
              <a:gd name="connsiteX24" fmla="*/ 770021 w 914400"/>
              <a:gd name="connsiteY24" fmla="*/ 671362 h 1058779"/>
              <a:gd name="connsiteX25" fmla="*/ 738739 w 914400"/>
              <a:gd name="connsiteY25" fmla="*/ 726707 h 1058779"/>
              <a:gd name="connsiteX26" fmla="*/ 678581 w 914400"/>
              <a:gd name="connsiteY26" fmla="*/ 760395 h 1058779"/>
              <a:gd name="connsiteX27" fmla="*/ 644892 w 914400"/>
              <a:gd name="connsiteY27" fmla="*/ 820553 h 1058779"/>
              <a:gd name="connsiteX28" fmla="*/ 616017 w 914400"/>
              <a:gd name="connsiteY28" fmla="*/ 827772 h 1058779"/>
              <a:gd name="connsiteX29" fmla="*/ 555859 w 914400"/>
              <a:gd name="connsiteY29" fmla="*/ 873492 h 1058779"/>
              <a:gd name="connsiteX30" fmla="*/ 502920 w 914400"/>
              <a:gd name="connsiteY30" fmla="*/ 948088 h 1058779"/>
              <a:gd name="connsiteX31" fmla="*/ 466825 w 914400"/>
              <a:gd name="connsiteY31" fmla="*/ 1001027 h 1058779"/>
              <a:gd name="connsiteX32" fmla="*/ 401855 w 914400"/>
              <a:gd name="connsiteY32" fmla="*/ 1027496 h 1058779"/>
              <a:gd name="connsiteX33" fmla="*/ 377791 w 914400"/>
              <a:gd name="connsiteY33" fmla="*/ 1058779 h 1058779"/>
              <a:gd name="connsiteX34" fmla="*/ 324852 w 914400"/>
              <a:gd name="connsiteY34" fmla="*/ 1056372 h 1058779"/>
              <a:gd name="connsiteX35" fmla="*/ 257476 w 914400"/>
              <a:gd name="connsiteY35" fmla="*/ 996214 h 1058779"/>
              <a:gd name="connsiteX36" fmla="*/ 223787 w 914400"/>
              <a:gd name="connsiteY36" fmla="*/ 976964 h 1058779"/>
              <a:gd name="connsiteX37" fmla="*/ 96477 w 914400"/>
              <a:gd name="connsiteY37" fmla="*/ 946380 h 1058779"/>
              <a:gd name="connsiteX0" fmla="*/ 96477 w 914400"/>
              <a:gd name="connsiteY0" fmla="*/ 946380 h 1058779"/>
              <a:gd name="connsiteX1" fmla="*/ 59138 w 914400"/>
              <a:gd name="connsiteY1" fmla="*/ 894841 h 1058779"/>
              <a:gd name="connsiteX2" fmla="*/ 101065 w 914400"/>
              <a:gd name="connsiteY2" fmla="*/ 767614 h 1058779"/>
              <a:gd name="connsiteX3" fmla="*/ 14438 w 914400"/>
              <a:gd name="connsiteY3" fmla="*/ 676174 h 1058779"/>
              <a:gd name="connsiteX4" fmla="*/ 0 w 914400"/>
              <a:gd name="connsiteY4" fmla="*/ 599172 h 1058779"/>
              <a:gd name="connsiteX5" fmla="*/ 19250 w 914400"/>
              <a:gd name="connsiteY5" fmla="*/ 488482 h 1058779"/>
              <a:gd name="connsiteX6" fmla="*/ 40907 w 914400"/>
              <a:gd name="connsiteY6" fmla="*/ 413886 h 1058779"/>
              <a:gd name="connsiteX7" fmla="*/ 14438 w 914400"/>
              <a:gd name="connsiteY7" fmla="*/ 327259 h 1058779"/>
              <a:gd name="connsiteX8" fmla="*/ 67377 w 914400"/>
              <a:gd name="connsiteY8" fmla="*/ 303195 h 1058779"/>
              <a:gd name="connsiteX9" fmla="*/ 175661 w 914400"/>
              <a:gd name="connsiteY9" fmla="*/ 252663 h 1058779"/>
              <a:gd name="connsiteX10" fmla="*/ 245444 w 914400"/>
              <a:gd name="connsiteY10" fmla="*/ 154004 h 1058779"/>
              <a:gd name="connsiteX11" fmla="*/ 308008 w 914400"/>
              <a:gd name="connsiteY11" fmla="*/ 180473 h 1058779"/>
              <a:gd name="connsiteX12" fmla="*/ 397042 w 914400"/>
              <a:gd name="connsiteY12" fmla="*/ 103471 h 1058779"/>
              <a:gd name="connsiteX13" fmla="*/ 449981 w 914400"/>
              <a:gd name="connsiteY13" fmla="*/ 38501 h 1058779"/>
              <a:gd name="connsiteX14" fmla="*/ 577516 w 914400"/>
              <a:gd name="connsiteY14" fmla="*/ 0 h 1058779"/>
              <a:gd name="connsiteX15" fmla="*/ 697831 w 914400"/>
              <a:gd name="connsiteY15" fmla="*/ 12031 h 1058779"/>
              <a:gd name="connsiteX16" fmla="*/ 839804 w 914400"/>
              <a:gd name="connsiteY16" fmla="*/ 62564 h 1058779"/>
              <a:gd name="connsiteX17" fmla="*/ 914400 w 914400"/>
              <a:gd name="connsiteY17" fmla="*/ 197318 h 1058779"/>
              <a:gd name="connsiteX18" fmla="*/ 902368 w 914400"/>
              <a:gd name="connsiteY18" fmla="*/ 264694 h 1058779"/>
              <a:gd name="connsiteX19" fmla="*/ 830179 w 914400"/>
              <a:gd name="connsiteY19" fmla="*/ 339290 h 1058779"/>
              <a:gd name="connsiteX20" fmla="*/ 904775 w 914400"/>
              <a:gd name="connsiteY20" fmla="*/ 416292 h 1058779"/>
              <a:gd name="connsiteX21" fmla="*/ 849429 w 914400"/>
              <a:gd name="connsiteY21" fmla="*/ 457200 h 1058779"/>
              <a:gd name="connsiteX22" fmla="*/ 789271 w 914400"/>
              <a:gd name="connsiteY22" fmla="*/ 495701 h 1058779"/>
              <a:gd name="connsiteX23" fmla="*/ 748364 w 914400"/>
              <a:gd name="connsiteY23" fmla="*/ 591953 h 1058779"/>
              <a:gd name="connsiteX24" fmla="*/ 770021 w 914400"/>
              <a:gd name="connsiteY24" fmla="*/ 671362 h 1058779"/>
              <a:gd name="connsiteX25" fmla="*/ 738739 w 914400"/>
              <a:gd name="connsiteY25" fmla="*/ 726707 h 1058779"/>
              <a:gd name="connsiteX26" fmla="*/ 678581 w 914400"/>
              <a:gd name="connsiteY26" fmla="*/ 760395 h 1058779"/>
              <a:gd name="connsiteX27" fmla="*/ 644892 w 914400"/>
              <a:gd name="connsiteY27" fmla="*/ 820553 h 1058779"/>
              <a:gd name="connsiteX28" fmla="*/ 616017 w 914400"/>
              <a:gd name="connsiteY28" fmla="*/ 827772 h 1058779"/>
              <a:gd name="connsiteX29" fmla="*/ 555859 w 914400"/>
              <a:gd name="connsiteY29" fmla="*/ 873492 h 1058779"/>
              <a:gd name="connsiteX30" fmla="*/ 502920 w 914400"/>
              <a:gd name="connsiteY30" fmla="*/ 948088 h 1058779"/>
              <a:gd name="connsiteX31" fmla="*/ 466825 w 914400"/>
              <a:gd name="connsiteY31" fmla="*/ 1001027 h 1058779"/>
              <a:gd name="connsiteX32" fmla="*/ 401855 w 914400"/>
              <a:gd name="connsiteY32" fmla="*/ 1027496 h 1058779"/>
              <a:gd name="connsiteX33" fmla="*/ 377791 w 914400"/>
              <a:gd name="connsiteY33" fmla="*/ 1058779 h 1058779"/>
              <a:gd name="connsiteX34" fmla="*/ 324852 w 914400"/>
              <a:gd name="connsiteY34" fmla="*/ 1056372 h 1058779"/>
              <a:gd name="connsiteX35" fmla="*/ 274911 w 914400"/>
              <a:gd name="connsiteY35" fmla="*/ 985606 h 1058779"/>
              <a:gd name="connsiteX36" fmla="*/ 223787 w 914400"/>
              <a:gd name="connsiteY36" fmla="*/ 976964 h 1058779"/>
              <a:gd name="connsiteX37" fmla="*/ 96477 w 914400"/>
              <a:gd name="connsiteY37" fmla="*/ 946380 h 1058779"/>
              <a:gd name="connsiteX0" fmla="*/ 96477 w 914400"/>
              <a:gd name="connsiteY0" fmla="*/ 946380 h 1058779"/>
              <a:gd name="connsiteX1" fmla="*/ 59138 w 914400"/>
              <a:gd name="connsiteY1" fmla="*/ 894841 h 1058779"/>
              <a:gd name="connsiteX2" fmla="*/ 101065 w 914400"/>
              <a:gd name="connsiteY2" fmla="*/ 767614 h 1058779"/>
              <a:gd name="connsiteX3" fmla="*/ 14438 w 914400"/>
              <a:gd name="connsiteY3" fmla="*/ 676174 h 1058779"/>
              <a:gd name="connsiteX4" fmla="*/ 0 w 914400"/>
              <a:gd name="connsiteY4" fmla="*/ 599172 h 1058779"/>
              <a:gd name="connsiteX5" fmla="*/ 19250 w 914400"/>
              <a:gd name="connsiteY5" fmla="*/ 488482 h 1058779"/>
              <a:gd name="connsiteX6" fmla="*/ 40907 w 914400"/>
              <a:gd name="connsiteY6" fmla="*/ 413886 h 1058779"/>
              <a:gd name="connsiteX7" fmla="*/ 14438 w 914400"/>
              <a:gd name="connsiteY7" fmla="*/ 327259 h 1058779"/>
              <a:gd name="connsiteX8" fmla="*/ 67377 w 914400"/>
              <a:gd name="connsiteY8" fmla="*/ 303195 h 1058779"/>
              <a:gd name="connsiteX9" fmla="*/ 175661 w 914400"/>
              <a:gd name="connsiteY9" fmla="*/ 252663 h 1058779"/>
              <a:gd name="connsiteX10" fmla="*/ 245444 w 914400"/>
              <a:gd name="connsiteY10" fmla="*/ 154004 h 1058779"/>
              <a:gd name="connsiteX11" fmla="*/ 308008 w 914400"/>
              <a:gd name="connsiteY11" fmla="*/ 180473 h 1058779"/>
              <a:gd name="connsiteX12" fmla="*/ 397042 w 914400"/>
              <a:gd name="connsiteY12" fmla="*/ 103471 h 1058779"/>
              <a:gd name="connsiteX13" fmla="*/ 449981 w 914400"/>
              <a:gd name="connsiteY13" fmla="*/ 38501 h 1058779"/>
              <a:gd name="connsiteX14" fmla="*/ 577516 w 914400"/>
              <a:gd name="connsiteY14" fmla="*/ 0 h 1058779"/>
              <a:gd name="connsiteX15" fmla="*/ 697831 w 914400"/>
              <a:gd name="connsiteY15" fmla="*/ 12031 h 1058779"/>
              <a:gd name="connsiteX16" fmla="*/ 839804 w 914400"/>
              <a:gd name="connsiteY16" fmla="*/ 62564 h 1058779"/>
              <a:gd name="connsiteX17" fmla="*/ 914400 w 914400"/>
              <a:gd name="connsiteY17" fmla="*/ 197318 h 1058779"/>
              <a:gd name="connsiteX18" fmla="*/ 902368 w 914400"/>
              <a:gd name="connsiteY18" fmla="*/ 264694 h 1058779"/>
              <a:gd name="connsiteX19" fmla="*/ 830179 w 914400"/>
              <a:gd name="connsiteY19" fmla="*/ 339290 h 1058779"/>
              <a:gd name="connsiteX20" fmla="*/ 904775 w 914400"/>
              <a:gd name="connsiteY20" fmla="*/ 416292 h 1058779"/>
              <a:gd name="connsiteX21" fmla="*/ 849429 w 914400"/>
              <a:gd name="connsiteY21" fmla="*/ 457200 h 1058779"/>
              <a:gd name="connsiteX22" fmla="*/ 789271 w 914400"/>
              <a:gd name="connsiteY22" fmla="*/ 495701 h 1058779"/>
              <a:gd name="connsiteX23" fmla="*/ 748364 w 914400"/>
              <a:gd name="connsiteY23" fmla="*/ 591953 h 1058779"/>
              <a:gd name="connsiteX24" fmla="*/ 770021 w 914400"/>
              <a:gd name="connsiteY24" fmla="*/ 671362 h 1058779"/>
              <a:gd name="connsiteX25" fmla="*/ 738739 w 914400"/>
              <a:gd name="connsiteY25" fmla="*/ 726707 h 1058779"/>
              <a:gd name="connsiteX26" fmla="*/ 678581 w 914400"/>
              <a:gd name="connsiteY26" fmla="*/ 760395 h 1058779"/>
              <a:gd name="connsiteX27" fmla="*/ 644892 w 914400"/>
              <a:gd name="connsiteY27" fmla="*/ 820553 h 1058779"/>
              <a:gd name="connsiteX28" fmla="*/ 616017 w 914400"/>
              <a:gd name="connsiteY28" fmla="*/ 827772 h 1058779"/>
              <a:gd name="connsiteX29" fmla="*/ 555859 w 914400"/>
              <a:gd name="connsiteY29" fmla="*/ 873492 h 1058779"/>
              <a:gd name="connsiteX30" fmla="*/ 502920 w 914400"/>
              <a:gd name="connsiteY30" fmla="*/ 948088 h 1058779"/>
              <a:gd name="connsiteX31" fmla="*/ 466825 w 914400"/>
              <a:gd name="connsiteY31" fmla="*/ 1001027 h 1058779"/>
              <a:gd name="connsiteX32" fmla="*/ 401855 w 914400"/>
              <a:gd name="connsiteY32" fmla="*/ 1027496 h 1058779"/>
              <a:gd name="connsiteX33" fmla="*/ 377791 w 914400"/>
              <a:gd name="connsiteY33" fmla="*/ 1058779 h 1058779"/>
              <a:gd name="connsiteX34" fmla="*/ 324852 w 914400"/>
              <a:gd name="connsiteY34" fmla="*/ 1056372 h 1058779"/>
              <a:gd name="connsiteX35" fmla="*/ 274911 w 914400"/>
              <a:gd name="connsiteY35" fmla="*/ 985606 h 1058779"/>
              <a:gd name="connsiteX36" fmla="*/ 248972 w 914400"/>
              <a:gd name="connsiteY36" fmla="*/ 919675 h 1058779"/>
              <a:gd name="connsiteX37" fmla="*/ 96477 w 914400"/>
              <a:gd name="connsiteY37" fmla="*/ 946380 h 1058779"/>
              <a:gd name="connsiteX0" fmla="*/ 96477 w 914400"/>
              <a:gd name="connsiteY0" fmla="*/ 946380 h 1058779"/>
              <a:gd name="connsiteX1" fmla="*/ 59138 w 914400"/>
              <a:gd name="connsiteY1" fmla="*/ 894841 h 1058779"/>
              <a:gd name="connsiteX2" fmla="*/ 101065 w 914400"/>
              <a:gd name="connsiteY2" fmla="*/ 767614 h 1058779"/>
              <a:gd name="connsiteX3" fmla="*/ 14438 w 914400"/>
              <a:gd name="connsiteY3" fmla="*/ 676174 h 1058779"/>
              <a:gd name="connsiteX4" fmla="*/ 0 w 914400"/>
              <a:gd name="connsiteY4" fmla="*/ 599172 h 1058779"/>
              <a:gd name="connsiteX5" fmla="*/ 19250 w 914400"/>
              <a:gd name="connsiteY5" fmla="*/ 488482 h 1058779"/>
              <a:gd name="connsiteX6" fmla="*/ 40907 w 914400"/>
              <a:gd name="connsiteY6" fmla="*/ 413886 h 1058779"/>
              <a:gd name="connsiteX7" fmla="*/ 14438 w 914400"/>
              <a:gd name="connsiteY7" fmla="*/ 327259 h 1058779"/>
              <a:gd name="connsiteX8" fmla="*/ 67377 w 914400"/>
              <a:gd name="connsiteY8" fmla="*/ 303195 h 1058779"/>
              <a:gd name="connsiteX9" fmla="*/ 175661 w 914400"/>
              <a:gd name="connsiteY9" fmla="*/ 252663 h 1058779"/>
              <a:gd name="connsiteX10" fmla="*/ 245444 w 914400"/>
              <a:gd name="connsiteY10" fmla="*/ 154004 h 1058779"/>
              <a:gd name="connsiteX11" fmla="*/ 308008 w 914400"/>
              <a:gd name="connsiteY11" fmla="*/ 180473 h 1058779"/>
              <a:gd name="connsiteX12" fmla="*/ 397042 w 914400"/>
              <a:gd name="connsiteY12" fmla="*/ 103471 h 1058779"/>
              <a:gd name="connsiteX13" fmla="*/ 449981 w 914400"/>
              <a:gd name="connsiteY13" fmla="*/ 38501 h 1058779"/>
              <a:gd name="connsiteX14" fmla="*/ 577516 w 914400"/>
              <a:gd name="connsiteY14" fmla="*/ 0 h 1058779"/>
              <a:gd name="connsiteX15" fmla="*/ 697831 w 914400"/>
              <a:gd name="connsiteY15" fmla="*/ 12031 h 1058779"/>
              <a:gd name="connsiteX16" fmla="*/ 839804 w 914400"/>
              <a:gd name="connsiteY16" fmla="*/ 62564 h 1058779"/>
              <a:gd name="connsiteX17" fmla="*/ 914400 w 914400"/>
              <a:gd name="connsiteY17" fmla="*/ 197318 h 1058779"/>
              <a:gd name="connsiteX18" fmla="*/ 902368 w 914400"/>
              <a:gd name="connsiteY18" fmla="*/ 264694 h 1058779"/>
              <a:gd name="connsiteX19" fmla="*/ 830179 w 914400"/>
              <a:gd name="connsiteY19" fmla="*/ 339290 h 1058779"/>
              <a:gd name="connsiteX20" fmla="*/ 904775 w 914400"/>
              <a:gd name="connsiteY20" fmla="*/ 416292 h 1058779"/>
              <a:gd name="connsiteX21" fmla="*/ 849429 w 914400"/>
              <a:gd name="connsiteY21" fmla="*/ 457200 h 1058779"/>
              <a:gd name="connsiteX22" fmla="*/ 789271 w 914400"/>
              <a:gd name="connsiteY22" fmla="*/ 495701 h 1058779"/>
              <a:gd name="connsiteX23" fmla="*/ 748364 w 914400"/>
              <a:gd name="connsiteY23" fmla="*/ 591953 h 1058779"/>
              <a:gd name="connsiteX24" fmla="*/ 770021 w 914400"/>
              <a:gd name="connsiteY24" fmla="*/ 671362 h 1058779"/>
              <a:gd name="connsiteX25" fmla="*/ 738739 w 914400"/>
              <a:gd name="connsiteY25" fmla="*/ 726707 h 1058779"/>
              <a:gd name="connsiteX26" fmla="*/ 678581 w 914400"/>
              <a:gd name="connsiteY26" fmla="*/ 760395 h 1058779"/>
              <a:gd name="connsiteX27" fmla="*/ 644892 w 914400"/>
              <a:gd name="connsiteY27" fmla="*/ 820553 h 1058779"/>
              <a:gd name="connsiteX28" fmla="*/ 616017 w 914400"/>
              <a:gd name="connsiteY28" fmla="*/ 827772 h 1058779"/>
              <a:gd name="connsiteX29" fmla="*/ 555859 w 914400"/>
              <a:gd name="connsiteY29" fmla="*/ 873492 h 1058779"/>
              <a:gd name="connsiteX30" fmla="*/ 502920 w 914400"/>
              <a:gd name="connsiteY30" fmla="*/ 948088 h 1058779"/>
              <a:gd name="connsiteX31" fmla="*/ 466825 w 914400"/>
              <a:gd name="connsiteY31" fmla="*/ 1001027 h 1058779"/>
              <a:gd name="connsiteX32" fmla="*/ 401855 w 914400"/>
              <a:gd name="connsiteY32" fmla="*/ 1027496 h 1058779"/>
              <a:gd name="connsiteX33" fmla="*/ 377791 w 914400"/>
              <a:gd name="connsiteY33" fmla="*/ 1058779 h 1058779"/>
              <a:gd name="connsiteX34" fmla="*/ 324852 w 914400"/>
              <a:gd name="connsiteY34" fmla="*/ 1056372 h 1058779"/>
              <a:gd name="connsiteX35" fmla="*/ 274911 w 914400"/>
              <a:gd name="connsiteY35" fmla="*/ 985606 h 1058779"/>
              <a:gd name="connsiteX36" fmla="*/ 248972 w 914400"/>
              <a:gd name="connsiteY36" fmla="*/ 919675 h 1058779"/>
              <a:gd name="connsiteX37" fmla="*/ 96477 w 914400"/>
              <a:gd name="connsiteY37" fmla="*/ 946380 h 1058779"/>
              <a:gd name="connsiteX0" fmla="*/ 107082 w 925005"/>
              <a:gd name="connsiteY0" fmla="*/ 946380 h 1058779"/>
              <a:gd name="connsiteX1" fmla="*/ 0 w 925005"/>
              <a:gd name="connsiteY1" fmla="*/ 894841 h 1058779"/>
              <a:gd name="connsiteX2" fmla="*/ 111670 w 925005"/>
              <a:gd name="connsiteY2" fmla="*/ 767614 h 1058779"/>
              <a:gd name="connsiteX3" fmla="*/ 25043 w 925005"/>
              <a:gd name="connsiteY3" fmla="*/ 676174 h 1058779"/>
              <a:gd name="connsiteX4" fmla="*/ 10605 w 925005"/>
              <a:gd name="connsiteY4" fmla="*/ 599172 h 1058779"/>
              <a:gd name="connsiteX5" fmla="*/ 29855 w 925005"/>
              <a:gd name="connsiteY5" fmla="*/ 488482 h 1058779"/>
              <a:gd name="connsiteX6" fmla="*/ 51512 w 925005"/>
              <a:gd name="connsiteY6" fmla="*/ 413886 h 1058779"/>
              <a:gd name="connsiteX7" fmla="*/ 25043 w 925005"/>
              <a:gd name="connsiteY7" fmla="*/ 327259 h 1058779"/>
              <a:gd name="connsiteX8" fmla="*/ 77982 w 925005"/>
              <a:gd name="connsiteY8" fmla="*/ 303195 h 1058779"/>
              <a:gd name="connsiteX9" fmla="*/ 186266 w 925005"/>
              <a:gd name="connsiteY9" fmla="*/ 252663 h 1058779"/>
              <a:gd name="connsiteX10" fmla="*/ 256049 w 925005"/>
              <a:gd name="connsiteY10" fmla="*/ 154004 h 1058779"/>
              <a:gd name="connsiteX11" fmla="*/ 318613 w 925005"/>
              <a:gd name="connsiteY11" fmla="*/ 180473 h 1058779"/>
              <a:gd name="connsiteX12" fmla="*/ 407647 w 925005"/>
              <a:gd name="connsiteY12" fmla="*/ 103471 h 1058779"/>
              <a:gd name="connsiteX13" fmla="*/ 460586 w 925005"/>
              <a:gd name="connsiteY13" fmla="*/ 38501 h 1058779"/>
              <a:gd name="connsiteX14" fmla="*/ 588121 w 925005"/>
              <a:gd name="connsiteY14" fmla="*/ 0 h 1058779"/>
              <a:gd name="connsiteX15" fmla="*/ 708436 w 925005"/>
              <a:gd name="connsiteY15" fmla="*/ 12031 h 1058779"/>
              <a:gd name="connsiteX16" fmla="*/ 850409 w 925005"/>
              <a:gd name="connsiteY16" fmla="*/ 62564 h 1058779"/>
              <a:gd name="connsiteX17" fmla="*/ 925005 w 925005"/>
              <a:gd name="connsiteY17" fmla="*/ 197318 h 1058779"/>
              <a:gd name="connsiteX18" fmla="*/ 912973 w 925005"/>
              <a:gd name="connsiteY18" fmla="*/ 264694 h 1058779"/>
              <a:gd name="connsiteX19" fmla="*/ 840784 w 925005"/>
              <a:gd name="connsiteY19" fmla="*/ 339290 h 1058779"/>
              <a:gd name="connsiteX20" fmla="*/ 915380 w 925005"/>
              <a:gd name="connsiteY20" fmla="*/ 416292 h 1058779"/>
              <a:gd name="connsiteX21" fmla="*/ 860034 w 925005"/>
              <a:gd name="connsiteY21" fmla="*/ 457200 h 1058779"/>
              <a:gd name="connsiteX22" fmla="*/ 799876 w 925005"/>
              <a:gd name="connsiteY22" fmla="*/ 495701 h 1058779"/>
              <a:gd name="connsiteX23" fmla="*/ 758969 w 925005"/>
              <a:gd name="connsiteY23" fmla="*/ 591953 h 1058779"/>
              <a:gd name="connsiteX24" fmla="*/ 780626 w 925005"/>
              <a:gd name="connsiteY24" fmla="*/ 671362 h 1058779"/>
              <a:gd name="connsiteX25" fmla="*/ 749344 w 925005"/>
              <a:gd name="connsiteY25" fmla="*/ 726707 h 1058779"/>
              <a:gd name="connsiteX26" fmla="*/ 689186 w 925005"/>
              <a:gd name="connsiteY26" fmla="*/ 760395 h 1058779"/>
              <a:gd name="connsiteX27" fmla="*/ 655497 w 925005"/>
              <a:gd name="connsiteY27" fmla="*/ 820553 h 1058779"/>
              <a:gd name="connsiteX28" fmla="*/ 626622 w 925005"/>
              <a:gd name="connsiteY28" fmla="*/ 827772 h 1058779"/>
              <a:gd name="connsiteX29" fmla="*/ 566464 w 925005"/>
              <a:gd name="connsiteY29" fmla="*/ 873492 h 1058779"/>
              <a:gd name="connsiteX30" fmla="*/ 513525 w 925005"/>
              <a:gd name="connsiteY30" fmla="*/ 948088 h 1058779"/>
              <a:gd name="connsiteX31" fmla="*/ 477430 w 925005"/>
              <a:gd name="connsiteY31" fmla="*/ 1001027 h 1058779"/>
              <a:gd name="connsiteX32" fmla="*/ 412460 w 925005"/>
              <a:gd name="connsiteY32" fmla="*/ 1027496 h 1058779"/>
              <a:gd name="connsiteX33" fmla="*/ 388396 w 925005"/>
              <a:gd name="connsiteY33" fmla="*/ 1058779 h 1058779"/>
              <a:gd name="connsiteX34" fmla="*/ 335457 w 925005"/>
              <a:gd name="connsiteY34" fmla="*/ 1056372 h 1058779"/>
              <a:gd name="connsiteX35" fmla="*/ 285516 w 925005"/>
              <a:gd name="connsiteY35" fmla="*/ 985606 h 1058779"/>
              <a:gd name="connsiteX36" fmla="*/ 259577 w 925005"/>
              <a:gd name="connsiteY36" fmla="*/ 919675 h 1058779"/>
              <a:gd name="connsiteX37" fmla="*/ 107082 w 925005"/>
              <a:gd name="connsiteY37" fmla="*/ 946380 h 1058779"/>
              <a:gd name="connsiteX0" fmla="*/ 107082 w 925005"/>
              <a:gd name="connsiteY0" fmla="*/ 946380 h 1058779"/>
              <a:gd name="connsiteX1" fmla="*/ 0 w 925005"/>
              <a:gd name="connsiteY1" fmla="*/ 839675 h 1058779"/>
              <a:gd name="connsiteX2" fmla="*/ 111670 w 925005"/>
              <a:gd name="connsiteY2" fmla="*/ 767614 h 1058779"/>
              <a:gd name="connsiteX3" fmla="*/ 25043 w 925005"/>
              <a:gd name="connsiteY3" fmla="*/ 676174 h 1058779"/>
              <a:gd name="connsiteX4" fmla="*/ 10605 w 925005"/>
              <a:gd name="connsiteY4" fmla="*/ 599172 h 1058779"/>
              <a:gd name="connsiteX5" fmla="*/ 29855 w 925005"/>
              <a:gd name="connsiteY5" fmla="*/ 488482 h 1058779"/>
              <a:gd name="connsiteX6" fmla="*/ 51512 w 925005"/>
              <a:gd name="connsiteY6" fmla="*/ 413886 h 1058779"/>
              <a:gd name="connsiteX7" fmla="*/ 25043 w 925005"/>
              <a:gd name="connsiteY7" fmla="*/ 327259 h 1058779"/>
              <a:gd name="connsiteX8" fmla="*/ 77982 w 925005"/>
              <a:gd name="connsiteY8" fmla="*/ 303195 h 1058779"/>
              <a:gd name="connsiteX9" fmla="*/ 186266 w 925005"/>
              <a:gd name="connsiteY9" fmla="*/ 252663 h 1058779"/>
              <a:gd name="connsiteX10" fmla="*/ 256049 w 925005"/>
              <a:gd name="connsiteY10" fmla="*/ 154004 h 1058779"/>
              <a:gd name="connsiteX11" fmla="*/ 318613 w 925005"/>
              <a:gd name="connsiteY11" fmla="*/ 180473 h 1058779"/>
              <a:gd name="connsiteX12" fmla="*/ 407647 w 925005"/>
              <a:gd name="connsiteY12" fmla="*/ 103471 h 1058779"/>
              <a:gd name="connsiteX13" fmla="*/ 460586 w 925005"/>
              <a:gd name="connsiteY13" fmla="*/ 38501 h 1058779"/>
              <a:gd name="connsiteX14" fmla="*/ 588121 w 925005"/>
              <a:gd name="connsiteY14" fmla="*/ 0 h 1058779"/>
              <a:gd name="connsiteX15" fmla="*/ 708436 w 925005"/>
              <a:gd name="connsiteY15" fmla="*/ 12031 h 1058779"/>
              <a:gd name="connsiteX16" fmla="*/ 850409 w 925005"/>
              <a:gd name="connsiteY16" fmla="*/ 62564 h 1058779"/>
              <a:gd name="connsiteX17" fmla="*/ 925005 w 925005"/>
              <a:gd name="connsiteY17" fmla="*/ 197318 h 1058779"/>
              <a:gd name="connsiteX18" fmla="*/ 912973 w 925005"/>
              <a:gd name="connsiteY18" fmla="*/ 264694 h 1058779"/>
              <a:gd name="connsiteX19" fmla="*/ 840784 w 925005"/>
              <a:gd name="connsiteY19" fmla="*/ 339290 h 1058779"/>
              <a:gd name="connsiteX20" fmla="*/ 915380 w 925005"/>
              <a:gd name="connsiteY20" fmla="*/ 416292 h 1058779"/>
              <a:gd name="connsiteX21" fmla="*/ 860034 w 925005"/>
              <a:gd name="connsiteY21" fmla="*/ 457200 h 1058779"/>
              <a:gd name="connsiteX22" fmla="*/ 799876 w 925005"/>
              <a:gd name="connsiteY22" fmla="*/ 495701 h 1058779"/>
              <a:gd name="connsiteX23" fmla="*/ 758969 w 925005"/>
              <a:gd name="connsiteY23" fmla="*/ 591953 h 1058779"/>
              <a:gd name="connsiteX24" fmla="*/ 780626 w 925005"/>
              <a:gd name="connsiteY24" fmla="*/ 671362 h 1058779"/>
              <a:gd name="connsiteX25" fmla="*/ 749344 w 925005"/>
              <a:gd name="connsiteY25" fmla="*/ 726707 h 1058779"/>
              <a:gd name="connsiteX26" fmla="*/ 689186 w 925005"/>
              <a:gd name="connsiteY26" fmla="*/ 760395 h 1058779"/>
              <a:gd name="connsiteX27" fmla="*/ 655497 w 925005"/>
              <a:gd name="connsiteY27" fmla="*/ 820553 h 1058779"/>
              <a:gd name="connsiteX28" fmla="*/ 626622 w 925005"/>
              <a:gd name="connsiteY28" fmla="*/ 827772 h 1058779"/>
              <a:gd name="connsiteX29" fmla="*/ 566464 w 925005"/>
              <a:gd name="connsiteY29" fmla="*/ 873492 h 1058779"/>
              <a:gd name="connsiteX30" fmla="*/ 513525 w 925005"/>
              <a:gd name="connsiteY30" fmla="*/ 948088 h 1058779"/>
              <a:gd name="connsiteX31" fmla="*/ 477430 w 925005"/>
              <a:gd name="connsiteY31" fmla="*/ 1001027 h 1058779"/>
              <a:gd name="connsiteX32" fmla="*/ 412460 w 925005"/>
              <a:gd name="connsiteY32" fmla="*/ 1027496 h 1058779"/>
              <a:gd name="connsiteX33" fmla="*/ 388396 w 925005"/>
              <a:gd name="connsiteY33" fmla="*/ 1058779 h 1058779"/>
              <a:gd name="connsiteX34" fmla="*/ 335457 w 925005"/>
              <a:gd name="connsiteY34" fmla="*/ 1056372 h 1058779"/>
              <a:gd name="connsiteX35" fmla="*/ 285516 w 925005"/>
              <a:gd name="connsiteY35" fmla="*/ 985606 h 1058779"/>
              <a:gd name="connsiteX36" fmla="*/ 259577 w 925005"/>
              <a:gd name="connsiteY36" fmla="*/ 919675 h 1058779"/>
              <a:gd name="connsiteX37" fmla="*/ 107082 w 925005"/>
              <a:gd name="connsiteY37" fmla="*/ 946380 h 1058779"/>
              <a:gd name="connsiteX0" fmla="*/ 107082 w 925005"/>
              <a:gd name="connsiteY0" fmla="*/ 946380 h 1058779"/>
              <a:gd name="connsiteX1" fmla="*/ 0 w 925005"/>
              <a:gd name="connsiteY1" fmla="*/ 839675 h 1058779"/>
              <a:gd name="connsiteX2" fmla="*/ 14806 w 925005"/>
              <a:gd name="connsiteY2" fmla="*/ 759126 h 1058779"/>
              <a:gd name="connsiteX3" fmla="*/ 25043 w 925005"/>
              <a:gd name="connsiteY3" fmla="*/ 676174 h 1058779"/>
              <a:gd name="connsiteX4" fmla="*/ 10605 w 925005"/>
              <a:gd name="connsiteY4" fmla="*/ 599172 h 1058779"/>
              <a:gd name="connsiteX5" fmla="*/ 29855 w 925005"/>
              <a:gd name="connsiteY5" fmla="*/ 488482 h 1058779"/>
              <a:gd name="connsiteX6" fmla="*/ 51512 w 925005"/>
              <a:gd name="connsiteY6" fmla="*/ 413886 h 1058779"/>
              <a:gd name="connsiteX7" fmla="*/ 25043 w 925005"/>
              <a:gd name="connsiteY7" fmla="*/ 327259 h 1058779"/>
              <a:gd name="connsiteX8" fmla="*/ 77982 w 925005"/>
              <a:gd name="connsiteY8" fmla="*/ 303195 h 1058779"/>
              <a:gd name="connsiteX9" fmla="*/ 186266 w 925005"/>
              <a:gd name="connsiteY9" fmla="*/ 252663 h 1058779"/>
              <a:gd name="connsiteX10" fmla="*/ 256049 w 925005"/>
              <a:gd name="connsiteY10" fmla="*/ 154004 h 1058779"/>
              <a:gd name="connsiteX11" fmla="*/ 318613 w 925005"/>
              <a:gd name="connsiteY11" fmla="*/ 180473 h 1058779"/>
              <a:gd name="connsiteX12" fmla="*/ 407647 w 925005"/>
              <a:gd name="connsiteY12" fmla="*/ 103471 h 1058779"/>
              <a:gd name="connsiteX13" fmla="*/ 460586 w 925005"/>
              <a:gd name="connsiteY13" fmla="*/ 38501 h 1058779"/>
              <a:gd name="connsiteX14" fmla="*/ 588121 w 925005"/>
              <a:gd name="connsiteY14" fmla="*/ 0 h 1058779"/>
              <a:gd name="connsiteX15" fmla="*/ 708436 w 925005"/>
              <a:gd name="connsiteY15" fmla="*/ 12031 h 1058779"/>
              <a:gd name="connsiteX16" fmla="*/ 850409 w 925005"/>
              <a:gd name="connsiteY16" fmla="*/ 62564 h 1058779"/>
              <a:gd name="connsiteX17" fmla="*/ 925005 w 925005"/>
              <a:gd name="connsiteY17" fmla="*/ 197318 h 1058779"/>
              <a:gd name="connsiteX18" fmla="*/ 912973 w 925005"/>
              <a:gd name="connsiteY18" fmla="*/ 264694 h 1058779"/>
              <a:gd name="connsiteX19" fmla="*/ 840784 w 925005"/>
              <a:gd name="connsiteY19" fmla="*/ 339290 h 1058779"/>
              <a:gd name="connsiteX20" fmla="*/ 915380 w 925005"/>
              <a:gd name="connsiteY20" fmla="*/ 416292 h 1058779"/>
              <a:gd name="connsiteX21" fmla="*/ 860034 w 925005"/>
              <a:gd name="connsiteY21" fmla="*/ 457200 h 1058779"/>
              <a:gd name="connsiteX22" fmla="*/ 799876 w 925005"/>
              <a:gd name="connsiteY22" fmla="*/ 495701 h 1058779"/>
              <a:gd name="connsiteX23" fmla="*/ 758969 w 925005"/>
              <a:gd name="connsiteY23" fmla="*/ 591953 h 1058779"/>
              <a:gd name="connsiteX24" fmla="*/ 780626 w 925005"/>
              <a:gd name="connsiteY24" fmla="*/ 671362 h 1058779"/>
              <a:gd name="connsiteX25" fmla="*/ 749344 w 925005"/>
              <a:gd name="connsiteY25" fmla="*/ 726707 h 1058779"/>
              <a:gd name="connsiteX26" fmla="*/ 689186 w 925005"/>
              <a:gd name="connsiteY26" fmla="*/ 760395 h 1058779"/>
              <a:gd name="connsiteX27" fmla="*/ 655497 w 925005"/>
              <a:gd name="connsiteY27" fmla="*/ 820553 h 1058779"/>
              <a:gd name="connsiteX28" fmla="*/ 626622 w 925005"/>
              <a:gd name="connsiteY28" fmla="*/ 827772 h 1058779"/>
              <a:gd name="connsiteX29" fmla="*/ 566464 w 925005"/>
              <a:gd name="connsiteY29" fmla="*/ 873492 h 1058779"/>
              <a:gd name="connsiteX30" fmla="*/ 513525 w 925005"/>
              <a:gd name="connsiteY30" fmla="*/ 948088 h 1058779"/>
              <a:gd name="connsiteX31" fmla="*/ 477430 w 925005"/>
              <a:gd name="connsiteY31" fmla="*/ 1001027 h 1058779"/>
              <a:gd name="connsiteX32" fmla="*/ 412460 w 925005"/>
              <a:gd name="connsiteY32" fmla="*/ 1027496 h 1058779"/>
              <a:gd name="connsiteX33" fmla="*/ 388396 w 925005"/>
              <a:gd name="connsiteY33" fmla="*/ 1058779 h 1058779"/>
              <a:gd name="connsiteX34" fmla="*/ 335457 w 925005"/>
              <a:gd name="connsiteY34" fmla="*/ 1056372 h 1058779"/>
              <a:gd name="connsiteX35" fmla="*/ 285516 w 925005"/>
              <a:gd name="connsiteY35" fmla="*/ 985606 h 1058779"/>
              <a:gd name="connsiteX36" fmla="*/ 259577 w 925005"/>
              <a:gd name="connsiteY36" fmla="*/ 919675 h 1058779"/>
              <a:gd name="connsiteX37" fmla="*/ 107082 w 925005"/>
              <a:gd name="connsiteY37" fmla="*/ 946380 h 1058779"/>
              <a:gd name="connsiteX0" fmla="*/ 107082 w 925005"/>
              <a:gd name="connsiteY0" fmla="*/ 946380 h 1058779"/>
              <a:gd name="connsiteX1" fmla="*/ 0 w 925005"/>
              <a:gd name="connsiteY1" fmla="*/ 839675 h 1058779"/>
              <a:gd name="connsiteX2" fmla="*/ 14806 w 925005"/>
              <a:gd name="connsiteY2" fmla="*/ 759126 h 1058779"/>
              <a:gd name="connsiteX3" fmla="*/ 87036 w 925005"/>
              <a:gd name="connsiteY3" fmla="*/ 665565 h 1058779"/>
              <a:gd name="connsiteX4" fmla="*/ 10605 w 925005"/>
              <a:gd name="connsiteY4" fmla="*/ 599172 h 1058779"/>
              <a:gd name="connsiteX5" fmla="*/ 29855 w 925005"/>
              <a:gd name="connsiteY5" fmla="*/ 488482 h 1058779"/>
              <a:gd name="connsiteX6" fmla="*/ 51512 w 925005"/>
              <a:gd name="connsiteY6" fmla="*/ 413886 h 1058779"/>
              <a:gd name="connsiteX7" fmla="*/ 25043 w 925005"/>
              <a:gd name="connsiteY7" fmla="*/ 327259 h 1058779"/>
              <a:gd name="connsiteX8" fmla="*/ 77982 w 925005"/>
              <a:gd name="connsiteY8" fmla="*/ 303195 h 1058779"/>
              <a:gd name="connsiteX9" fmla="*/ 186266 w 925005"/>
              <a:gd name="connsiteY9" fmla="*/ 252663 h 1058779"/>
              <a:gd name="connsiteX10" fmla="*/ 256049 w 925005"/>
              <a:gd name="connsiteY10" fmla="*/ 154004 h 1058779"/>
              <a:gd name="connsiteX11" fmla="*/ 318613 w 925005"/>
              <a:gd name="connsiteY11" fmla="*/ 180473 h 1058779"/>
              <a:gd name="connsiteX12" fmla="*/ 407647 w 925005"/>
              <a:gd name="connsiteY12" fmla="*/ 103471 h 1058779"/>
              <a:gd name="connsiteX13" fmla="*/ 460586 w 925005"/>
              <a:gd name="connsiteY13" fmla="*/ 38501 h 1058779"/>
              <a:gd name="connsiteX14" fmla="*/ 588121 w 925005"/>
              <a:gd name="connsiteY14" fmla="*/ 0 h 1058779"/>
              <a:gd name="connsiteX15" fmla="*/ 708436 w 925005"/>
              <a:gd name="connsiteY15" fmla="*/ 12031 h 1058779"/>
              <a:gd name="connsiteX16" fmla="*/ 850409 w 925005"/>
              <a:gd name="connsiteY16" fmla="*/ 62564 h 1058779"/>
              <a:gd name="connsiteX17" fmla="*/ 925005 w 925005"/>
              <a:gd name="connsiteY17" fmla="*/ 197318 h 1058779"/>
              <a:gd name="connsiteX18" fmla="*/ 912973 w 925005"/>
              <a:gd name="connsiteY18" fmla="*/ 264694 h 1058779"/>
              <a:gd name="connsiteX19" fmla="*/ 840784 w 925005"/>
              <a:gd name="connsiteY19" fmla="*/ 339290 h 1058779"/>
              <a:gd name="connsiteX20" fmla="*/ 915380 w 925005"/>
              <a:gd name="connsiteY20" fmla="*/ 416292 h 1058779"/>
              <a:gd name="connsiteX21" fmla="*/ 860034 w 925005"/>
              <a:gd name="connsiteY21" fmla="*/ 457200 h 1058779"/>
              <a:gd name="connsiteX22" fmla="*/ 799876 w 925005"/>
              <a:gd name="connsiteY22" fmla="*/ 495701 h 1058779"/>
              <a:gd name="connsiteX23" fmla="*/ 758969 w 925005"/>
              <a:gd name="connsiteY23" fmla="*/ 591953 h 1058779"/>
              <a:gd name="connsiteX24" fmla="*/ 780626 w 925005"/>
              <a:gd name="connsiteY24" fmla="*/ 671362 h 1058779"/>
              <a:gd name="connsiteX25" fmla="*/ 749344 w 925005"/>
              <a:gd name="connsiteY25" fmla="*/ 726707 h 1058779"/>
              <a:gd name="connsiteX26" fmla="*/ 689186 w 925005"/>
              <a:gd name="connsiteY26" fmla="*/ 760395 h 1058779"/>
              <a:gd name="connsiteX27" fmla="*/ 655497 w 925005"/>
              <a:gd name="connsiteY27" fmla="*/ 820553 h 1058779"/>
              <a:gd name="connsiteX28" fmla="*/ 626622 w 925005"/>
              <a:gd name="connsiteY28" fmla="*/ 827772 h 1058779"/>
              <a:gd name="connsiteX29" fmla="*/ 566464 w 925005"/>
              <a:gd name="connsiteY29" fmla="*/ 873492 h 1058779"/>
              <a:gd name="connsiteX30" fmla="*/ 513525 w 925005"/>
              <a:gd name="connsiteY30" fmla="*/ 948088 h 1058779"/>
              <a:gd name="connsiteX31" fmla="*/ 477430 w 925005"/>
              <a:gd name="connsiteY31" fmla="*/ 1001027 h 1058779"/>
              <a:gd name="connsiteX32" fmla="*/ 412460 w 925005"/>
              <a:gd name="connsiteY32" fmla="*/ 1027496 h 1058779"/>
              <a:gd name="connsiteX33" fmla="*/ 388396 w 925005"/>
              <a:gd name="connsiteY33" fmla="*/ 1058779 h 1058779"/>
              <a:gd name="connsiteX34" fmla="*/ 335457 w 925005"/>
              <a:gd name="connsiteY34" fmla="*/ 1056372 h 1058779"/>
              <a:gd name="connsiteX35" fmla="*/ 285516 w 925005"/>
              <a:gd name="connsiteY35" fmla="*/ 985606 h 1058779"/>
              <a:gd name="connsiteX36" fmla="*/ 259577 w 925005"/>
              <a:gd name="connsiteY36" fmla="*/ 919675 h 1058779"/>
              <a:gd name="connsiteX37" fmla="*/ 107082 w 925005"/>
              <a:gd name="connsiteY37" fmla="*/ 946380 h 1058779"/>
              <a:gd name="connsiteX0" fmla="*/ 107082 w 925005"/>
              <a:gd name="connsiteY0" fmla="*/ 946380 h 1058779"/>
              <a:gd name="connsiteX1" fmla="*/ 0 w 925005"/>
              <a:gd name="connsiteY1" fmla="*/ 839675 h 1058779"/>
              <a:gd name="connsiteX2" fmla="*/ 14806 w 925005"/>
              <a:gd name="connsiteY2" fmla="*/ 759126 h 1058779"/>
              <a:gd name="connsiteX3" fmla="*/ 87036 w 925005"/>
              <a:gd name="connsiteY3" fmla="*/ 665565 h 1058779"/>
              <a:gd name="connsiteX4" fmla="*/ 86159 w 925005"/>
              <a:gd name="connsiteY4" fmla="*/ 588562 h 1058779"/>
              <a:gd name="connsiteX5" fmla="*/ 29855 w 925005"/>
              <a:gd name="connsiteY5" fmla="*/ 488482 h 1058779"/>
              <a:gd name="connsiteX6" fmla="*/ 51512 w 925005"/>
              <a:gd name="connsiteY6" fmla="*/ 413886 h 1058779"/>
              <a:gd name="connsiteX7" fmla="*/ 25043 w 925005"/>
              <a:gd name="connsiteY7" fmla="*/ 327259 h 1058779"/>
              <a:gd name="connsiteX8" fmla="*/ 77982 w 925005"/>
              <a:gd name="connsiteY8" fmla="*/ 303195 h 1058779"/>
              <a:gd name="connsiteX9" fmla="*/ 186266 w 925005"/>
              <a:gd name="connsiteY9" fmla="*/ 252663 h 1058779"/>
              <a:gd name="connsiteX10" fmla="*/ 256049 w 925005"/>
              <a:gd name="connsiteY10" fmla="*/ 154004 h 1058779"/>
              <a:gd name="connsiteX11" fmla="*/ 318613 w 925005"/>
              <a:gd name="connsiteY11" fmla="*/ 180473 h 1058779"/>
              <a:gd name="connsiteX12" fmla="*/ 407647 w 925005"/>
              <a:gd name="connsiteY12" fmla="*/ 103471 h 1058779"/>
              <a:gd name="connsiteX13" fmla="*/ 460586 w 925005"/>
              <a:gd name="connsiteY13" fmla="*/ 38501 h 1058779"/>
              <a:gd name="connsiteX14" fmla="*/ 588121 w 925005"/>
              <a:gd name="connsiteY14" fmla="*/ 0 h 1058779"/>
              <a:gd name="connsiteX15" fmla="*/ 708436 w 925005"/>
              <a:gd name="connsiteY15" fmla="*/ 12031 h 1058779"/>
              <a:gd name="connsiteX16" fmla="*/ 850409 w 925005"/>
              <a:gd name="connsiteY16" fmla="*/ 62564 h 1058779"/>
              <a:gd name="connsiteX17" fmla="*/ 925005 w 925005"/>
              <a:gd name="connsiteY17" fmla="*/ 197318 h 1058779"/>
              <a:gd name="connsiteX18" fmla="*/ 912973 w 925005"/>
              <a:gd name="connsiteY18" fmla="*/ 264694 h 1058779"/>
              <a:gd name="connsiteX19" fmla="*/ 840784 w 925005"/>
              <a:gd name="connsiteY19" fmla="*/ 339290 h 1058779"/>
              <a:gd name="connsiteX20" fmla="*/ 915380 w 925005"/>
              <a:gd name="connsiteY20" fmla="*/ 416292 h 1058779"/>
              <a:gd name="connsiteX21" fmla="*/ 860034 w 925005"/>
              <a:gd name="connsiteY21" fmla="*/ 457200 h 1058779"/>
              <a:gd name="connsiteX22" fmla="*/ 799876 w 925005"/>
              <a:gd name="connsiteY22" fmla="*/ 495701 h 1058779"/>
              <a:gd name="connsiteX23" fmla="*/ 758969 w 925005"/>
              <a:gd name="connsiteY23" fmla="*/ 591953 h 1058779"/>
              <a:gd name="connsiteX24" fmla="*/ 780626 w 925005"/>
              <a:gd name="connsiteY24" fmla="*/ 671362 h 1058779"/>
              <a:gd name="connsiteX25" fmla="*/ 749344 w 925005"/>
              <a:gd name="connsiteY25" fmla="*/ 726707 h 1058779"/>
              <a:gd name="connsiteX26" fmla="*/ 689186 w 925005"/>
              <a:gd name="connsiteY26" fmla="*/ 760395 h 1058779"/>
              <a:gd name="connsiteX27" fmla="*/ 655497 w 925005"/>
              <a:gd name="connsiteY27" fmla="*/ 820553 h 1058779"/>
              <a:gd name="connsiteX28" fmla="*/ 626622 w 925005"/>
              <a:gd name="connsiteY28" fmla="*/ 827772 h 1058779"/>
              <a:gd name="connsiteX29" fmla="*/ 566464 w 925005"/>
              <a:gd name="connsiteY29" fmla="*/ 873492 h 1058779"/>
              <a:gd name="connsiteX30" fmla="*/ 513525 w 925005"/>
              <a:gd name="connsiteY30" fmla="*/ 948088 h 1058779"/>
              <a:gd name="connsiteX31" fmla="*/ 477430 w 925005"/>
              <a:gd name="connsiteY31" fmla="*/ 1001027 h 1058779"/>
              <a:gd name="connsiteX32" fmla="*/ 412460 w 925005"/>
              <a:gd name="connsiteY32" fmla="*/ 1027496 h 1058779"/>
              <a:gd name="connsiteX33" fmla="*/ 388396 w 925005"/>
              <a:gd name="connsiteY33" fmla="*/ 1058779 h 1058779"/>
              <a:gd name="connsiteX34" fmla="*/ 335457 w 925005"/>
              <a:gd name="connsiteY34" fmla="*/ 1056372 h 1058779"/>
              <a:gd name="connsiteX35" fmla="*/ 285516 w 925005"/>
              <a:gd name="connsiteY35" fmla="*/ 985606 h 1058779"/>
              <a:gd name="connsiteX36" fmla="*/ 259577 w 925005"/>
              <a:gd name="connsiteY36" fmla="*/ 919675 h 1058779"/>
              <a:gd name="connsiteX37" fmla="*/ 107082 w 925005"/>
              <a:gd name="connsiteY37" fmla="*/ 946380 h 1058779"/>
              <a:gd name="connsiteX0" fmla="*/ 107082 w 925005"/>
              <a:gd name="connsiteY0" fmla="*/ 946380 h 1058779"/>
              <a:gd name="connsiteX1" fmla="*/ 0 w 925005"/>
              <a:gd name="connsiteY1" fmla="*/ 839675 h 1058779"/>
              <a:gd name="connsiteX2" fmla="*/ 14806 w 925005"/>
              <a:gd name="connsiteY2" fmla="*/ 759126 h 1058779"/>
              <a:gd name="connsiteX3" fmla="*/ 87036 w 925005"/>
              <a:gd name="connsiteY3" fmla="*/ 665565 h 1058779"/>
              <a:gd name="connsiteX4" fmla="*/ 86159 w 925005"/>
              <a:gd name="connsiteY4" fmla="*/ 588562 h 1058779"/>
              <a:gd name="connsiteX5" fmla="*/ 10482 w 925005"/>
              <a:gd name="connsiteY5" fmla="*/ 494847 h 1058779"/>
              <a:gd name="connsiteX6" fmla="*/ 51512 w 925005"/>
              <a:gd name="connsiteY6" fmla="*/ 413886 h 1058779"/>
              <a:gd name="connsiteX7" fmla="*/ 25043 w 925005"/>
              <a:gd name="connsiteY7" fmla="*/ 327259 h 1058779"/>
              <a:gd name="connsiteX8" fmla="*/ 77982 w 925005"/>
              <a:gd name="connsiteY8" fmla="*/ 303195 h 1058779"/>
              <a:gd name="connsiteX9" fmla="*/ 186266 w 925005"/>
              <a:gd name="connsiteY9" fmla="*/ 252663 h 1058779"/>
              <a:gd name="connsiteX10" fmla="*/ 256049 w 925005"/>
              <a:gd name="connsiteY10" fmla="*/ 154004 h 1058779"/>
              <a:gd name="connsiteX11" fmla="*/ 318613 w 925005"/>
              <a:gd name="connsiteY11" fmla="*/ 180473 h 1058779"/>
              <a:gd name="connsiteX12" fmla="*/ 407647 w 925005"/>
              <a:gd name="connsiteY12" fmla="*/ 103471 h 1058779"/>
              <a:gd name="connsiteX13" fmla="*/ 460586 w 925005"/>
              <a:gd name="connsiteY13" fmla="*/ 38501 h 1058779"/>
              <a:gd name="connsiteX14" fmla="*/ 588121 w 925005"/>
              <a:gd name="connsiteY14" fmla="*/ 0 h 1058779"/>
              <a:gd name="connsiteX15" fmla="*/ 708436 w 925005"/>
              <a:gd name="connsiteY15" fmla="*/ 12031 h 1058779"/>
              <a:gd name="connsiteX16" fmla="*/ 850409 w 925005"/>
              <a:gd name="connsiteY16" fmla="*/ 62564 h 1058779"/>
              <a:gd name="connsiteX17" fmla="*/ 925005 w 925005"/>
              <a:gd name="connsiteY17" fmla="*/ 197318 h 1058779"/>
              <a:gd name="connsiteX18" fmla="*/ 912973 w 925005"/>
              <a:gd name="connsiteY18" fmla="*/ 264694 h 1058779"/>
              <a:gd name="connsiteX19" fmla="*/ 840784 w 925005"/>
              <a:gd name="connsiteY19" fmla="*/ 339290 h 1058779"/>
              <a:gd name="connsiteX20" fmla="*/ 915380 w 925005"/>
              <a:gd name="connsiteY20" fmla="*/ 416292 h 1058779"/>
              <a:gd name="connsiteX21" fmla="*/ 860034 w 925005"/>
              <a:gd name="connsiteY21" fmla="*/ 457200 h 1058779"/>
              <a:gd name="connsiteX22" fmla="*/ 799876 w 925005"/>
              <a:gd name="connsiteY22" fmla="*/ 495701 h 1058779"/>
              <a:gd name="connsiteX23" fmla="*/ 758969 w 925005"/>
              <a:gd name="connsiteY23" fmla="*/ 591953 h 1058779"/>
              <a:gd name="connsiteX24" fmla="*/ 780626 w 925005"/>
              <a:gd name="connsiteY24" fmla="*/ 671362 h 1058779"/>
              <a:gd name="connsiteX25" fmla="*/ 749344 w 925005"/>
              <a:gd name="connsiteY25" fmla="*/ 726707 h 1058779"/>
              <a:gd name="connsiteX26" fmla="*/ 689186 w 925005"/>
              <a:gd name="connsiteY26" fmla="*/ 760395 h 1058779"/>
              <a:gd name="connsiteX27" fmla="*/ 655497 w 925005"/>
              <a:gd name="connsiteY27" fmla="*/ 820553 h 1058779"/>
              <a:gd name="connsiteX28" fmla="*/ 626622 w 925005"/>
              <a:gd name="connsiteY28" fmla="*/ 827772 h 1058779"/>
              <a:gd name="connsiteX29" fmla="*/ 566464 w 925005"/>
              <a:gd name="connsiteY29" fmla="*/ 873492 h 1058779"/>
              <a:gd name="connsiteX30" fmla="*/ 513525 w 925005"/>
              <a:gd name="connsiteY30" fmla="*/ 948088 h 1058779"/>
              <a:gd name="connsiteX31" fmla="*/ 477430 w 925005"/>
              <a:gd name="connsiteY31" fmla="*/ 1001027 h 1058779"/>
              <a:gd name="connsiteX32" fmla="*/ 412460 w 925005"/>
              <a:gd name="connsiteY32" fmla="*/ 1027496 h 1058779"/>
              <a:gd name="connsiteX33" fmla="*/ 388396 w 925005"/>
              <a:gd name="connsiteY33" fmla="*/ 1058779 h 1058779"/>
              <a:gd name="connsiteX34" fmla="*/ 335457 w 925005"/>
              <a:gd name="connsiteY34" fmla="*/ 1056372 h 1058779"/>
              <a:gd name="connsiteX35" fmla="*/ 285516 w 925005"/>
              <a:gd name="connsiteY35" fmla="*/ 985606 h 1058779"/>
              <a:gd name="connsiteX36" fmla="*/ 259577 w 925005"/>
              <a:gd name="connsiteY36" fmla="*/ 919675 h 1058779"/>
              <a:gd name="connsiteX37" fmla="*/ 107082 w 925005"/>
              <a:gd name="connsiteY37" fmla="*/ 946380 h 1058779"/>
              <a:gd name="connsiteX0" fmla="*/ 107082 w 925005"/>
              <a:gd name="connsiteY0" fmla="*/ 946380 h 1058779"/>
              <a:gd name="connsiteX1" fmla="*/ 0 w 925005"/>
              <a:gd name="connsiteY1" fmla="*/ 839675 h 1058779"/>
              <a:gd name="connsiteX2" fmla="*/ 14806 w 925005"/>
              <a:gd name="connsiteY2" fmla="*/ 759126 h 1058779"/>
              <a:gd name="connsiteX3" fmla="*/ 87036 w 925005"/>
              <a:gd name="connsiteY3" fmla="*/ 665565 h 1058779"/>
              <a:gd name="connsiteX4" fmla="*/ 86159 w 925005"/>
              <a:gd name="connsiteY4" fmla="*/ 588562 h 1058779"/>
              <a:gd name="connsiteX5" fmla="*/ 10482 w 925005"/>
              <a:gd name="connsiteY5" fmla="*/ 494847 h 1058779"/>
              <a:gd name="connsiteX6" fmla="*/ 51512 w 925005"/>
              <a:gd name="connsiteY6" fmla="*/ 413886 h 1058779"/>
              <a:gd name="connsiteX7" fmla="*/ 25043 w 925005"/>
              <a:gd name="connsiteY7" fmla="*/ 327259 h 1058779"/>
              <a:gd name="connsiteX8" fmla="*/ 77982 w 925005"/>
              <a:gd name="connsiteY8" fmla="*/ 303195 h 1058779"/>
              <a:gd name="connsiteX9" fmla="*/ 186266 w 925005"/>
              <a:gd name="connsiteY9" fmla="*/ 252663 h 1058779"/>
              <a:gd name="connsiteX10" fmla="*/ 256049 w 925005"/>
              <a:gd name="connsiteY10" fmla="*/ 154004 h 1058779"/>
              <a:gd name="connsiteX11" fmla="*/ 318613 w 925005"/>
              <a:gd name="connsiteY11" fmla="*/ 180473 h 1058779"/>
              <a:gd name="connsiteX12" fmla="*/ 407647 w 925005"/>
              <a:gd name="connsiteY12" fmla="*/ 103471 h 1058779"/>
              <a:gd name="connsiteX13" fmla="*/ 460586 w 925005"/>
              <a:gd name="connsiteY13" fmla="*/ 38501 h 1058779"/>
              <a:gd name="connsiteX14" fmla="*/ 588121 w 925005"/>
              <a:gd name="connsiteY14" fmla="*/ 0 h 1058779"/>
              <a:gd name="connsiteX15" fmla="*/ 708436 w 925005"/>
              <a:gd name="connsiteY15" fmla="*/ 12031 h 1058779"/>
              <a:gd name="connsiteX16" fmla="*/ 850409 w 925005"/>
              <a:gd name="connsiteY16" fmla="*/ 62564 h 1058779"/>
              <a:gd name="connsiteX17" fmla="*/ 925005 w 925005"/>
              <a:gd name="connsiteY17" fmla="*/ 197318 h 1058779"/>
              <a:gd name="connsiteX18" fmla="*/ 912973 w 925005"/>
              <a:gd name="connsiteY18" fmla="*/ 264694 h 1058779"/>
              <a:gd name="connsiteX19" fmla="*/ 840784 w 925005"/>
              <a:gd name="connsiteY19" fmla="*/ 339290 h 1058779"/>
              <a:gd name="connsiteX20" fmla="*/ 915380 w 925005"/>
              <a:gd name="connsiteY20" fmla="*/ 416292 h 1058779"/>
              <a:gd name="connsiteX21" fmla="*/ 860034 w 925005"/>
              <a:gd name="connsiteY21" fmla="*/ 457200 h 1058779"/>
              <a:gd name="connsiteX22" fmla="*/ 799876 w 925005"/>
              <a:gd name="connsiteY22" fmla="*/ 495701 h 1058779"/>
              <a:gd name="connsiteX23" fmla="*/ 758969 w 925005"/>
              <a:gd name="connsiteY23" fmla="*/ 591953 h 1058779"/>
              <a:gd name="connsiteX24" fmla="*/ 780626 w 925005"/>
              <a:gd name="connsiteY24" fmla="*/ 671362 h 1058779"/>
              <a:gd name="connsiteX25" fmla="*/ 749344 w 925005"/>
              <a:gd name="connsiteY25" fmla="*/ 726707 h 1058779"/>
              <a:gd name="connsiteX26" fmla="*/ 689186 w 925005"/>
              <a:gd name="connsiteY26" fmla="*/ 760395 h 1058779"/>
              <a:gd name="connsiteX27" fmla="*/ 655497 w 925005"/>
              <a:gd name="connsiteY27" fmla="*/ 820553 h 1058779"/>
              <a:gd name="connsiteX28" fmla="*/ 626622 w 925005"/>
              <a:gd name="connsiteY28" fmla="*/ 827772 h 1058779"/>
              <a:gd name="connsiteX29" fmla="*/ 566464 w 925005"/>
              <a:gd name="connsiteY29" fmla="*/ 873492 h 1058779"/>
              <a:gd name="connsiteX30" fmla="*/ 513525 w 925005"/>
              <a:gd name="connsiteY30" fmla="*/ 948088 h 1058779"/>
              <a:gd name="connsiteX31" fmla="*/ 477430 w 925005"/>
              <a:gd name="connsiteY31" fmla="*/ 1001027 h 1058779"/>
              <a:gd name="connsiteX32" fmla="*/ 412460 w 925005"/>
              <a:gd name="connsiteY32" fmla="*/ 1027496 h 1058779"/>
              <a:gd name="connsiteX33" fmla="*/ 388396 w 925005"/>
              <a:gd name="connsiteY33" fmla="*/ 1058779 h 1058779"/>
              <a:gd name="connsiteX34" fmla="*/ 335457 w 925005"/>
              <a:gd name="connsiteY34" fmla="*/ 1056372 h 1058779"/>
              <a:gd name="connsiteX35" fmla="*/ 285516 w 925005"/>
              <a:gd name="connsiteY35" fmla="*/ 985606 h 1058779"/>
              <a:gd name="connsiteX36" fmla="*/ 259577 w 925005"/>
              <a:gd name="connsiteY36" fmla="*/ 919675 h 1058779"/>
              <a:gd name="connsiteX37" fmla="*/ 107082 w 925005"/>
              <a:gd name="connsiteY37" fmla="*/ 946380 h 1058779"/>
              <a:gd name="connsiteX0" fmla="*/ 107082 w 925005"/>
              <a:gd name="connsiteY0" fmla="*/ 946380 h 1058779"/>
              <a:gd name="connsiteX1" fmla="*/ 0 w 925005"/>
              <a:gd name="connsiteY1" fmla="*/ 839675 h 1058779"/>
              <a:gd name="connsiteX2" fmla="*/ 14806 w 925005"/>
              <a:gd name="connsiteY2" fmla="*/ 759126 h 1058779"/>
              <a:gd name="connsiteX3" fmla="*/ 87036 w 925005"/>
              <a:gd name="connsiteY3" fmla="*/ 665565 h 1058779"/>
              <a:gd name="connsiteX4" fmla="*/ 86159 w 925005"/>
              <a:gd name="connsiteY4" fmla="*/ 588562 h 1058779"/>
              <a:gd name="connsiteX5" fmla="*/ 91848 w 925005"/>
              <a:gd name="connsiteY5" fmla="*/ 494847 h 1058779"/>
              <a:gd name="connsiteX6" fmla="*/ 51512 w 925005"/>
              <a:gd name="connsiteY6" fmla="*/ 413886 h 1058779"/>
              <a:gd name="connsiteX7" fmla="*/ 25043 w 925005"/>
              <a:gd name="connsiteY7" fmla="*/ 327259 h 1058779"/>
              <a:gd name="connsiteX8" fmla="*/ 77982 w 925005"/>
              <a:gd name="connsiteY8" fmla="*/ 303195 h 1058779"/>
              <a:gd name="connsiteX9" fmla="*/ 186266 w 925005"/>
              <a:gd name="connsiteY9" fmla="*/ 252663 h 1058779"/>
              <a:gd name="connsiteX10" fmla="*/ 256049 w 925005"/>
              <a:gd name="connsiteY10" fmla="*/ 154004 h 1058779"/>
              <a:gd name="connsiteX11" fmla="*/ 318613 w 925005"/>
              <a:gd name="connsiteY11" fmla="*/ 180473 h 1058779"/>
              <a:gd name="connsiteX12" fmla="*/ 407647 w 925005"/>
              <a:gd name="connsiteY12" fmla="*/ 103471 h 1058779"/>
              <a:gd name="connsiteX13" fmla="*/ 460586 w 925005"/>
              <a:gd name="connsiteY13" fmla="*/ 38501 h 1058779"/>
              <a:gd name="connsiteX14" fmla="*/ 588121 w 925005"/>
              <a:gd name="connsiteY14" fmla="*/ 0 h 1058779"/>
              <a:gd name="connsiteX15" fmla="*/ 708436 w 925005"/>
              <a:gd name="connsiteY15" fmla="*/ 12031 h 1058779"/>
              <a:gd name="connsiteX16" fmla="*/ 850409 w 925005"/>
              <a:gd name="connsiteY16" fmla="*/ 62564 h 1058779"/>
              <a:gd name="connsiteX17" fmla="*/ 925005 w 925005"/>
              <a:gd name="connsiteY17" fmla="*/ 197318 h 1058779"/>
              <a:gd name="connsiteX18" fmla="*/ 912973 w 925005"/>
              <a:gd name="connsiteY18" fmla="*/ 264694 h 1058779"/>
              <a:gd name="connsiteX19" fmla="*/ 840784 w 925005"/>
              <a:gd name="connsiteY19" fmla="*/ 339290 h 1058779"/>
              <a:gd name="connsiteX20" fmla="*/ 915380 w 925005"/>
              <a:gd name="connsiteY20" fmla="*/ 416292 h 1058779"/>
              <a:gd name="connsiteX21" fmla="*/ 860034 w 925005"/>
              <a:gd name="connsiteY21" fmla="*/ 457200 h 1058779"/>
              <a:gd name="connsiteX22" fmla="*/ 799876 w 925005"/>
              <a:gd name="connsiteY22" fmla="*/ 495701 h 1058779"/>
              <a:gd name="connsiteX23" fmla="*/ 758969 w 925005"/>
              <a:gd name="connsiteY23" fmla="*/ 591953 h 1058779"/>
              <a:gd name="connsiteX24" fmla="*/ 780626 w 925005"/>
              <a:gd name="connsiteY24" fmla="*/ 671362 h 1058779"/>
              <a:gd name="connsiteX25" fmla="*/ 749344 w 925005"/>
              <a:gd name="connsiteY25" fmla="*/ 726707 h 1058779"/>
              <a:gd name="connsiteX26" fmla="*/ 689186 w 925005"/>
              <a:gd name="connsiteY26" fmla="*/ 760395 h 1058779"/>
              <a:gd name="connsiteX27" fmla="*/ 655497 w 925005"/>
              <a:gd name="connsiteY27" fmla="*/ 820553 h 1058779"/>
              <a:gd name="connsiteX28" fmla="*/ 626622 w 925005"/>
              <a:gd name="connsiteY28" fmla="*/ 827772 h 1058779"/>
              <a:gd name="connsiteX29" fmla="*/ 566464 w 925005"/>
              <a:gd name="connsiteY29" fmla="*/ 873492 h 1058779"/>
              <a:gd name="connsiteX30" fmla="*/ 513525 w 925005"/>
              <a:gd name="connsiteY30" fmla="*/ 948088 h 1058779"/>
              <a:gd name="connsiteX31" fmla="*/ 477430 w 925005"/>
              <a:gd name="connsiteY31" fmla="*/ 1001027 h 1058779"/>
              <a:gd name="connsiteX32" fmla="*/ 412460 w 925005"/>
              <a:gd name="connsiteY32" fmla="*/ 1027496 h 1058779"/>
              <a:gd name="connsiteX33" fmla="*/ 388396 w 925005"/>
              <a:gd name="connsiteY33" fmla="*/ 1058779 h 1058779"/>
              <a:gd name="connsiteX34" fmla="*/ 335457 w 925005"/>
              <a:gd name="connsiteY34" fmla="*/ 1056372 h 1058779"/>
              <a:gd name="connsiteX35" fmla="*/ 285516 w 925005"/>
              <a:gd name="connsiteY35" fmla="*/ 985606 h 1058779"/>
              <a:gd name="connsiteX36" fmla="*/ 259577 w 925005"/>
              <a:gd name="connsiteY36" fmla="*/ 919675 h 1058779"/>
              <a:gd name="connsiteX37" fmla="*/ 107082 w 925005"/>
              <a:gd name="connsiteY37" fmla="*/ 946380 h 1058779"/>
              <a:gd name="connsiteX0" fmla="*/ 107082 w 925005"/>
              <a:gd name="connsiteY0" fmla="*/ 946380 h 1058779"/>
              <a:gd name="connsiteX1" fmla="*/ 0 w 925005"/>
              <a:gd name="connsiteY1" fmla="*/ 839675 h 1058779"/>
              <a:gd name="connsiteX2" fmla="*/ 14806 w 925005"/>
              <a:gd name="connsiteY2" fmla="*/ 759126 h 1058779"/>
              <a:gd name="connsiteX3" fmla="*/ 87036 w 925005"/>
              <a:gd name="connsiteY3" fmla="*/ 665565 h 1058779"/>
              <a:gd name="connsiteX4" fmla="*/ 86159 w 925005"/>
              <a:gd name="connsiteY4" fmla="*/ 588562 h 1058779"/>
              <a:gd name="connsiteX5" fmla="*/ 91848 w 925005"/>
              <a:gd name="connsiteY5" fmla="*/ 494847 h 1058779"/>
              <a:gd name="connsiteX6" fmla="*/ 51512 w 925005"/>
              <a:gd name="connsiteY6" fmla="*/ 413886 h 1058779"/>
              <a:gd name="connsiteX7" fmla="*/ 25043 w 925005"/>
              <a:gd name="connsiteY7" fmla="*/ 327259 h 1058779"/>
              <a:gd name="connsiteX8" fmla="*/ 77982 w 925005"/>
              <a:gd name="connsiteY8" fmla="*/ 303195 h 1058779"/>
              <a:gd name="connsiteX9" fmla="*/ 186266 w 925005"/>
              <a:gd name="connsiteY9" fmla="*/ 252663 h 1058779"/>
              <a:gd name="connsiteX10" fmla="*/ 256049 w 925005"/>
              <a:gd name="connsiteY10" fmla="*/ 154004 h 1058779"/>
              <a:gd name="connsiteX11" fmla="*/ 318613 w 925005"/>
              <a:gd name="connsiteY11" fmla="*/ 180473 h 1058779"/>
              <a:gd name="connsiteX12" fmla="*/ 407647 w 925005"/>
              <a:gd name="connsiteY12" fmla="*/ 103471 h 1058779"/>
              <a:gd name="connsiteX13" fmla="*/ 460586 w 925005"/>
              <a:gd name="connsiteY13" fmla="*/ 38501 h 1058779"/>
              <a:gd name="connsiteX14" fmla="*/ 588121 w 925005"/>
              <a:gd name="connsiteY14" fmla="*/ 0 h 1058779"/>
              <a:gd name="connsiteX15" fmla="*/ 708436 w 925005"/>
              <a:gd name="connsiteY15" fmla="*/ 12031 h 1058779"/>
              <a:gd name="connsiteX16" fmla="*/ 850409 w 925005"/>
              <a:gd name="connsiteY16" fmla="*/ 62564 h 1058779"/>
              <a:gd name="connsiteX17" fmla="*/ 925005 w 925005"/>
              <a:gd name="connsiteY17" fmla="*/ 197318 h 1058779"/>
              <a:gd name="connsiteX18" fmla="*/ 912973 w 925005"/>
              <a:gd name="connsiteY18" fmla="*/ 264694 h 1058779"/>
              <a:gd name="connsiteX19" fmla="*/ 840784 w 925005"/>
              <a:gd name="connsiteY19" fmla="*/ 339290 h 1058779"/>
              <a:gd name="connsiteX20" fmla="*/ 915380 w 925005"/>
              <a:gd name="connsiteY20" fmla="*/ 416292 h 1058779"/>
              <a:gd name="connsiteX21" fmla="*/ 860034 w 925005"/>
              <a:gd name="connsiteY21" fmla="*/ 457200 h 1058779"/>
              <a:gd name="connsiteX22" fmla="*/ 799876 w 925005"/>
              <a:gd name="connsiteY22" fmla="*/ 495701 h 1058779"/>
              <a:gd name="connsiteX23" fmla="*/ 758969 w 925005"/>
              <a:gd name="connsiteY23" fmla="*/ 591953 h 1058779"/>
              <a:gd name="connsiteX24" fmla="*/ 780626 w 925005"/>
              <a:gd name="connsiteY24" fmla="*/ 671362 h 1058779"/>
              <a:gd name="connsiteX25" fmla="*/ 749344 w 925005"/>
              <a:gd name="connsiteY25" fmla="*/ 726707 h 1058779"/>
              <a:gd name="connsiteX26" fmla="*/ 689186 w 925005"/>
              <a:gd name="connsiteY26" fmla="*/ 760395 h 1058779"/>
              <a:gd name="connsiteX27" fmla="*/ 655497 w 925005"/>
              <a:gd name="connsiteY27" fmla="*/ 820553 h 1058779"/>
              <a:gd name="connsiteX28" fmla="*/ 626622 w 925005"/>
              <a:gd name="connsiteY28" fmla="*/ 827772 h 1058779"/>
              <a:gd name="connsiteX29" fmla="*/ 566464 w 925005"/>
              <a:gd name="connsiteY29" fmla="*/ 873492 h 1058779"/>
              <a:gd name="connsiteX30" fmla="*/ 513525 w 925005"/>
              <a:gd name="connsiteY30" fmla="*/ 948088 h 1058779"/>
              <a:gd name="connsiteX31" fmla="*/ 477430 w 925005"/>
              <a:gd name="connsiteY31" fmla="*/ 1001027 h 1058779"/>
              <a:gd name="connsiteX32" fmla="*/ 412460 w 925005"/>
              <a:gd name="connsiteY32" fmla="*/ 1027496 h 1058779"/>
              <a:gd name="connsiteX33" fmla="*/ 388396 w 925005"/>
              <a:gd name="connsiteY33" fmla="*/ 1058779 h 1058779"/>
              <a:gd name="connsiteX34" fmla="*/ 335457 w 925005"/>
              <a:gd name="connsiteY34" fmla="*/ 1056372 h 1058779"/>
              <a:gd name="connsiteX35" fmla="*/ 285516 w 925005"/>
              <a:gd name="connsiteY35" fmla="*/ 985606 h 1058779"/>
              <a:gd name="connsiteX36" fmla="*/ 259577 w 925005"/>
              <a:gd name="connsiteY36" fmla="*/ 919675 h 1058779"/>
              <a:gd name="connsiteX37" fmla="*/ 107082 w 925005"/>
              <a:gd name="connsiteY37" fmla="*/ 946380 h 1058779"/>
              <a:gd name="connsiteX0" fmla="*/ 107082 w 925005"/>
              <a:gd name="connsiteY0" fmla="*/ 946380 h 1058779"/>
              <a:gd name="connsiteX1" fmla="*/ 0 w 925005"/>
              <a:gd name="connsiteY1" fmla="*/ 839675 h 1058779"/>
              <a:gd name="connsiteX2" fmla="*/ 14806 w 925005"/>
              <a:gd name="connsiteY2" fmla="*/ 759126 h 1058779"/>
              <a:gd name="connsiteX3" fmla="*/ 87036 w 925005"/>
              <a:gd name="connsiteY3" fmla="*/ 665565 h 1058779"/>
              <a:gd name="connsiteX4" fmla="*/ 86159 w 925005"/>
              <a:gd name="connsiteY4" fmla="*/ 588562 h 1058779"/>
              <a:gd name="connsiteX5" fmla="*/ 130594 w 925005"/>
              <a:gd name="connsiteY5" fmla="*/ 473629 h 1058779"/>
              <a:gd name="connsiteX6" fmla="*/ 51512 w 925005"/>
              <a:gd name="connsiteY6" fmla="*/ 413886 h 1058779"/>
              <a:gd name="connsiteX7" fmla="*/ 25043 w 925005"/>
              <a:gd name="connsiteY7" fmla="*/ 327259 h 1058779"/>
              <a:gd name="connsiteX8" fmla="*/ 77982 w 925005"/>
              <a:gd name="connsiteY8" fmla="*/ 303195 h 1058779"/>
              <a:gd name="connsiteX9" fmla="*/ 186266 w 925005"/>
              <a:gd name="connsiteY9" fmla="*/ 252663 h 1058779"/>
              <a:gd name="connsiteX10" fmla="*/ 256049 w 925005"/>
              <a:gd name="connsiteY10" fmla="*/ 154004 h 1058779"/>
              <a:gd name="connsiteX11" fmla="*/ 318613 w 925005"/>
              <a:gd name="connsiteY11" fmla="*/ 180473 h 1058779"/>
              <a:gd name="connsiteX12" fmla="*/ 407647 w 925005"/>
              <a:gd name="connsiteY12" fmla="*/ 103471 h 1058779"/>
              <a:gd name="connsiteX13" fmla="*/ 460586 w 925005"/>
              <a:gd name="connsiteY13" fmla="*/ 38501 h 1058779"/>
              <a:gd name="connsiteX14" fmla="*/ 588121 w 925005"/>
              <a:gd name="connsiteY14" fmla="*/ 0 h 1058779"/>
              <a:gd name="connsiteX15" fmla="*/ 708436 w 925005"/>
              <a:gd name="connsiteY15" fmla="*/ 12031 h 1058779"/>
              <a:gd name="connsiteX16" fmla="*/ 850409 w 925005"/>
              <a:gd name="connsiteY16" fmla="*/ 62564 h 1058779"/>
              <a:gd name="connsiteX17" fmla="*/ 925005 w 925005"/>
              <a:gd name="connsiteY17" fmla="*/ 197318 h 1058779"/>
              <a:gd name="connsiteX18" fmla="*/ 912973 w 925005"/>
              <a:gd name="connsiteY18" fmla="*/ 264694 h 1058779"/>
              <a:gd name="connsiteX19" fmla="*/ 840784 w 925005"/>
              <a:gd name="connsiteY19" fmla="*/ 339290 h 1058779"/>
              <a:gd name="connsiteX20" fmla="*/ 915380 w 925005"/>
              <a:gd name="connsiteY20" fmla="*/ 416292 h 1058779"/>
              <a:gd name="connsiteX21" fmla="*/ 860034 w 925005"/>
              <a:gd name="connsiteY21" fmla="*/ 457200 h 1058779"/>
              <a:gd name="connsiteX22" fmla="*/ 799876 w 925005"/>
              <a:gd name="connsiteY22" fmla="*/ 495701 h 1058779"/>
              <a:gd name="connsiteX23" fmla="*/ 758969 w 925005"/>
              <a:gd name="connsiteY23" fmla="*/ 591953 h 1058779"/>
              <a:gd name="connsiteX24" fmla="*/ 780626 w 925005"/>
              <a:gd name="connsiteY24" fmla="*/ 671362 h 1058779"/>
              <a:gd name="connsiteX25" fmla="*/ 749344 w 925005"/>
              <a:gd name="connsiteY25" fmla="*/ 726707 h 1058779"/>
              <a:gd name="connsiteX26" fmla="*/ 689186 w 925005"/>
              <a:gd name="connsiteY26" fmla="*/ 760395 h 1058779"/>
              <a:gd name="connsiteX27" fmla="*/ 655497 w 925005"/>
              <a:gd name="connsiteY27" fmla="*/ 820553 h 1058779"/>
              <a:gd name="connsiteX28" fmla="*/ 626622 w 925005"/>
              <a:gd name="connsiteY28" fmla="*/ 827772 h 1058779"/>
              <a:gd name="connsiteX29" fmla="*/ 566464 w 925005"/>
              <a:gd name="connsiteY29" fmla="*/ 873492 h 1058779"/>
              <a:gd name="connsiteX30" fmla="*/ 513525 w 925005"/>
              <a:gd name="connsiteY30" fmla="*/ 948088 h 1058779"/>
              <a:gd name="connsiteX31" fmla="*/ 477430 w 925005"/>
              <a:gd name="connsiteY31" fmla="*/ 1001027 h 1058779"/>
              <a:gd name="connsiteX32" fmla="*/ 412460 w 925005"/>
              <a:gd name="connsiteY32" fmla="*/ 1027496 h 1058779"/>
              <a:gd name="connsiteX33" fmla="*/ 388396 w 925005"/>
              <a:gd name="connsiteY33" fmla="*/ 1058779 h 1058779"/>
              <a:gd name="connsiteX34" fmla="*/ 335457 w 925005"/>
              <a:gd name="connsiteY34" fmla="*/ 1056372 h 1058779"/>
              <a:gd name="connsiteX35" fmla="*/ 285516 w 925005"/>
              <a:gd name="connsiteY35" fmla="*/ 985606 h 1058779"/>
              <a:gd name="connsiteX36" fmla="*/ 259577 w 925005"/>
              <a:gd name="connsiteY36" fmla="*/ 919675 h 1058779"/>
              <a:gd name="connsiteX37" fmla="*/ 107082 w 925005"/>
              <a:gd name="connsiteY37" fmla="*/ 946380 h 1058779"/>
              <a:gd name="connsiteX0" fmla="*/ 107082 w 925005"/>
              <a:gd name="connsiteY0" fmla="*/ 946380 h 1058779"/>
              <a:gd name="connsiteX1" fmla="*/ 0 w 925005"/>
              <a:gd name="connsiteY1" fmla="*/ 839675 h 1058779"/>
              <a:gd name="connsiteX2" fmla="*/ 14806 w 925005"/>
              <a:gd name="connsiteY2" fmla="*/ 759126 h 1058779"/>
              <a:gd name="connsiteX3" fmla="*/ 87036 w 925005"/>
              <a:gd name="connsiteY3" fmla="*/ 665565 h 1058779"/>
              <a:gd name="connsiteX4" fmla="*/ 86159 w 925005"/>
              <a:gd name="connsiteY4" fmla="*/ 588562 h 1058779"/>
              <a:gd name="connsiteX5" fmla="*/ 130594 w 925005"/>
              <a:gd name="connsiteY5" fmla="*/ 473629 h 1058779"/>
              <a:gd name="connsiteX6" fmla="*/ 51512 w 925005"/>
              <a:gd name="connsiteY6" fmla="*/ 413886 h 1058779"/>
              <a:gd name="connsiteX7" fmla="*/ 25043 w 925005"/>
              <a:gd name="connsiteY7" fmla="*/ 327259 h 1058779"/>
              <a:gd name="connsiteX8" fmla="*/ 77982 w 925005"/>
              <a:gd name="connsiteY8" fmla="*/ 303195 h 1058779"/>
              <a:gd name="connsiteX9" fmla="*/ 186266 w 925005"/>
              <a:gd name="connsiteY9" fmla="*/ 252663 h 1058779"/>
              <a:gd name="connsiteX10" fmla="*/ 256049 w 925005"/>
              <a:gd name="connsiteY10" fmla="*/ 154004 h 1058779"/>
              <a:gd name="connsiteX11" fmla="*/ 318613 w 925005"/>
              <a:gd name="connsiteY11" fmla="*/ 180473 h 1058779"/>
              <a:gd name="connsiteX12" fmla="*/ 366964 w 925005"/>
              <a:gd name="connsiteY12" fmla="*/ 61035 h 1058779"/>
              <a:gd name="connsiteX13" fmla="*/ 460586 w 925005"/>
              <a:gd name="connsiteY13" fmla="*/ 38501 h 1058779"/>
              <a:gd name="connsiteX14" fmla="*/ 588121 w 925005"/>
              <a:gd name="connsiteY14" fmla="*/ 0 h 1058779"/>
              <a:gd name="connsiteX15" fmla="*/ 708436 w 925005"/>
              <a:gd name="connsiteY15" fmla="*/ 12031 h 1058779"/>
              <a:gd name="connsiteX16" fmla="*/ 850409 w 925005"/>
              <a:gd name="connsiteY16" fmla="*/ 62564 h 1058779"/>
              <a:gd name="connsiteX17" fmla="*/ 925005 w 925005"/>
              <a:gd name="connsiteY17" fmla="*/ 197318 h 1058779"/>
              <a:gd name="connsiteX18" fmla="*/ 912973 w 925005"/>
              <a:gd name="connsiteY18" fmla="*/ 264694 h 1058779"/>
              <a:gd name="connsiteX19" fmla="*/ 840784 w 925005"/>
              <a:gd name="connsiteY19" fmla="*/ 339290 h 1058779"/>
              <a:gd name="connsiteX20" fmla="*/ 915380 w 925005"/>
              <a:gd name="connsiteY20" fmla="*/ 416292 h 1058779"/>
              <a:gd name="connsiteX21" fmla="*/ 860034 w 925005"/>
              <a:gd name="connsiteY21" fmla="*/ 457200 h 1058779"/>
              <a:gd name="connsiteX22" fmla="*/ 799876 w 925005"/>
              <a:gd name="connsiteY22" fmla="*/ 495701 h 1058779"/>
              <a:gd name="connsiteX23" fmla="*/ 758969 w 925005"/>
              <a:gd name="connsiteY23" fmla="*/ 591953 h 1058779"/>
              <a:gd name="connsiteX24" fmla="*/ 780626 w 925005"/>
              <a:gd name="connsiteY24" fmla="*/ 671362 h 1058779"/>
              <a:gd name="connsiteX25" fmla="*/ 749344 w 925005"/>
              <a:gd name="connsiteY25" fmla="*/ 726707 h 1058779"/>
              <a:gd name="connsiteX26" fmla="*/ 689186 w 925005"/>
              <a:gd name="connsiteY26" fmla="*/ 760395 h 1058779"/>
              <a:gd name="connsiteX27" fmla="*/ 655497 w 925005"/>
              <a:gd name="connsiteY27" fmla="*/ 820553 h 1058779"/>
              <a:gd name="connsiteX28" fmla="*/ 626622 w 925005"/>
              <a:gd name="connsiteY28" fmla="*/ 827772 h 1058779"/>
              <a:gd name="connsiteX29" fmla="*/ 566464 w 925005"/>
              <a:gd name="connsiteY29" fmla="*/ 873492 h 1058779"/>
              <a:gd name="connsiteX30" fmla="*/ 513525 w 925005"/>
              <a:gd name="connsiteY30" fmla="*/ 948088 h 1058779"/>
              <a:gd name="connsiteX31" fmla="*/ 477430 w 925005"/>
              <a:gd name="connsiteY31" fmla="*/ 1001027 h 1058779"/>
              <a:gd name="connsiteX32" fmla="*/ 412460 w 925005"/>
              <a:gd name="connsiteY32" fmla="*/ 1027496 h 1058779"/>
              <a:gd name="connsiteX33" fmla="*/ 388396 w 925005"/>
              <a:gd name="connsiteY33" fmla="*/ 1058779 h 1058779"/>
              <a:gd name="connsiteX34" fmla="*/ 335457 w 925005"/>
              <a:gd name="connsiteY34" fmla="*/ 1056372 h 1058779"/>
              <a:gd name="connsiteX35" fmla="*/ 285516 w 925005"/>
              <a:gd name="connsiteY35" fmla="*/ 985606 h 1058779"/>
              <a:gd name="connsiteX36" fmla="*/ 259577 w 925005"/>
              <a:gd name="connsiteY36" fmla="*/ 919675 h 1058779"/>
              <a:gd name="connsiteX37" fmla="*/ 107082 w 925005"/>
              <a:gd name="connsiteY37" fmla="*/ 946380 h 1058779"/>
              <a:gd name="connsiteX0" fmla="*/ 107082 w 925005"/>
              <a:gd name="connsiteY0" fmla="*/ 946380 h 1058779"/>
              <a:gd name="connsiteX1" fmla="*/ 0 w 925005"/>
              <a:gd name="connsiteY1" fmla="*/ 839675 h 1058779"/>
              <a:gd name="connsiteX2" fmla="*/ 14806 w 925005"/>
              <a:gd name="connsiteY2" fmla="*/ 759126 h 1058779"/>
              <a:gd name="connsiteX3" fmla="*/ 87036 w 925005"/>
              <a:gd name="connsiteY3" fmla="*/ 665565 h 1058779"/>
              <a:gd name="connsiteX4" fmla="*/ 86159 w 925005"/>
              <a:gd name="connsiteY4" fmla="*/ 588562 h 1058779"/>
              <a:gd name="connsiteX5" fmla="*/ 130594 w 925005"/>
              <a:gd name="connsiteY5" fmla="*/ 473629 h 1058779"/>
              <a:gd name="connsiteX6" fmla="*/ 51512 w 925005"/>
              <a:gd name="connsiteY6" fmla="*/ 413886 h 1058779"/>
              <a:gd name="connsiteX7" fmla="*/ 25043 w 925005"/>
              <a:gd name="connsiteY7" fmla="*/ 327259 h 1058779"/>
              <a:gd name="connsiteX8" fmla="*/ 77982 w 925005"/>
              <a:gd name="connsiteY8" fmla="*/ 303195 h 1058779"/>
              <a:gd name="connsiteX9" fmla="*/ 186266 w 925005"/>
              <a:gd name="connsiteY9" fmla="*/ 252663 h 1058779"/>
              <a:gd name="connsiteX10" fmla="*/ 256049 w 925005"/>
              <a:gd name="connsiteY10" fmla="*/ 154004 h 1058779"/>
              <a:gd name="connsiteX11" fmla="*/ 293428 w 925005"/>
              <a:gd name="connsiteY11" fmla="*/ 165621 h 1058779"/>
              <a:gd name="connsiteX12" fmla="*/ 366964 w 925005"/>
              <a:gd name="connsiteY12" fmla="*/ 61035 h 1058779"/>
              <a:gd name="connsiteX13" fmla="*/ 460586 w 925005"/>
              <a:gd name="connsiteY13" fmla="*/ 38501 h 1058779"/>
              <a:gd name="connsiteX14" fmla="*/ 588121 w 925005"/>
              <a:gd name="connsiteY14" fmla="*/ 0 h 1058779"/>
              <a:gd name="connsiteX15" fmla="*/ 708436 w 925005"/>
              <a:gd name="connsiteY15" fmla="*/ 12031 h 1058779"/>
              <a:gd name="connsiteX16" fmla="*/ 850409 w 925005"/>
              <a:gd name="connsiteY16" fmla="*/ 62564 h 1058779"/>
              <a:gd name="connsiteX17" fmla="*/ 925005 w 925005"/>
              <a:gd name="connsiteY17" fmla="*/ 197318 h 1058779"/>
              <a:gd name="connsiteX18" fmla="*/ 912973 w 925005"/>
              <a:gd name="connsiteY18" fmla="*/ 264694 h 1058779"/>
              <a:gd name="connsiteX19" fmla="*/ 840784 w 925005"/>
              <a:gd name="connsiteY19" fmla="*/ 339290 h 1058779"/>
              <a:gd name="connsiteX20" fmla="*/ 915380 w 925005"/>
              <a:gd name="connsiteY20" fmla="*/ 416292 h 1058779"/>
              <a:gd name="connsiteX21" fmla="*/ 860034 w 925005"/>
              <a:gd name="connsiteY21" fmla="*/ 457200 h 1058779"/>
              <a:gd name="connsiteX22" fmla="*/ 799876 w 925005"/>
              <a:gd name="connsiteY22" fmla="*/ 495701 h 1058779"/>
              <a:gd name="connsiteX23" fmla="*/ 758969 w 925005"/>
              <a:gd name="connsiteY23" fmla="*/ 591953 h 1058779"/>
              <a:gd name="connsiteX24" fmla="*/ 780626 w 925005"/>
              <a:gd name="connsiteY24" fmla="*/ 671362 h 1058779"/>
              <a:gd name="connsiteX25" fmla="*/ 749344 w 925005"/>
              <a:gd name="connsiteY25" fmla="*/ 726707 h 1058779"/>
              <a:gd name="connsiteX26" fmla="*/ 689186 w 925005"/>
              <a:gd name="connsiteY26" fmla="*/ 760395 h 1058779"/>
              <a:gd name="connsiteX27" fmla="*/ 655497 w 925005"/>
              <a:gd name="connsiteY27" fmla="*/ 820553 h 1058779"/>
              <a:gd name="connsiteX28" fmla="*/ 626622 w 925005"/>
              <a:gd name="connsiteY28" fmla="*/ 827772 h 1058779"/>
              <a:gd name="connsiteX29" fmla="*/ 566464 w 925005"/>
              <a:gd name="connsiteY29" fmla="*/ 873492 h 1058779"/>
              <a:gd name="connsiteX30" fmla="*/ 513525 w 925005"/>
              <a:gd name="connsiteY30" fmla="*/ 948088 h 1058779"/>
              <a:gd name="connsiteX31" fmla="*/ 477430 w 925005"/>
              <a:gd name="connsiteY31" fmla="*/ 1001027 h 1058779"/>
              <a:gd name="connsiteX32" fmla="*/ 412460 w 925005"/>
              <a:gd name="connsiteY32" fmla="*/ 1027496 h 1058779"/>
              <a:gd name="connsiteX33" fmla="*/ 388396 w 925005"/>
              <a:gd name="connsiteY33" fmla="*/ 1058779 h 1058779"/>
              <a:gd name="connsiteX34" fmla="*/ 335457 w 925005"/>
              <a:gd name="connsiteY34" fmla="*/ 1056372 h 1058779"/>
              <a:gd name="connsiteX35" fmla="*/ 285516 w 925005"/>
              <a:gd name="connsiteY35" fmla="*/ 985606 h 1058779"/>
              <a:gd name="connsiteX36" fmla="*/ 259577 w 925005"/>
              <a:gd name="connsiteY36" fmla="*/ 919675 h 1058779"/>
              <a:gd name="connsiteX37" fmla="*/ 107082 w 925005"/>
              <a:gd name="connsiteY37" fmla="*/ 946380 h 1058779"/>
              <a:gd name="connsiteX0" fmla="*/ 107082 w 925005"/>
              <a:gd name="connsiteY0" fmla="*/ 969411 h 1081810"/>
              <a:gd name="connsiteX1" fmla="*/ 0 w 925005"/>
              <a:gd name="connsiteY1" fmla="*/ 862706 h 1081810"/>
              <a:gd name="connsiteX2" fmla="*/ 14806 w 925005"/>
              <a:gd name="connsiteY2" fmla="*/ 782157 h 1081810"/>
              <a:gd name="connsiteX3" fmla="*/ 87036 w 925005"/>
              <a:gd name="connsiteY3" fmla="*/ 688596 h 1081810"/>
              <a:gd name="connsiteX4" fmla="*/ 86159 w 925005"/>
              <a:gd name="connsiteY4" fmla="*/ 611593 h 1081810"/>
              <a:gd name="connsiteX5" fmla="*/ 130594 w 925005"/>
              <a:gd name="connsiteY5" fmla="*/ 496660 h 1081810"/>
              <a:gd name="connsiteX6" fmla="*/ 51512 w 925005"/>
              <a:gd name="connsiteY6" fmla="*/ 436917 h 1081810"/>
              <a:gd name="connsiteX7" fmla="*/ 25043 w 925005"/>
              <a:gd name="connsiteY7" fmla="*/ 350290 h 1081810"/>
              <a:gd name="connsiteX8" fmla="*/ 77982 w 925005"/>
              <a:gd name="connsiteY8" fmla="*/ 326226 h 1081810"/>
              <a:gd name="connsiteX9" fmla="*/ 186266 w 925005"/>
              <a:gd name="connsiteY9" fmla="*/ 275694 h 1081810"/>
              <a:gd name="connsiteX10" fmla="*/ 256049 w 925005"/>
              <a:gd name="connsiteY10" fmla="*/ 177035 h 1081810"/>
              <a:gd name="connsiteX11" fmla="*/ 293428 w 925005"/>
              <a:gd name="connsiteY11" fmla="*/ 188652 h 1081810"/>
              <a:gd name="connsiteX12" fmla="*/ 366964 w 925005"/>
              <a:gd name="connsiteY12" fmla="*/ 84066 h 1081810"/>
              <a:gd name="connsiteX13" fmla="*/ 431527 w 925005"/>
              <a:gd name="connsiteY13" fmla="*/ 0 h 1081810"/>
              <a:gd name="connsiteX14" fmla="*/ 588121 w 925005"/>
              <a:gd name="connsiteY14" fmla="*/ 23031 h 1081810"/>
              <a:gd name="connsiteX15" fmla="*/ 708436 w 925005"/>
              <a:gd name="connsiteY15" fmla="*/ 35062 h 1081810"/>
              <a:gd name="connsiteX16" fmla="*/ 850409 w 925005"/>
              <a:gd name="connsiteY16" fmla="*/ 85595 h 1081810"/>
              <a:gd name="connsiteX17" fmla="*/ 925005 w 925005"/>
              <a:gd name="connsiteY17" fmla="*/ 220349 h 1081810"/>
              <a:gd name="connsiteX18" fmla="*/ 912973 w 925005"/>
              <a:gd name="connsiteY18" fmla="*/ 287725 h 1081810"/>
              <a:gd name="connsiteX19" fmla="*/ 840784 w 925005"/>
              <a:gd name="connsiteY19" fmla="*/ 362321 h 1081810"/>
              <a:gd name="connsiteX20" fmla="*/ 915380 w 925005"/>
              <a:gd name="connsiteY20" fmla="*/ 439323 h 1081810"/>
              <a:gd name="connsiteX21" fmla="*/ 860034 w 925005"/>
              <a:gd name="connsiteY21" fmla="*/ 480231 h 1081810"/>
              <a:gd name="connsiteX22" fmla="*/ 799876 w 925005"/>
              <a:gd name="connsiteY22" fmla="*/ 518732 h 1081810"/>
              <a:gd name="connsiteX23" fmla="*/ 758969 w 925005"/>
              <a:gd name="connsiteY23" fmla="*/ 614984 h 1081810"/>
              <a:gd name="connsiteX24" fmla="*/ 780626 w 925005"/>
              <a:gd name="connsiteY24" fmla="*/ 694393 h 1081810"/>
              <a:gd name="connsiteX25" fmla="*/ 749344 w 925005"/>
              <a:gd name="connsiteY25" fmla="*/ 749738 h 1081810"/>
              <a:gd name="connsiteX26" fmla="*/ 689186 w 925005"/>
              <a:gd name="connsiteY26" fmla="*/ 783426 h 1081810"/>
              <a:gd name="connsiteX27" fmla="*/ 655497 w 925005"/>
              <a:gd name="connsiteY27" fmla="*/ 843584 h 1081810"/>
              <a:gd name="connsiteX28" fmla="*/ 626622 w 925005"/>
              <a:gd name="connsiteY28" fmla="*/ 850803 h 1081810"/>
              <a:gd name="connsiteX29" fmla="*/ 566464 w 925005"/>
              <a:gd name="connsiteY29" fmla="*/ 896523 h 1081810"/>
              <a:gd name="connsiteX30" fmla="*/ 513525 w 925005"/>
              <a:gd name="connsiteY30" fmla="*/ 971119 h 1081810"/>
              <a:gd name="connsiteX31" fmla="*/ 477430 w 925005"/>
              <a:gd name="connsiteY31" fmla="*/ 1024058 h 1081810"/>
              <a:gd name="connsiteX32" fmla="*/ 412460 w 925005"/>
              <a:gd name="connsiteY32" fmla="*/ 1050527 h 1081810"/>
              <a:gd name="connsiteX33" fmla="*/ 388396 w 925005"/>
              <a:gd name="connsiteY33" fmla="*/ 1081810 h 1081810"/>
              <a:gd name="connsiteX34" fmla="*/ 335457 w 925005"/>
              <a:gd name="connsiteY34" fmla="*/ 1079403 h 1081810"/>
              <a:gd name="connsiteX35" fmla="*/ 285516 w 925005"/>
              <a:gd name="connsiteY35" fmla="*/ 1008637 h 1081810"/>
              <a:gd name="connsiteX36" fmla="*/ 259577 w 925005"/>
              <a:gd name="connsiteY36" fmla="*/ 942706 h 1081810"/>
              <a:gd name="connsiteX37" fmla="*/ 107082 w 925005"/>
              <a:gd name="connsiteY37" fmla="*/ 969411 h 1081810"/>
              <a:gd name="connsiteX0" fmla="*/ 107082 w 925005"/>
              <a:gd name="connsiteY0" fmla="*/ 969411 h 1081810"/>
              <a:gd name="connsiteX1" fmla="*/ 0 w 925005"/>
              <a:gd name="connsiteY1" fmla="*/ 862706 h 1081810"/>
              <a:gd name="connsiteX2" fmla="*/ 14806 w 925005"/>
              <a:gd name="connsiteY2" fmla="*/ 782157 h 1081810"/>
              <a:gd name="connsiteX3" fmla="*/ 87036 w 925005"/>
              <a:gd name="connsiteY3" fmla="*/ 688596 h 1081810"/>
              <a:gd name="connsiteX4" fmla="*/ 86159 w 925005"/>
              <a:gd name="connsiteY4" fmla="*/ 611593 h 1081810"/>
              <a:gd name="connsiteX5" fmla="*/ 130594 w 925005"/>
              <a:gd name="connsiteY5" fmla="*/ 496660 h 1081810"/>
              <a:gd name="connsiteX6" fmla="*/ 51512 w 925005"/>
              <a:gd name="connsiteY6" fmla="*/ 436917 h 1081810"/>
              <a:gd name="connsiteX7" fmla="*/ 25043 w 925005"/>
              <a:gd name="connsiteY7" fmla="*/ 350290 h 1081810"/>
              <a:gd name="connsiteX8" fmla="*/ 77982 w 925005"/>
              <a:gd name="connsiteY8" fmla="*/ 326226 h 1081810"/>
              <a:gd name="connsiteX9" fmla="*/ 186266 w 925005"/>
              <a:gd name="connsiteY9" fmla="*/ 275694 h 1081810"/>
              <a:gd name="connsiteX10" fmla="*/ 256049 w 925005"/>
              <a:gd name="connsiteY10" fmla="*/ 177035 h 1081810"/>
              <a:gd name="connsiteX11" fmla="*/ 293428 w 925005"/>
              <a:gd name="connsiteY11" fmla="*/ 188652 h 1081810"/>
              <a:gd name="connsiteX12" fmla="*/ 366964 w 925005"/>
              <a:gd name="connsiteY12" fmla="*/ 84066 h 1081810"/>
              <a:gd name="connsiteX13" fmla="*/ 431527 w 925005"/>
              <a:gd name="connsiteY13" fmla="*/ 0 h 1081810"/>
              <a:gd name="connsiteX14" fmla="*/ 590058 w 925005"/>
              <a:gd name="connsiteY14" fmla="*/ 18787 h 1081810"/>
              <a:gd name="connsiteX15" fmla="*/ 708436 w 925005"/>
              <a:gd name="connsiteY15" fmla="*/ 35062 h 1081810"/>
              <a:gd name="connsiteX16" fmla="*/ 850409 w 925005"/>
              <a:gd name="connsiteY16" fmla="*/ 85595 h 1081810"/>
              <a:gd name="connsiteX17" fmla="*/ 925005 w 925005"/>
              <a:gd name="connsiteY17" fmla="*/ 220349 h 1081810"/>
              <a:gd name="connsiteX18" fmla="*/ 912973 w 925005"/>
              <a:gd name="connsiteY18" fmla="*/ 287725 h 1081810"/>
              <a:gd name="connsiteX19" fmla="*/ 840784 w 925005"/>
              <a:gd name="connsiteY19" fmla="*/ 362321 h 1081810"/>
              <a:gd name="connsiteX20" fmla="*/ 915380 w 925005"/>
              <a:gd name="connsiteY20" fmla="*/ 439323 h 1081810"/>
              <a:gd name="connsiteX21" fmla="*/ 860034 w 925005"/>
              <a:gd name="connsiteY21" fmla="*/ 480231 h 1081810"/>
              <a:gd name="connsiteX22" fmla="*/ 799876 w 925005"/>
              <a:gd name="connsiteY22" fmla="*/ 518732 h 1081810"/>
              <a:gd name="connsiteX23" fmla="*/ 758969 w 925005"/>
              <a:gd name="connsiteY23" fmla="*/ 614984 h 1081810"/>
              <a:gd name="connsiteX24" fmla="*/ 780626 w 925005"/>
              <a:gd name="connsiteY24" fmla="*/ 694393 h 1081810"/>
              <a:gd name="connsiteX25" fmla="*/ 749344 w 925005"/>
              <a:gd name="connsiteY25" fmla="*/ 749738 h 1081810"/>
              <a:gd name="connsiteX26" fmla="*/ 689186 w 925005"/>
              <a:gd name="connsiteY26" fmla="*/ 783426 h 1081810"/>
              <a:gd name="connsiteX27" fmla="*/ 655497 w 925005"/>
              <a:gd name="connsiteY27" fmla="*/ 843584 h 1081810"/>
              <a:gd name="connsiteX28" fmla="*/ 626622 w 925005"/>
              <a:gd name="connsiteY28" fmla="*/ 850803 h 1081810"/>
              <a:gd name="connsiteX29" fmla="*/ 566464 w 925005"/>
              <a:gd name="connsiteY29" fmla="*/ 896523 h 1081810"/>
              <a:gd name="connsiteX30" fmla="*/ 513525 w 925005"/>
              <a:gd name="connsiteY30" fmla="*/ 971119 h 1081810"/>
              <a:gd name="connsiteX31" fmla="*/ 477430 w 925005"/>
              <a:gd name="connsiteY31" fmla="*/ 1024058 h 1081810"/>
              <a:gd name="connsiteX32" fmla="*/ 412460 w 925005"/>
              <a:gd name="connsiteY32" fmla="*/ 1050527 h 1081810"/>
              <a:gd name="connsiteX33" fmla="*/ 388396 w 925005"/>
              <a:gd name="connsiteY33" fmla="*/ 1081810 h 1081810"/>
              <a:gd name="connsiteX34" fmla="*/ 335457 w 925005"/>
              <a:gd name="connsiteY34" fmla="*/ 1079403 h 1081810"/>
              <a:gd name="connsiteX35" fmla="*/ 285516 w 925005"/>
              <a:gd name="connsiteY35" fmla="*/ 1008637 h 1081810"/>
              <a:gd name="connsiteX36" fmla="*/ 259577 w 925005"/>
              <a:gd name="connsiteY36" fmla="*/ 942706 h 1081810"/>
              <a:gd name="connsiteX37" fmla="*/ 107082 w 925005"/>
              <a:gd name="connsiteY37" fmla="*/ 969411 h 1081810"/>
              <a:gd name="connsiteX0" fmla="*/ 107082 w 925005"/>
              <a:gd name="connsiteY0" fmla="*/ 969411 h 1081810"/>
              <a:gd name="connsiteX1" fmla="*/ 0 w 925005"/>
              <a:gd name="connsiteY1" fmla="*/ 862706 h 1081810"/>
              <a:gd name="connsiteX2" fmla="*/ 14806 w 925005"/>
              <a:gd name="connsiteY2" fmla="*/ 782157 h 1081810"/>
              <a:gd name="connsiteX3" fmla="*/ 87036 w 925005"/>
              <a:gd name="connsiteY3" fmla="*/ 688596 h 1081810"/>
              <a:gd name="connsiteX4" fmla="*/ 86159 w 925005"/>
              <a:gd name="connsiteY4" fmla="*/ 611593 h 1081810"/>
              <a:gd name="connsiteX5" fmla="*/ 130594 w 925005"/>
              <a:gd name="connsiteY5" fmla="*/ 496660 h 1081810"/>
              <a:gd name="connsiteX6" fmla="*/ 51512 w 925005"/>
              <a:gd name="connsiteY6" fmla="*/ 436917 h 1081810"/>
              <a:gd name="connsiteX7" fmla="*/ 25043 w 925005"/>
              <a:gd name="connsiteY7" fmla="*/ 350290 h 1081810"/>
              <a:gd name="connsiteX8" fmla="*/ 77982 w 925005"/>
              <a:gd name="connsiteY8" fmla="*/ 326226 h 1081810"/>
              <a:gd name="connsiteX9" fmla="*/ 186266 w 925005"/>
              <a:gd name="connsiteY9" fmla="*/ 275694 h 1081810"/>
              <a:gd name="connsiteX10" fmla="*/ 256049 w 925005"/>
              <a:gd name="connsiteY10" fmla="*/ 177035 h 1081810"/>
              <a:gd name="connsiteX11" fmla="*/ 293428 w 925005"/>
              <a:gd name="connsiteY11" fmla="*/ 188652 h 1081810"/>
              <a:gd name="connsiteX12" fmla="*/ 366964 w 925005"/>
              <a:gd name="connsiteY12" fmla="*/ 84066 h 1081810"/>
              <a:gd name="connsiteX13" fmla="*/ 431527 w 925005"/>
              <a:gd name="connsiteY13" fmla="*/ 0 h 1081810"/>
              <a:gd name="connsiteX14" fmla="*/ 590058 w 925005"/>
              <a:gd name="connsiteY14" fmla="*/ 18787 h 1081810"/>
              <a:gd name="connsiteX15" fmla="*/ 712310 w 925005"/>
              <a:gd name="connsiteY15" fmla="*/ 9600 h 1081810"/>
              <a:gd name="connsiteX16" fmla="*/ 850409 w 925005"/>
              <a:gd name="connsiteY16" fmla="*/ 85595 h 1081810"/>
              <a:gd name="connsiteX17" fmla="*/ 925005 w 925005"/>
              <a:gd name="connsiteY17" fmla="*/ 220349 h 1081810"/>
              <a:gd name="connsiteX18" fmla="*/ 912973 w 925005"/>
              <a:gd name="connsiteY18" fmla="*/ 287725 h 1081810"/>
              <a:gd name="connsiteX19" fmla="*/ 840784 w 925005"/>
              <a:gd name="connsiteY19" fmla="*/ 362321 h 1081810"/>
              <a:gd name="connsiteX20" fmla="*/ 915380 w 925005"/>
              <a:gd name="connsiteY20" fmla="*/ 439323 h 1081810"/>
              <a:gd name="connsiteX21" fmla="*/ 860034 w 925005"/>
              <a:gd name="connsiteY21" fmla="*/ 480231 h 1081810"/>
              <a:gd name="connsiteX22" fmla="*/ 799876 w 925005"/>
              <a:gd name="connsiteY22" fmla="*/ 518732 h 1081810"/>
              <a:gd name="connsiteX23" fmla="*/ 758969 w 925005"/>
              <a:gd name="connsiteY23" fmla="*/ 614984 h 1081810"/>
              <a:gd name="connsiteX24" fmla="*/ 780626 w 925005"/>
              <a:gd name="connsiteY24" fmla="*/ 694393 h 1081810"/>
              <a:gd name="connsiteX25" fmla="*/ 749344 w 925005"/>
              <a:gd name="connsiteY25" fmla="*/ 749738 h 1081810"/>
              <a:gd name="connsiteX26" fmla="*/ 689186 w 925005"/>
              <a:gd name="connsiteY26" fmla="*/ 783426 h 1081810"/>
              <a:gd name="connsiteX27" fmla="*/ 655497 w 925005"/>
              <a:gd name="connsiteY27" fmla="*/ 843584 h 1081810"/>
              <a:gd name="connsiteX28" fmla="*/ 626622 w 925005"/>
              <a:gd name="connsiteY28" fmla="*/ 850803 h 1081810"/>
              <a:gd name="connsiteX29" fmla="*/ 566464 w 925005"/>
              <a:gd name="connsiteY29" fmla="*/ 896523 h 1081810"/>
              <a:gd name="connsiteX30" fmla="*/ 513525 w 925005"/>
              <a:gd name="connsiteY30" fmla="*/ 971119 h 1081810"/>
              <a:gd name="connsiteX31" fmla="*/ 477430 w 925005"/>
              <a:gd name="connsiteY31" fmla="*/ 1024058 h 1081810"/>
              <a:gd name="connsiteX32" fmla="*/ 412460 w 925005"/>
              <a:gd name="connsiteY32" fmla="*/ 1050527 h 1081810"/>
              <a:gd name="connsiteX33" fmla="*/ 388396 w 925005"/>
              <a:gd name="connsiteY33" fmla="*/ 1081810 h 1081810"/>
              <a:gd name="connsiteX34" fmla="*/ 335457 w 925005"/>
              <a:gd name="connsiteY34" fmla="*/ 1079403 h 1081810"/>
              <a:gd name="connsiteX35" fmla="*/ 285516 w 925005"/>
              <a:gd name="connsiteY35" fmla="*/ 1008637 h 1081810"/>
              <a:gd name="connsiteX36" fmla="*/ 259577 w 925005"/>
              <a:gd name="connsiteY36" fmla="*/ 942706 h 1081810"/>
              <a:gd name="connsiteX37" fmla="*/ 107082 w 925005"/>
              <a:gd name="connsiteY37" fmla="*/ 969411 h 1081810"/>
              <a:gd name="connsiteX0" fmla="*/ 107082 w 925005"/>
              <a:gd name="connsiteY0" fmla="*/ 969411 h 1081810"/>
              <a:gd name="connsiteX1" fmla="*/ 0 w 925005"/>
              <a:gd name="connsiteY1" fmla="*/ 862706 h 1081810"/>
              <a:gd name="connsiteX2" fmla="*/ 14806 w 925005"/>
              <a:gd name="connsiteY2" fmla="*/ 782157 h 1081810"/>
              <a:gd name="connsiteX3" fmla="*/ 87036 w 925005"/>
              <a:gd name="connsiteY3" fmla="*/ 688596 h 1081810"/>
              <a:gd name="connsiteX4" fmla="*/ 86159 w 925005"/>
              <a:gd name="connsiteY4" fmla="*/ 611593 h 1081810"/>
              <a:gd name="connsiteX5" fmla="*/ 130594 w 925005"/>
              <a:gd name="connsiteY5" fmla="*/ 496660 h 1081810"/>
              <a:gd name="connsiteX6" fmla="*/ 51512 w 925005"/>
              <a:gd name="connsiteY6" fmla="*/ 436917 h 1081810"/>
              <a:gd name="connsiteX7" fmla="*/ 25043 w 925005"/>
              <a:gd name="connsiteY7" fmla="*/ 350290 h 1081810"/>
              <a:gd name="connsiteX8" fmla="*/ 77982 w 925005"/>
              <a:gd name="connsiteY8" fmla="*/ 326226 h 1081810"/>
              <a:gd name="connsiteX9" fmla="*/ 186266 w 925005"/>
              <a:gd name="connsiteY9" fmla="*/ 275694 h 1081810"/>
              <a:gd name="connsiteX10" fmla="*/ 244425 w 925005"/>
              <a:gd name="connsiteY10" fmla="*/ 140965 h 1081810"/>
              <a:gd name="connsiteX11" fmla="*/ 293428 w 925005"/>
              <a:gd name="connsiteY11" fmla="*/ 188652 h 1081810"/>
              <a:gd name="connsiteX12" fmla="*/ 366964 w 925005"/>
              <a:gd name="connsiteY12" fmla="*/ 84066 h 1081810"/>
              <a:gd name="connsiteX13" fmla="*/ 431527 w 925005"/>
              <a:gd name="connsiteY13" fmla="*/ 0 h 1081810"/>
              <a:gd name="connsiteX14" fmla="*/ 590058 w 925005"/>
              <a:gd name="connsiteY14" fmla="*/ 18787 h 1081810"/>
              <a:gd name="connsiteX15" fmla="*/ 712310 w 925005"/>
              <a:gd name="connsiteY15" fmla="*/ 9600 h 1081810"/>
              <a:gd name="connsiteX16" fmla="*/ 850409 w 925005"/>
              <a:gd name="connsiteY16" fmla="*/ 85595 h 1081810"/>
              <a:gd name="connsiteX17" fmla="*/ 925005 w 925005"/>
              <a:gd name="connsiteY17" fmla="*/ 220349 h 1081810"/>
              <a:gd name="connsiteX18" fmla="*/ 912973 w 925005"/>
              <a:gd name="connsiteY18" fmla="*/ 287725 h 1081810"/>
              <a:gd name="connsiteX19" fmla="*/ 840784 w 925005"/>
              <a:gd name="connsiteY19" fmla="*/ 362321 h 1081810"/>
              <a:gd name="connsiteX20" fmla="*/ 915380 w 925005"/>
              <a:gd name="connsiteY20" fmla="*/ 439323 h 1081810"/>
              <a:gd name="connsiteX21" fmla="*/ 860034 w 925005"/>
              <a:gd name="connsiteY21" fmla="*/ 480231 h 1081810"/>
              <a:gd name="connsiteX22" fmla="*/ 799876 w 925005"/>
              <a:gd name="connsiteY22" fmla="*/ 518732 h 1081810"/>
              <a:gd name="connsiteX23" fmla="*/ 758969 w 925005"/>
              <a:gd name="connsiteY23" fmla="*/ 614984 h 1081810"/>
              <a:gd name="connsiteX24" fmla="*/ 780626 w 925005"/>
              <a:gd name="connsiteY24" fmla="*/ 694393 h 1081810"/>
              <a:gd name="connsiteX25" fmla="*/ 749344 w 925005"/>
              <a:gd name="connsiteY25" fmla="*/ 749738 h 1081810"/>
              <a:gd name="connsiteX26" fmla="*/ 689186 w 925005"/>
              <a:gd name="connsiteY26" fmla="*/ 783426 h 1081810"/>
              <a:gd name="connsiteX27" fmla="*/ 655497 w 925005"/>
              <a:gd name="connsiteY27" fmla="*/ 843584 h 1081810"/>
              <a:gd name="connsiteX28" fmla="*/ 626622 w 925005"/>
              <a:gd name="connsiteY28" fmla="*/ 850803 h 1081810"/>
              <a:gd name="connsiteX29" fmla="*/ 566464 w 925005"/>
              <a:gd name="connsiteY29" fmla="*/ 896523 h 1081810"/>
              <a:gd name="connsiteX30" fmla="*/ 513525 w 925005"/>
              <a:gd name="connsiteY30" fmla="*/ 971119 h 1081810"/>
              <a:gd name="connsiteX31" fmla="*/ 477430 w 925005"/>
              <a:gd name="connsiteY31" fmla="*/ 1024058 h 1081810"/>
              <a:gd name="connsiteX32" fmla="*/ 412460 w 925005"/>
              <a:gd name="connsiteY32" fmla="*/ 1050527 h 1081810"/>
              <a:gd name="connsiteX33" fmla="*/ 388396 w 925005"/>
              <a:gd name="connsiteY33" fmla="*/ 1081810 h 1081810"/>
              <a:gd name="connsiteX34" fmla="*/ 335457 w 925005"/>
              <a:gd name="connsiteY34" fmla="*/ 1079403 h 1081810"/>
              <a:gd name="connsiteX35" fmla="*/ 285516 w 925005"/>
              <a:gd name="connsiteY35" fmla="*/ 1008637 h 1081810"/>
              <a:gd name="connsiteX36" fmla="*/ 259577 w 925005"/>
              <a:gd name="connsiteY36" fmla="*/ 942706 h 1081810"/>
              <a:gd name="connsiteX37" fmla="*/ 107082 w 925005"/>
              <a:gd name="connsiteY37" fmla="*/ 969411 h 1081810"/>
              <a:gd name="connsiteX0" fmla="*/ 107082 w 925005"/>
              <a:gd name="connsiteY0" fmla="*/ 969411 h 1081810"/>
              <a:gd name="connsiteX1" fmla="*/ 0 w 925005"/>
              <a:gd name="connsiteY1" fmla="*/ 862706 h 1081810"/>
              <a:gd name="connsiteX2" fmla="*/ 14806 w 925005"/>
              <a:gd name="connsiteY2" fmla="*/ 782157 h 1081810"/>
              <a:gd name="connsiteX3" fmla="*/ 87036 w 925005"/>
              <a:gd name="connsiteY3" fmla="*/ 688596 h 1081810"/>
              <a:gd name="connsiteX4" fmla="*/ 86159 w 925005"/>
              <a:gd name="connsiteY4" fmla="*/ 611593 h 1081810"/>
              <a:gd name="connsiteX5" fmla="*/ 130594 w 925005"/>
              <a:gd name="connsiteY5" fmla="*/ 496660 h 1081810"/>
              <a:gd name="connsiteX6" fmla="*/ 51512 w 925005"/>
              <a:gd name="connsiteY6" fmla="*/ 436917 h 1081810"/>
              <a:gd name="connsiteX7" fmla="*/ 25043 w 925005"/>
              <a:gd name="connsiteY7" fmla="*/ 350290 h 1081810"/>
              <a:gd name="connsiteX8" fmla="*/ 77982 w 925005"/>
              <a:gd name="connsiteY8" fmla="*/ 326226 h 1081810"/>
              <a:gd name="connsiteX9" fmla="*/ 186266 w 925005"/>
              <a:gd name="connsiteY9" fmla="*/ 275694 h 1081810"/>
              <a:gd name="connsiteX10" fmla="*/ 244425 w 925005"/>
              <a:gd name="connsiteY10" fmla="*/ 140965 h 1081810"/>
              <a:gd name="connsiteX11" fmla="*/ 281805 w 925005"/>
              <a:gd name="connsiteY11" fmla="*/ 137729 h 1081810"/>
              <a:gd name="connsiteX12" fmla="*/ 366964 w 925005"/>
              <a:gd name="connsiteY12" fmla="*/ 84066 h 1081810"/>
              <a:gd name="connsiteX13" fmla="*/ 431527 w 925005"/>
              <a:gd name="connsiteY13" fmla="*/ 0 h 1081810"/>
              <a:gd name="connsiteX14" fmla="*/ 590058 w 925005"/>
              <a:gd name="connsiteY14" fmla="*/ 18787 h 1081810"/>
              <a:gd name="connsiteX15" fmla="*/ 712310 w 925005"/>
              <a:gd name="connsiteY15" fmla="*/ 9600 h 1081810"/>
              <a:gd name="connsiteX16" fmla="*/ 850409 w 925005"/>
              <a:gd name="connsiteY16" fmla="*/ 85595 h 1081810"/>
              <a:gd name="connsiteX17" fmla="*/ 925005 w 925005"/>
              <a:gd name="connsiteY17" fmla="*/ 220349 h 1081810"/>
              <a:gd name="connsiteX18" fmla="*/ 912973 w 925005"/>
              <a:gd name="connsiteY18" fmla="*/ 287725 h 1081810"/>
              <a:gd name="connsiteX19" fmla="*/ 840784 w 925005"/>
              <a:gd name="connsiteY19" fmla="*/ 362321 h 1081810"/>
              <a:gd name="connsiteX20" fmla="*/ 915380 w 925005"/>
              <a:gd name="connsiteY20" fmla="*/ 439323 h 1081810"/>
              <a:gd name="connsiteX21" fmla="*/ 860034 w 925005"/>
              <a:gd name="connsiteY21" fmla="*/ 480231 h 1081810"/>
              <a:gd name="connsiteX22" fmla="*/ 799876 w 925005"/>
              <a:gd name="connsiteY22" fmla="*/ 518732 h 1081810"/>
              <a:gd name="connsiteX23" fmla="*/ 758969 w 925005"/>
              <a:gd name="connsiteY23" fmla="*/ 614984 h 1081810"/>
              <a:gd name="connsiteX24" fmla="*/ 780626 w 925005"/>
              <a:gd name="connsiteY24" fmla="*/ 694393 h 1081810"/>
              <a:gd name="connsiteX25" fmla="*/ 749344 w 925005"/>
              <a:gd name="connsiteY25" fmla="*/ 749738 h 1081810"/>
              <a:gd name="connsiteX26" fmla="*/ 689186 w 925005"/>
              <a:gd name="connsiteY26" fmla="*/ 783426 h 1081810"/>
              <a:gd name="connsiteX27" fmla="*/ 655497 w 925005"/>
              <a:gd name="connsiteY27" fmla="*/ 843584 h 1081810"/>
              <a:gd name="connsiteX28" fmla="*/ 626622 w 925005"/>
              <a:gd name="connsiteY28" fmla="*/ 850803 h 1081810"/>
              <a:gd name="connsiteX29" fmla="*/ 566464 w 925005"/>
              <a:gd name="connsiteY29" fmla="*/ 896523 h 1081810"/>
              <a:gd name="connsiteX30" fmla="*/ 513525 w 925005"/>
              <a:gd name="connsiteY30" fmla="*/ 971119 h 1081810"/>
              <a:gd name="connsiteX31" fmla="*/ 477430 w 925005"/>
              <a:gd name="connsiteY31" fmla="*/ 1024058 h 1081810"/>
              <a:gd name="connsiteX32" fmla="*/ 412460 w 925005"/>
              <a:gd name="connsiteY32" fmla="*/ 1050527 h 1081810"/>
              <a:gd name="connsiteX33" fmla="*/ 388396 w 925005"/>
              <a:gd name="connsiteY33" fmla="*/ 1081810 h 1081810"/>
              <a:gd name="connsiteX34" fmla="*/ 335457 w 925005"/>
              <a:gd name="connsiteY34" fmla="*/ 1079403 h 1081810"/>
              <a:gd name="connsiteX35" fmla="*/ 285516 w 925005"/>
              <a:gd name="connsiteY35" fmla="*/ 1008637 h 1081810"/>
              <a:gd name="connsiteX36" fmla="*/ 259577 w 925005"/>
              <a:gd name="connsiteY36" fmla="*/ 942706 h 1081810"/>
              <a:gd name="connsiteX37" fmla="*/ 107082 w 925005"/>
              <a:gd name="connsiteY37" fmla="*/ 969411 h 1081810"/>
              <a:gd name="connsiteX0" fmla="*/ 107082 w 925005"/>
              <a:gd name="connsiteY0" fmla="*/ 969411 h 1081810"/>
              <a:gd name="connsiteX1" fmla="*/ 0 w 925005"/>
              <a:gd name="connsiteY1" fmla="*/ 862706 h 1081810"/>
              <a:gd name="connsiteX2" fmla="*/ 14806 w 925005"/>
              <a:gd name="connsiteY2" fmla="*/ 782157 h 1081810"/>
              <a:gd name="connsiteX3" fmla="*/ 87036 w 925005"/>
              <a:gd name="connsiteY3" fmla="*/ 688596 h 1081810"/>
              <a:gd name="connsiteX4" fmla="*/ 86159 w 925005"/>
              <a:gd name="connsiteY4" fmla="*/ 611593 h 1081810"/>
              <a:gd name="connsiteX5" fmla="*/ 130594 w 925005"/>
              <a:gd name="connsiteY5" fmla="*/ 496660 h 1081810"/>
              <a:gd name="connsiteX6" fmla="*/ 51512 w 925005"/>
              <a:gd name="connsiteY6" fmla="*/ 436917 h 1081810"/>
              <a:gd name="connsiteX7" fmla="*/ 25043 w 925005"/>
              <a:gd name="connsiteY7" fmla="*/ 350290 h 1081810"/>
              <a:gd name="connsiteX8" fmla="*/ 77982 w 925005"/>
              <a:gd name="connsiteY8" fmla="*/ 326226 h 1081810"/>
              <a:gd name="connsiteX9" fmla="*/ 186266 w 925005"/>
              <a:gd name="connsiteY9" fmla="*/ 275694 h 1081810"/>
              <a:gd name="connsiteX10" fmla="*/ 244425 w 925005"/>
              <a:gd name="connsiteY10" fmla="*/ 140965 h 1081810"/>
              <a:gd name="connsiteX11" fmla="*/ 281805 w 925005"/>
              <a:gd name="connsiteY11" fmla="*/ 137729 h 1081810"/>
              <a:gd name="connsiteX12" fmla="*/ 366964 w 925005"/>
              <a:gd name="connsiteY12" fmla="*/ 84066 h 1081810"/>
              <a:gd name="connsiteX13" fmla="*/ 431527 w 925005"/>
              <a:gd name="connsiteY13" fmla="*/ 0 h 1081810"/>
              <a:gd name="connsiteX14" fmla="*/ 590058 w 925005"/>
              <a:gd name="connsiteY14" fmla="*/ 18787 h 1081810"/>
              <a:gd name="connsiteX15" fmla="*/ 712310 w 925005"/>
              <a:gd name="connsiteY15" fmla="*/ 9600 h 1081810"/>
              <a:gd name="connsiteX16" fmla="*/ 850409 w 925005"/>
              <a:gd name="connsiteY16" fmla="*/ 85595 h 1081810"/>
              <a:gd name="connsiteX17" fmla="*/ 925005 w 925005"/>
              <a:gd name="connsiteY17" fmla="*/ 220349 h 1081810"/>
              <a:gd name="connsiteX18" fmla="*/ 912973 w 925005"/>
              <a:gd name="connsiteY18" fmla="*/ 287725 h 1081810"/>
              <a:gd name="connsiteX19" fmla="*/ 840784 w 925005"/>
              <a:gd name="connsiteY19" fmla="*/ 362321 h 1081810"/>
              <a:gd name="connsiteX20" fmla="*/ 915380 w 925005"/>
              <a:gd name="connsiteY20" fmla="*/ 439323 h 1081810"/>
              <a:gd name="connsiteX21" fmla="*/ 860034 w 925005"/>
              <a:gd name="connsiteY21" fmla="*/ 480231 h 1081810"/>
              <a:gd name="connsiteX22" fmla="*/ 799876 w 925005"/>
              <a:gd name="connsiteY22" fmla="*/ 518732 h 1081810"/>
              <a:gd name="connsiteX23" fmla="*/ 758969 w 925005"/>
              <a:gd name="connsiteY23" fmla="*/ 614984 h 1081810"/>
              <a:gd name="connsiteX24" fmla="*/ 780626 w 925005"/>
              <a:gd name="connsiteY24" fmla="*/ 694393 h 1081810"/>
              <a:gd name="connsiteX25" fmla="*/ 749344 w 925005"/>
              <a:gd name="connsiteY25" fmla="*/ 749738 h 1081810"/>
              <a:gd name="connsiteX26" fmla="*/ 689186 w 925005"/>
              <a:gd name="connsiteY26" fmla="*/ 783426 h 1081810"/>
              <a:gd name="connsiteX27" fmla="*/ 655497 w 925005"/>
              <a:gd name="connsiteY27" fmla="*/ 843584 h 1081810"/>
              <a:gd name="connsiteX28" fmla="*/ 626622 w 925005"/>
              <a:gd name="connsiteY28" fmla="*/ 850803 h 1081810"/>
              <a:gd name="connsiteX29" fmla="*/ 566464 w 925005"/>
              <a:gd name="connsiteY29" fmla="*/ 896523 h 1081810"/>
              <a:gd name="connsiteX30" fmla="*/ 513525 w 925005"/>
              <a:gd name="connsiteY30" fmla="*/ 971119 h 1081810"/>
              <a:gd name="connsiteX31" fmla="*/ 477430 w 925005"/>
              <a:gd name="connsiteY31" fmla="*/ 1024058 h 1081810"/>
              <a:gd name="connsiteX32" fmla="*/ 412460 w 925005"/>
              <a:gd name="connsiteY32" fmla="*/ 1050527 h 1081810"/>
              <a:gd name="connsiteX33" fmla="*/ 388396 w 925005"/>
              <a:gd name="connsiteY33" fmla="*/ 1081810 h 1081810"/>
              <a:gd name="connsiteX34" fmla="*/ 335457 w 925005"/>
              <a:gd name="connsiteY34" fmla="*/ 1079403 h 1081810"/>
              <a:gd name="connsiteX35" fmla="*/ 285516 w 925005"/>
              <a:gd name="connsiteY35" fmla="*/ 1008637 h 1081810"/>
              <a:gd name="connsiteX36" fmla="*/ 259577 w 925005"/>
              <a:gd name="connsiteY36" fmla="*/ 942706 h 1081810"/>
              <a:gd name="connsiteX37" fmla="*/ 107082 w 925005"/>
              <a:gd name="connsiteY37" fmla="*/ 969411 h 108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25005" h="1081810">
                <a:moveTo>
                  <a:pt x="107082" y="969411"/>
                </a:moveTo>
                <a:lnTo>
                  <a:pt x="0" y="862706"/>
                </a:lnTo>
                <a:lnTo>
                  <a:pt x="14806" y="782157"/>
                </a:lnTo>
                <a:lnTo>
                  <a:pt x="87036" y="688596"/>
                </a:lnTo>
                <a:cubicBezTo>
                  <a:pt x="86744" y="662928"/>
                  <a:pt x="86451" y="637261"/>
                  <a:pt x="86159" y="611593"/>
                </a:cubicBezTo>
                <a:cubicBezTo>
                  <a:pt x="60933" y="580355"/>
                  <a:pt x="153883" y="557605"/>
                  <a:pt x="130594" y="496660"/>
                </a:cubicBezTo>
                <a:lnTo>
                  <a:pt x="51512" y="436917"/>
                </a:lnTo>
                <a:lnTo>
                  <a:pt x="25043" y="350290"/>
                </a:lnTo>
                <a:lnTo>
                  <a:pt x="77982" y="326226"/>
                </a:lnTo>
                <a:lnTo>
                  <a:pt x="186266" y="275694"/>
                </a:lnTo>
                <a:lnTo>
                  <a:pt x="244425" y="140965"/>
                </a:lnTo>
                <a:lnTo>
                  <a:pt x="281805" y="137729"/>
                </a:lnTo>
                <a:lnTo>
                  <a:pt x="366964" y="84066"/>
                </a:lnTo>
                <a:lnTo>
                  <a:pt x="431527" y="0"/>
                </a:lnTo>
                <a:cubicBezTo>
                  <a:pt x="484371" y="6262"/>
                  <a:pt x="543261" y="17187"/>
                  <a:pt x="590058" y="18787"/>
                </a:cubicBezTo>
                <a:cubicBezTo>
                  <a:pt x="636855" y="20387"/>
                  <a:pt x="672205" y="5590"/>
                  <a:pt x="712310" y="9600"/>
                </a:cubicBezTo>
                <a:lnTo>
                  <a:pt x="850409" y="85595"/>
                </a:lnTo>
                <a:lnTo>
                  <a:pt x="925005" y="220349"/>
                </a:lnTo>
                <a:lnTo>
                  <a:pt x="912973" y="287725"/>
                </a:lnTo>
                <a:lnTo>
                  <a:pt x="840784" y="362321"/>
                </a:lnTo>
                <a:lnTo>
                  <a:pt x="915380" y="439323"/>
                </a:lnTo>
                <a:lnTo>
                  <a:pt x="860034" y="480231"/>
                </a:lnTo>
                <a:lnTo>
                  <a:pt x="799876" y="518732"/>
                </a:lnTo>
                <a:lnTo>
                  <a:pt x="758969" y="614984"/>
                </a:lnTo>
                <a:lnTo>
                  <a:pt x="780626" y="694393"/>
                </a:lnTo>
                <a:lnTo>
                  <a:pt x="749344" y="749738"/>
                </a:lnTo>
                <a:lnTo>
                  <a:pt x="689186" y="783426"/>
                </a:lnTo>
                <a:lnTo>
                  <a:pt x="655497" y="843584"/>
                </a:lnTo>
                <a:lnTo>
                  <a:pt x="626622" y="850803"/>
                </a:lnTo>
                <a:lnTo>
                  <a:pt x="566464" y="896523"/>
                </a:lnTo>
                <a:lnTo>
                  <a:pt x="513525" y="971119"/>
                </a:lnTo>
                <a:lnTo>
                  <a:pt x="477430" y="1024058"/>
                </a:lnTo>
                <a:lnTo>
                  <a:pt x="412460" y="1050527"/>
                </a:lnTo>
                <a:lnTo>
                  <a:pt x="388396" y="1081810"/>
                </a:lnTo>
                <a:lnTo>
                  <a:pt x="335457" y="1079403"/>
                </a:lnTo>
                <a:lnTo>
                  <a:pt x="285516" y="1008637"/>
                </a:lnTo>
                <a:lnTo>
                  <a:pt x="259577" y="942706"/>
                </a:lnTo>
                <a:lnTo>
                  <a:pt x="107082" y="969411"/>
                </a:lnTo>
                <a:close/>
              </a:path>
            </a:pathLst>
          </a:custGeom>
          <a:solidFill>
            <a:srgbClr val="ED7D31">
              <a:alpha val="8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A57F1C0-ECF8-48CD-AEFE-73EE330A0B01}"/>
              </a:ext>
            </a:extLst>
          </p:cNvPr>
          <p:cNvSpPr/>
          <p:nvPr/>
        </p:nvSpPr>
        <p:spPr>
          <a:xfrm>
            <a:off x="3805268" y="3297519"/>
            <a:ext cx="1445314" cy="1604146"/>
          </a:xfrm>
          <a:custGeom>
            <a:avLst/>
            <a:gdLst>
              <a:gd name="connsiteX0" fmla="*/ 0 w 1010653"/>
              <a:gd name="connsiteY0" fmla="*/ 844616 h 1552073"/>
              <a:gd name="connsiteX1" fmla="*/ 67377 w 1010653"/>
              <a:gd name="connsiteY1" fmla="*/ 770021 h 1552073"/>
              <a:gd name="connsiteX2" fmla="*/ 103472 w 1010653"/>
              <a:gd name="connsiteY2" fmla="*/ 724301 h 1552073"/>
              <a:gd name="connsiteX3" fmla="*/ 163630 w 1010653"/>
              <a:gd name="connsiteY3" fmla="*/ 724301 h 1552073"/>
              <a:gd name="connsiteX4" fmla="*/ 194912 w 1010653"/>
              <a:gd name="connsiteY4" fmla="*/ 690612 h 1552073"/>
              <a:gd name="connsiteX5" fmla="*/ 211756 w 1010653"/>
              <a:gd name="connsiteY5" fmla="*/ 620829 h 1552073"/>
              <a:gd name="connsiteX6" fmla="*/ 185287 w 1010653"/>
              <a:gd name="connsiteY6" fmla="*/ 611204 h 1552073"/>
              <a:gd name="connsiteX7" fmla="*/ 199725 w 1010653"/>
              <a:gd name="connsiteY7" fmla="*/ 599172 h 1552073"/>
              <a:gd name="connsiteX8" fmla="*/ 187693 w 1010653"/>
              <a:gd name="connsiteY8" fmla="*/ 575109 h 1552073"/>
              <a:gd name="connsiteX9" fmla="*/ 187693 w 1010653"/>
              <a:gd name="connsiteY9" fmla="*/ 502920 h 1552073"/>
              <a:gd name="connsiteX10" fmla="*/ 180474 w 1010653"/>
              <a:gd name="connsiteY10" fmla="*/ 457200 h 1552073"/>
              <a:gd name="connsiteX11" fmla="*/ 182880 w 1010653"/>
              <a:gd name="connsiteY11" fmla="*/ 421105 h 1552073"/>
              <a:gd name="connsiteX12" fmla="*/ 206943 w 1010653"/>
              <a:gd name="connsiteY12" fmla="*/ 385010 h 1552073"/>
              <a:gd name="connsiteX13" fmla="*/ 252663 w 1010653"/>
              <a:gd name="connsiteY13" fmla="*/ 353728 h 1552073"/>
              <a:gd name="connsiteX14" fmla="*/ 339291 w 1010653"/>
              <a:gd name="connsiteY14" fmla="*/ 329665 h 1552073"/>
              <a:gd name="connsiteX15" fmla="*/ 411480 w 1010653"/>
              <a:gd name="connsiteY15" fmla="*/ 336884 h 1552073"/>
              <a:gd name="connsiteX16" fmla="*/ 466826 w 1010653"/>
              <a:gd name="connsiteY16" fmla="*/ 334477 h 1552073"/>
              <a:gd name="connsiteX17" fmla="*/ 551047 w 1010653"/>
              <a:gd name="connsiteY17" fmla="*/ 252663 h 1552073"/>
              <a:gd name="connsiteX18" fmla="*/ 616017 w 1010653"/>
              <a:gd name="connsiteY18" fmla="*/ 209349 h 1552073"/>
              <a:gd name="connsiteX19" fmla="*/ 690613 w 1010653"/>
              <a:gd name="connsiteY19" fmla="*/ 156410 h 1552073"/>
              <a:gd name="connsiteX20" fmla="*/ 765209 w 1010653"/>
              <a:gd name="connsiteY20" fmla="*/ 86627 h 1552073"/>
              <a:gd name="connsiteX21" fmla="*/ 810929 w 1010653"/>
              <a:gd name="connsiteY21" fmla="*/ 40907 h 1552073"/>
              <a:gd name="connsiteX22" fmla="*/ 810929 w 1010653"/>
              <a:gd name="connsiteY22" fmla="*/ 0 h 1552073"/>
              <a:gd name="connsiteX23" fmla="*/ 847023 w 1010653"/>
              <a:gd name="connsiteY23" fmla="*/ 67376 h 1552073"/>
              <a:gd name="connsiteX24" fmla="*/ 868680 w 1010653"/>
              <a:gd name="connsiteY24" fmla="*/ 163629 h 1552073"/>
              <a:gd name="connsiteX25" fmla="*/ 868680 w 1010653"/>
              <a:gd name="connsiteY25" fmla="*/ 291164 h 1552073"/>
              <a:gd name="connsiteX26" fmla="*/ 861461 w 1010653"/>
              <a:gd name="connsiteY26" fmla="*/ 315227 h 1552073"/>
              <a:gd name="connsiteX27" fmla="*/ 880712 w 1010653"/>
              <a:gd name="connsiteY27" fmla="*/ 394635 h 1552073"/>
              <a:gd name="connsiteX28" fmla="*/ 856649 w 1010653"/>
              <a:gd name="connsiteY28" fmla="*/ 416292 h 1552073"/>
              <a:gd name="connsiteX29" fmla="*/ 863868 w 1010653"/>
              <a:gd name="connsiteY29" fmla="*/ 454793 h 1552073"/>
              <a:gd name="connsiteX30" fmla="*/ 892743 w 1010653"/>
              <a:gd name="connsiteY30" fmla="*/ 524576 h 1552073"/>
              <a:gd name="connsiteX31" fmla="*/ 897556 w 1010653"/>
              <a:gd name="connsiteY31" fmla="*/ 546233 h 1552073"/>
              <a:gd name="connsiteX32" fmla="*/ 940870 w 1010653"/>
              <a:gd name="connsiteY32" fmla="*/ 594360 h 1552073"/>
              <a:gd name="connsiteX33" fmla="*/ 986590 w 1010653"/>
              <a:gd name="connsiteY33" fmla="*/ 644892 h 1552073"/>
              <a:gd name="connsiteX34" fmla="*/ 1010653 w 1010653"/>
              <a:gd name="connsiteY34" fmla="*/ 726707 h 1552073"/>
              <a:gd name="connsiteX35" fmla="*/ 972152 w 1010653"/>
              <a:gd name="connsiteY35" fmla="*/ 820553 h 1552073"/>
              <a:gd name="connsiteX36" fmla="*/ 948089 w 1010653"/>
              <a:gd name="connsiteY36" fmla="*/ 861461 h 1552073"/>
              <a:gd name="connsiteX37" fmla="*/ 885525 w 1010653"/>
              <a:gd name="connsiteY37" fmla="*/ 909587 h 1552073"/>
              <a:gd name="connsiteX38" fmla="*/ 782053 w 1010653"/>
              <a:gd name="connsiteY38" fmla="*/ 979370 h 1552073"/>
              <a:gd name="connsiteX39" fmla="*/ 685800 w 1010653"/>
              <a:gd name="connsiteY39" fmla="*/ 1008246 h 1552073"/>
              <a:gd name="connsiteX40" fmla="*/ 661737 w 1010653"/>
              <a:gd name="connsiteY40" fmla="*/ 1118936 h 1552073"/>
              <a:gd name="connsiteX41" fmla="*/ 613611 w 1010653"/>
              <a:gd name="connsiteY41" fmla="*/ 1318661 h 1552073"/>
              <a:gd name="connsiteX42" fmla="*/ 555859 w 1010653"/>
              <a:gd name="connsiteY42" fmla="*/ 1453414 h 1552073"/>
              <a:gd name="connsiteX43" fmla="*/ 505327 w 1010653"/>
              <a:gd name="connsiteY43" fmla="*/ 1528010 h 1552073"/>
              <a:gd name="connsiteX44" fmla="*/ 437950 w 1010653"/>
              <a:gd name="connsiteY44" fmla="*/ 1552073 h 1552073"/>
              <a:gd name="connsiteX45" fmla="*/ 370573 w 1010653"/>
              <a:gd name="connsiteY45" fmla="*/ 1424539 h 1552073"/>
              <a:gd name="connsiteX46" fmla="*/ 356135 w 1010653"/>
              <a:gd name="connsiteY46" fmla="*/ 1412507 h 1552073"/>
              <a:gd name="connsiteX47" fmla="*/ 274320 w 1010653"/>
              <a:gd name="connsiteY47" fmla="*/ 1383631 h 1552073"/>
              <a:gd name="connsiteX48" fmla="*/ 206943 w 1010653"/>
              <a:gd name="connsiteY48" fmla="*/ 1357162 h 1552073"/>
              <a:gd name="connsiteX49" fmla="*/ 154005 w 1010653"/>
              <a:gd name="connsiteY49" fmla="*/ 1330692 h 1552073"/>
              <a:gd name="connsiteX50" fmla="*/ 105878 w 1010653"/>
              <a:gd name="connsiteY50" fmla="*/ 1275347 h 1552073"/>
              <a:gd name="connsiteX51" fmla="*/ 57752 w 1010653"/>
              <a:gd name="connsiteY51" fmla="*/ 1253690 h 1552073"/>
              <a:gd name="connsiteX52" fmla="*/ 67377 w 1010653"/>
              <a:gd name="connsiteY52" fmla="*/ 1193532 h 1552073"/>
              <a:gd name="connsiteX53" fmla="*/ 60158 w 1010653"/>
              <a:gd name="connsiteY53" fmla="*/ 1167063 h 1552073"/>
              <a:gd name="connsiteX54" fmla="*/ 19251 w 1010653"/>
              <a:gd name="connsiteY54" fmla="*/ 1123749 h 1552073"/>
              <a:gd name="connsiteX55" fmla="*/ 19251 w 1010653"/>
              <a:gd name="connsiteY55" fmla="*/ 1039528 h 1552073"/>
              <a:gd name="connsiteX56" fmla="*/ 2407 w 1010653"/>
              <a:gd name="connsiteY56" fmla="*/ 948088 h 1552073"/>
              <a:gd name="connsiteX57" fmla="*/ 0 w 1010653"/>
              <a:gd name="connsiteY57" fmla="*/ 844616 h 1552073"/>
              <a:gd name="connsiteX0" fmla="*/ 0 w 1010653"/>
              <a:gd name="connsiteY0" fmla="*/ 844616 h 1552073"/>
              <a:gd name="connsiteX1" fmla="*/ 67377 w 1010653"/>
              <a:gd name="connsiteY1" fmla="*/ 770021 h 1552073"/>
              <a:gd name="connsiteX2" fmla="*/ 103472 w 1010653"/>
              <a:gd name="connsiteY2" fmla="*/ 724301 h 1552073"/>
              <a:gd name="connsiteX3" fmla="*/ 163630 w 1010653"/>
              <a:gd name="connsiteY3" fmla="*/ 724301 h 1552073"/>
              <a:gd name="connsiteX4" fmla="*/ 194912 w 1010653"/>
              <a:gd name="connsiteY4" fmla="*/ 690612 h 1552073"/>
              <a:gd name="connsiteX5" fmla="*/ 211756 w 1010653"/>
              <a:gd name="connsiteY5" fmla="*/ 620829 h 1552073"/>
              <a:gd name="connsiteX6" fmla="*/ 185287 w 1010653"/>
              <a:gd name="connsiteY6" fmla="*/ 611204 h 1552073"/>
              <a:gd name="connsiteX7" fmla="*/ 199725 w 1010653"/>
              <a:gd name="connsiteY7" fmla="*/ 599172 h 1552073"/>
              <a:gd name="connsiteX8" fmla="*/ 187693 w 1010653"/>
              <a:gd name="connsiteY8" fmla="*/ 575109 h 1552073"/>
              <a:gd name="connsiteX9" fmla="*/ 187693 w 1010653"/>
              <a:gd name="connsiteY9" fmla="*/ 502920 h 1552073"/>
              <a:gd name="connsiteX10" fmla="*/ 180474 w 1010653"/>
              <a:gd name="connsiteY10" fmla="*/ 457200 h 1552073"/>
              <a:gd name="connsiteX11" fmla="*/ 182880 w 1010653"/>
              <a:gd name="connsiteY11" fmla="*/ 421105 h 1552073"/>
              <a:gd name="connsiteX12" fmla="*/ 206943 w 1010653"/>
              <a:gd name="connsiteY12" fmla="*/ 385010 h 1552073"/>
              <a:gd name="connsiteX13" fmla="*/ 252663 w 1010653"/>
              <a:gd name="connsiteY13" fmla="*/ 353728 h 1552073"/>
              <a:gd name="connsiteX14" fmla="*/ 330548 w 1010653"/>
              <a:gd name="connsiteY14" fmla="*/ 301615 h 1552073"/>
              <a:gd name="connsiteX15" fmla="*/ 411480 w 1010653"/>
              <a:gd name="connsiteY15" fmla="*/ 336884 h 1552073"/>
              <a:gd name="connsiteX16" fmla="*/ 466826 w 1010653"/>
              <a:gd name="connsiteY16" fmla="*/ 334477 h 1552073"/>
              <a:gd name="connsiteX17" fmla="*/ 551047 w 1010653"/>
              <a:gd name="connsiteY17" fmla="*/ 252663 h 1552073"/>
              <a:gd name="connsiteX18" fmla="*/ 616017 w 1010653"/>
              <a:gd name="connsiteY18" fmla="*/ 209349 h 1552073"/>
              <a:gd name="connsiteX19" fmla="*/ 690613 w 1010653"/>
              <a:gd name="connsiteY19" fmla="*/ 156410 h 1552073"/>
              <a:gd name="connsiteX20" fmla="*/ 765209 w 1010653"/>
              <a:gd name="connsiteY20" fmla="*/ 86627 h 1552073"/>
              <a:gd name="connsiteX21" fmla="*/ 810929 w 1010653"/>
              <a:gd name="connsiteY21" fmla="*/ 40907 h 1552073"/>
              <a:gd name="connsiteX22" fmla="*/ 810929 w 1010653"/>
              <a:gd name="connsiteY22" fmla="*/ 0 h 1552073"/>
              <a:gd name="connsiteX23" fmla="*/ 847023 w 1010653"/>
              <a:gd name="connsiteY23" fmla="*/ 67376 h 1552073"/>
              <a:gd name="connsiteX24" fmla="*/ 868680 w 1010653"/>
              <a:gd name="connsiteY24" fmla="*/ 163629 h 1552073"/>
              <a:gd name="connsiteX25" fmla="*/ 868680 w 1010653"/>
              <a:gd name="connsiteY25" fmla="*/ 291164 h 1552073"/>
              <a:gd name="connsiteX26" fmla="*/ 861461 w 1010653"/>
              <a:gd name="connsiteY26" fmla="*/ 315227 h 1552073"/>
              <a:gd name="connsiteX27" fmla="*/ 880712 w 1010653"/>
              <a:gd name="connsiteY27" fmla="*/ 394635 h 1552073"/>
              <a:gd name="connsiteX28" fmla="*/ 856649 w 1010653"/>
              <a:gd name="connsiteY28" fmla="*/ 416292 h 1552073"/>
              <a:gd name="connsiteX29" fmla="*/ 863868 w 1010653"/>
              <a:gd name="connsiteY29" fmla="*/ 454793 h 1552073"/>
              <a:gd name="connsiteX30" fmla="*/ 892743 w 1010653"/>
              <a:gd name="connsiteY30" fmla="*/ 524576 h 1552073"/>
              <a:gd name="connsiteX31" fmla="*/ 897556 w 1010653"/>
              <a:gd name="connsiteY31" fmla="*/ 546233 h 1552073"/>
              <a:gd name="connsiteX32" fmla="*/ 940870 w 1010653"/>
              <a:gd name="connsiteY32" fmla="*/ 594360 h 1552073"/>
              <a:gd name="connsiteX33" fmla="*/ 986590 w 1010653"/>
              <a:gd name="connsiteY33" fmla="*/ 644892 h 1552073"/>
              <a:gd name="connsiteX34" fmla="*/ 1010653 w 1010653"/>
              <a:gd name="connsiteY34" fmla="*/ 726707 h 1552073"/>
              <a:gd name="connsiteX35" fmla="*/ 972152 w 1010653"/>
              <a:gd name="connsiteY35" fmla="*/ 820553 h 1552073"/>
              <a:gd name="connsiteX36" fmla="*/ 948089 w 1010653"/>
              <a:gd name="connsiteY36" fmla="*/ 861461 h 1552073"/>
              <a:gd name="connsiteX37" fmla="*/ 885525 w 1010653"/>
              <a:gd name="connsiteY37" fmla="*/ 909587 h 1552073"/>
              <a:gd name="connsiteX38" fmla="*/ 782053 w 1010653"/>
              <a:gd name="connsiteY38" fmla="*/ 979370 h 1552073"/>
              <a:gd name="connsiteX39" fmla="*/ 685800 w 1010653"/>
              <a:gd name="connsiteY39" fmla="*/ 1008246 h 1552073"/>
              <a:gd name="connsiteX40" fmla="*/ 661737 w 1010653"/>
              <a:gd name="connsiteY40" fmla="*/ 1118936 h 1552073"/>
              <a:gd name="connsiteX41" fmla="*/ 613611 w 1010653"/>
              <a:gd name="connsiteY41" fmla="*/ 1318661 h 1552073"/>
              <a:gd name="connsiteX42" fmla="*/ 555859 w 1010653"/>
              <a:gd name="connsiteY42" fmla="*/ 1453414 h 1552073"/>
              <a:gd name="connsiteX43" fmla="*/ 505327 w 1010653"/>
              <a:gd name="connsiteY43" fmla="*/ 1528010 h 1552073"/>
              <a:gd name="connsiteX44" fmla="*/ 437950 w 1010653"/>
              <a:gd name="connsiteY44" fmla="*/ 1552073 h 1552073"/>
              <a:gd name="connsiteX45" fmla="*/ 370573 w 1010653"/>
              <a:gd name="connsiteY45" fmla="*/ 1424539 h 1552073"/>
              <a:gd name="connsiteX46" fmla="*/ 356135 w 1010653"/>
              <a:gd name="connsiteY46" fmla="*/ 1412507 h 1552073"/>
              <a:gd name="connsiteX47" fmla="*/ 274320 w 1010653"/>
              <a:gd name="connsiteY47" fmla="*/ 1383631 h 1552073"/>
              <a:gd name="connsiteX48" fmla="*/ 206943 w 1010653"/>
              <a:gd name="connsiteY48" fmla="*/ 1357162 h 1552073"/>
              <a:gd name="connsiteX49" fmla="*/ 154005 w 1010653"/>
              <a:gd name="connsiteY49" fmla="*/ 1330692 h 1552073"/>
              <a:gd name="connsiteX50" fmla="*/ 105878 w 1010653"/>
              <a:gd name="connsiteY50" fmla="*/ 1275347 h 1552073"/>
              <a:gd name="connsiteX51" fmla="*/ 57752 w 1010653"/>
              <a:gd name="connsiteY51" fmla="*/ 1253690 h 1552073"/>
              <a:gd name="connsiteX52" fmla="*/ 67377 w 1010653"/>
              <a:gd name="connsiteY52" fmla="*/ 1193532 h 1552073"/>
              <a:gd name="connsiteX53" fmla="*/ 60158 w 1010653"/>
              <a:gd name="connsiteY53" fmla="*/ 1167063 h 1552073"/>
              <a:gd name="connsiteX54" fmla="*/ 19251 w 1010653"/>
              <a:gd name="connsiteY54" fmla="*/ 1123749 h 1552073"/>
              <a:gd name="connsiteX55" fmla="*/ 19251 w 1010653"/>
              <a:gd name="connsiteY55" fmla="*/ 1039528 h 1552073"/>
              <a:gd name="connsiteX56" fmla="*/ 2407 w 1010653"/>
              <a:gd name="connsiteY56" fmla="*/ 948088 h 1552073"/>
              <a:gd name="connsiteX57" fmla="*/ 0 w 1010653"/>
              <a:gd name="connsiteY57" fmla="*/ 844616 h 1552073"/>
              <a:gd name="connsiteX0" fmla="*/ 0 w 1010653"/>
              <a:gd name="connsiteY0" fmla="*/ 844616 h 1552073"/>
              <a:gd name="connsiteX1" fmla="*/ 67377 w 1010653"/>
              <a:gd name="connsiteY1" fmla="*/ 770021 h 1552073"/>
              <a:gd name="connsiteX2" fmla="*/ 103472 w 1010653"/>
              <a:gd name="connsiteY2" fmla="*/ 724301 h 1552073"/>
              <a:gd name="connsiteX3" fmla="*/ 163630 w 1010653"/>
              <a:gd name="connsiteY3" fmla="*/ 724301 h 1552073"/>
              <a:gd name="connsiteX4" fmla="*/ 194912 w 1010653"/>
              <a:gd name="connsiteY4" fmla="*/ 690612 h 1552073"/>
              <a:gd name="connsiteX5" fmla="*/ 211756 w 1010653"/>
              <a:gd name="connsiteY5" fmla="*/ 620829 h 1552073"/>
              <a:gd name="connsiteX6" fmla="*/ 185287 w 1010653"/>
              <a:gd name="connsiteY6" fmla="*/ 611204 h 1552073"/>
              <a:gd name="connsiteX7" fmla="*/ 199725 w 1010653"/>
              <a:gd name="connsiteY7" fmla="*/ 599172 h 1552073"/>
              <a:gd name="connsiteX8" fmla="*/ 187693 w 1010653"/>
              <a:gd name="connsiteY8" fmla="*/ 575109 h 1552073"/>
              <a:gd name="connsiteX9" fmla="*/ 187693 w 1010653"/>
              <a:gd name="connsiteY9" fmla="*/ 502920 h 1552073"/>
              <a:gd name="connsiteX10" fmla="*/ 180474 w 1010653"/>
              <a:gd name="connsiteY10" fmla="*/ 457200 h 1552073"/>
              <a:gd name="connsiteX11" fmla="*/ 182880 w 1010653"/>
              <a:gd name="connsiteY11" fmla="*/ 421105 h 1552073"/>
              <a:gd name="connsiteX12" fmla="*/ 206943 w 1010653"/>
              <a:gd name="connsiteY12" fmla="*/ 385010 h 1552073"/>
              <a:gd name="connsiteX13" fmla="*/ 252663 w 1010653"/>
              <a:gd name="connsiteY13" fmla="*/ 353728 h 1552073"/>
              <a:gd name="connsiteX14" fmla="*/ 330548 w 1010653"/>
              <a:gd name="connsiteY14" fmla="*/ 301615 h 1552073"/>
              <a:gd name="connsiteX15" fmla="*/ 404486 w 1010653"/>
              <a:gd name="connsiteY15" fmla="*/ 301822 h 1552073"/>
              <a:gd name="connsiteX16" fmla="*/ 466826 w 1010653"/>
              <a:gd name="connsiteY16" fmla="*/ 334477 h 1552073"/>
              <a:gd name="connsiteX17" fmla="*/ 551047 w 1010653"/>
              <a:gd name="connsiteY17" fmla="*/ 252663 h 1552073"/>
              <a:gd name="connsiteX18" fmla="*/ 616017 w 1010653"/>
              <a:gd name="connsiteY18" fmla="*/ 209349 h 1552073"/>
              <a:gd name="connsiteX19" fmla="*/ 690613 w 1010653"/>
              <a:gd name="connsiteY19" fmla="*/ 156410 h 1552073"/>
              <a:gd name="connsiteX20" fmla="*/ 765209 w 1010653"/>
              <a:gd name="connsiteY20" fmla="*/ 86627 h 1552073"/>
              <a:gd name="connsiteX21" fmla="*/ 810929 w 1010653"/>
              <a:gd name="connsiteY21" fmla="*/ 40907 h 1552073"/>
              <a:gd name="connsiteX22" fmla="*/ 810929 w 1010653"/>
              <a:gd name="connsiteY22" fmla="*/ 0 h 1552073"/>
              <a:gd name="connsiteX23" fmla="*/ 847023 w 1010653"/>
              <a:gd name="connsiteY23" fmla="*/ 67376 h 1552073"/>
              <a:gd name="connsiteX24" fmla="*/ 868680 w 1010653"/>
              <a:gd name="connsiteY24" fmla="*/ 163629 h 1552073"/>
              <a:gd name="connsiteX25" fmla="*/ 868680 w 1010653"/>
              <a:gd name="connsiteY25" fmla="*/ 291164 h 1552073"/>
              <a:gd name="connsiteX26" fmla="*/ 861461 w 1010653"/>
              <a:gd name="connsiteY26" fmla="*/ 315227 h 1552073"/>
              <a:gd name="connsiteX27" fmla="*/ 880712 w 1010653"/>
              <a:gd name="connsiteY27" fmla="*/ 394635 h 1552073"/>
              <a:gd name="connsiteX28" fmla="*/ 856649 w 1010653"/>
              <a:gd name="connsiteY28" fmla="*/ 416292 h 1552073"/>
              <a:gd name="connsiteX29" fmla="*/ 863868 w 1010653"/>
              <a:gd name="connsiteY29" fmla="*/ 454793 h 1552073"/>
              <a:gd name="connsiteX30" fmla="*/ 892743 w 1010653"/>
              <a:gd name="connsiteY30" fmla="*/ 524576 h 1552073"/>
              <a:gd name="connsiteX31" fmla="*/ 897556 w 1010653"/>
              <a:gd name="connsiteY31" fmla="*/ 546233 h 1552073"/>
              <a:gd name="connsiteX32" fmla="*/ 940870 w 1010653"/>
              <a:gd name="connsiteY32" fmla="*/ 594360 h 1552073"/>
              <a:gd name="connsiteX33" fmla="*/ 986590 w 1010653"/>
              <a:gd name="connsiteY33" fmla="*/ 644892 h 1552073"/>
              <a:gd name="connsiteX34" fmla="*/ 1010653 w 1010653"/>
              <a:gd name="connsiteY34" fmla="*/ 726707 h 1552073"/>
              <a:gd name="connsiteX35" fmla="*/ 972152 w 1010653"/>
              <a:gd name="connsiteY35" fmla="*/ 820553 h 1552073"/>
              <a:gd name="connsiteX36" fmla="*/ 948089 w 1010653"/>
              <a:gd name="connsiteY36" fmla="*/ 861461 h 1552073"/>
              <a:gd name="connsiteX37" fmla="*/ 885525 w 1010653"/>
              <a:gd name="connsiteY37" fmla="*/ 909587 h 1552073"/>
              <a:gd name="connsiteX38" fmla="*/ 782053 w 1010653"/>
              <a:gd name="connsiteY38" fmla="*/ 979370 h 1552073"/>
              <a:gd name="connsiteX39" fmla="*/ 685800 w 1010653"/>
              <a:gd name="connsiteY39" fmla="*/ 1008246 h 1552073"/>
              <a:gd name="connsiteX40" fmla="*/ 661737 w 1010653"/>
              <a:gd name="connsiteY40" fmla="*/ 1118936 h 1552073"/>
              <a:gd name="connsiteX41" fmla="*/ 613611 w 1010653"/>
              <a:gd name="connsiteY41" fmla="*/ 1318661 h 1552073"/>
              <a:gd name="connsiteX42" fmla="*/ 555859 w 1010653"/>
              <a:gd name="connsiteY42" fmla="*/ 1453414 h 1552073"/>
              <a:gd name="connsiteX43" fmla="*/ 505327 w 1010653"/>
              <a:gd name="connsiteY43" fmla="*/ 1528010 h 1552073"/>
              <a:gd name="connsiteX44" fmla="*/ 437950 w 1010653"/>
              <a:gd name="connsiteY44" fmla="*/ 1552073 h 1552073"/>
              <a:gd name="connsiteX45" fmla="*/ 370573 w 1010653"/>
              <a:gd name="connsiteY45" fmla="*/ 1424539 h 1552073"/>
              <a:gd name="connsiteX46" fmla="*/ 356135 w 1010653"/>
              <a:gd name="connsiteY46" fmla="*/ 1412507 h 1552073"/>
              <a:gd name="connsiteX47" fmla="*/ 274320 w 1010653"/>
              <a:gd name="connsiteY47" fmla="*/ 1383631 h 1552073"/>
              <a:gd name="connsiteX48" fmla="*/ 206943 w 1010653"/>
              <a:gd name="connsiteY48" fmla="*/ 1357162 h 1552073"/>
              <a:gd name="connsiteX49" fmla="*/ 154005 w 1010653"/>
              <a:gd name="connsiteY49" fmla="*/ 1330692 h 1552073"/>
              <a:gd name="connsiteX50" fmla="*/ 105878 w 1010653"/>
              <a:gd name="connsiteY50" fmla="*/ 1275347 h 1552073"/>
              <a:gd name="connsiteX51" fmla="*/ 57752 w 1010653"/>
              <a:gd name="connsiteY51" fmla="*/ 1253690 h 1552073"/>
              <a:gd name="connsiteX52" fmla="*/ 67377 w 1010653"/>
              <a:gd name="connsiteY52" fmla="*/ 1193532 h 1552073"/>
              <a:gd name="connsiteX53" fmla="*/ 60158 w 1010653"/>
              <a:gd name="connsiteY53" fmla="*/ 1167063 h 1552073"/>
              <a:gd name="connsiteX54" fmla="*/ 19251 w 1010653"/>
              <a:gd name="connsiteY54" fmla="*/ 1123749 h 1552073"/>
              <a:gd name="connsiteX55" fmla="*/ 19251 w 1010653"/>
              <a:gd name="connsiteY55" fmla="*/ 1039528 h 1552073"/>
              <a:gd name="connsiteX56" fmla="*/ 2407 w 1010653"/>
              <a:gd name="connsiteY56" fmla="*/ 948088 h 1552073"/>
              <a:gd name="connsiteX57" fmla="*/ 0 w 1010653"/>
              <a:gd name="connsiteY57" fmla="*/ 844616 h 1552073"/>
              <a:gd name="connsiteX0" fmla="*/ 0 w 1010653"/>
              <a:gd name="connsiteY0" fmla="*/ 844616 h 1552073"/>
              <a:gd name="connsiteX1" fmla="*/ 67377 w 1010653"/>
              <a:gd name="connsiteY1" fmla="*/ 770021 h 1552073"/>
              <a:gd name="connsiteX2" fmla="*/ 103472 w 1010653"/>
              <a:gd name="connsiteY2" fmla="*/ 724301 h 1552073"/>
              <a:gd name="connsiteX3" fmla="*/ 163630 w 1010653"/>
              <a:gd name="connsiteY3" fmla="*/ 724301 h 1552073"/>
              <a:gd name="connsiteX4" fmla="*/ 194912 w 1010653"/>
              <a:gd name="connsiteY4" fmla="*/ 690612 h 1552073"/>
              <a:gd name="connsiteX5" fmla="*/ 211756 w 1010653"/>
              <a:gd name="connsiteY5" fmla="*/ 620829 h 1552073"/>
              <a:gd name="connsiteX6" fmla="*/ 185287 w 1010653"/>
              <a:gd name="connsiteY6" fmla="*/ 611204 h 1552073"/>
              <a:gd name="connsiteX7" fmla="*/ 199725 w 1010653"/>
              <a:gd name="connsiteY7" fmla="*/ 599172 h 1552073"/>
              <a:gd name="connsiteX8" fmla="*/ 187693 w 1010653"/>
              <a:gd name="connsiteY8" fmla="*/ 575109 h 1552073"/>
              <a:gd name="connsiteX9" fmla="*/ 187693 w 1010653"/>
              <a:gd name="connsiteY9" fmla="*/ 502920 h 1552073"/>
              <a:gd name="connsiteX10" fmla="*/ 180474 w 1010653"/>
              <a:gd name="connsiteY10" fmla="*/ 457200 h 1552073"/>
              <a:gd name="connsiteX11" fmla="*/ 182880 w 1010653"/>
              <a:gd name="connsiteY11" fmla="*/ 421105 h 1552073"/>
              <a:gd name="connsiteX12" fmla="*/ 206943 w 1010653"/>
              <a:gd name="connsiteY12" fmla="*/ 385010 h 1552073"/>
              <a:gd name="connsiteX13" fmla="*/ 252663 w 1010653"/>
              <a:gd name="connsiteY13" fmla="*/ 353728 h 1552073"/>
              <a:gd name="connsiteX14" fmla="*/ 330548 w 1010653"/>
              <a:gd name="connsiteY14" fmla="*/ 301615 h 1552073"/>
              <a:gd name="connsiteX15" fmla="*/ 404486 w 1010653"/>
              <a:gd name="connsiteY15" fmla="*/ 301822 h 1552073"/>
              <a:gd name="connsiteX16" fmla="*/ 466826 w 1010653"/>
              <a:gd name="connsiteY16" fmla="*/ 318114 h 1552073"/>
              <a:gd name="connsiteX17" fmla="*/ 551047 w 1010653"/>
              <a:gd name="connsiteY17" fmla="*/ 252663 h 1552073"/>
              <a:gd name="connsiteX18" fmla="*/ 616017 w 1010653"/>
              <a:gd name="connsiteY18" fmla="*/ 209349 h 1552073"/>
              <a:gd name="connsiteX19" fmla="*/ 690613 w 1010653"/>
              <a:gd name="connsiteY19" fmla="*/ 156410 h 1552073"/>
              <a:gd name="connsiteX20" fmla="*/ 765209 w 1010653"/>
              <a:gd name="connsiteY20" fmla="*/ 86627 h 1552073"/>
              <a:gd name="connsiteX21" fmla="*/ 810929 w 1010653"/>
              <a:gd name="connsiteY21" fmla="*/ 40907 h 1552073"/>
              <a:gd name="connsiteX22" fmla="*/ 810929 w 1010653"/>
              <a:gd name="connsiteY22" fmla="*/ 0 h 1552073"/>
              <a:gd name="connsiteX23" fmla="*/ 847023 w 1010653"/>
              <a:gd name="connsiteY23" fmla="*/ 67376 h 1552073"/>
              <a:gd name="connsiteX24" fmla="*/ 868680 w 1010653"/>
              <a:gd name="connsiteY24" fmla="*/ 163629 h 1552073"/>
              <a:gd name="connsiteX25" fmla="*/ 868680 w 1010653"/>
              <a:gd name="connsiteY25" fmla="*/ 291164 h 1552073"/>
              <a:gd name="connsiteX26" fmla="*/ 861461 w 1010653"/>
              <a:gd name="connsiteY26" fmla="*/ 315227 h 1552073"/>
              <a:gd name="connsiteX27" fmla="*/ 880712 w 1010653"/>
              <a:gd name="connsiteY27" fmla="*/ 394635 h 1552073"/>
              <a:gd name="connsiteX28" fmla="*/ 856649 w 1010653"/>
              <a:gd name="connsiteY28" fmla="*/ 416292 h 1552073"/>
              <a:gd name="connsiteX29" fmla="*/ 863868 w 1010653"/>
              <a:gd name="connsiteY29" fmla="*/ 454793 h 1552073"/>
              <a:gd name="connsiteX30" fmla="*/ 892743 w 1010653"/>
              <a:gd name="connsiteY30" fmla="*/ 524576 h 1552073"/>
              <a:gd name="connsiteX31" fmla="*/ 897556 w 1010653"/>
              <a:gd name="connsiteY31" fmla="*/ 546233 h 1552073"/>
              <a:gd name="connsiteX32" fmla="*/ 940870 w 1010653"/>
              <a:gd name="connsiteY32" fmla="*/ 594360 h 1552073"/>
              <a:gd name="connsiteX33" fmla="*/ 986590 w 1010653"/>
              <a:gd name="connsiteY33" fmla="*/ 644892 h 1552073"/>
              <a:gd name="connsiteX34" fmla="*/ 1010653 w 1010653"/>
              <a:gd name="connsiteY34" fmla="*/ 726707 h 1552073"/>
              <a:gd name="connsiteX35" fmla="*/ 972152 w 1010653"/>
              <a:gd name="connsiteY35" fmla="*/ 820553 h 1552073"/>
              <a:gd name="connsiteX36" fmla="*/ 948089 w 1010653"/>
              <a:gd name="connsiteY36" fmla="*/ 861461 h 1552073"/>
              <a:gd name="connsiteX37" fmla="*/ 885525 w 1010653"/>
              <a:gd name="connsiteY37" fmla="*/ 909587 h 1552073"/>
              <a:gd name="connsiteX38" fmla="*/ 782053 w 1010653"/>
              <a:gd name="connsiteY38" fmla="*/ 979370 h 1552073"/>
              <a:gd name="connsiteX39" fmla="*/ 685800 w 1010653"/>
              <a:gd name="connsiteY39" fmla="*/ 1008246 h 1552073"/>
              <a:gd name="connsiteX40" fmla="*/ 661737 w 1010653"/>
              <a:gd name="connsiteY40" fmla="*/ 1118936 h 1552073"/>
              <a:gd name="connsiteX41" fmla="*/ 613611 w 1010653"/>
              <a:gd name="connsiteY41" fmla="*/ 1318661 h 1552073"/>
              <a:gd name="connsiteX42" fmla="*/ 555859 w 1010653"/>
              <a:gd name="connsiteY42" fmla="*/ 1453414 h 1552073"/>
              <a:gd name="connsiteX43" fmla="*/ 505327 w 1010653"/>
              <a:gd name="connsiteY43" fmla="*/ 1528010 h 1552073"/>
              <a:gd name="connsiteX44" fmla="*/ 437950 w 1010653"/>
              <a:gd name="connsiteY44" fmla="*/ 1552073 h 1552073"/>
              <a:gd name="connsiteX45" fmla="*/ 370573 w 1010653"/>
              <a:gd name="connsiteY45" fmla="*/ 1424539 h 1552073"/>
              <a:gd name="connsiteX46" fmla="*/ 356135 w 1010653"/>
              <a:gd name="connsiteY46" fmla="*/ 1412507 h 1552073"/>
              <a:gd name="connsiteX47" fmla="*/ 274320 w 1010653"/>
              <a:gd name="connsiteY47" fmla="*/ 1383631 h 1552073"/>
              <a:gd name="connsiteX48" fmla="*/ 206943 w 1010653"/>
              <a:gd name="connsiteY48" fmla="*/ 1357162 h 1552073"/>
              <a:gd name="connsiteX49" fmla="*/ 154005 w 1010653"/>
              <a:gd name="connsiteY49" fmla="*/ 1330692 h 1552073"/>
              <a:gd name="connsiteX50" fmla="*/ 105878 w 1010653"/>
              <a:gd name="connsiteY50" fmla="*/ 1275347 h 1552073"/>
              <a:gd name="connsiteX51" fmla="*/ 57752 w 1010653"/>
              <a:gd name="connsiteY51" fmla="*/ 1253690 h 1552073"/>
              <a:gd name="connsiteX52" fmla="*/ 67377 w 1010653"/>
              <a:gd name="connsiteY52" fmla="*/ 1193532 h 1552073"/>
              <a:gd name="connsiteX53" fmla="*/ 60158 w 1010653"/>
              <a:gd name="connsiteY53" fmla="*/ 1167063 h 1552073"/>
              <a:gd name="connsiteX54" fmla="*/ 19251 w 1010653"/>
              <a:gd name="connsiteY54" fmla="*/ 1123749 h 1552073"/>
              <a:gd name="connsiteX55" fmla="*/ 19251 w 1010653"/>
              <a:gd name="connsiteY55" fmla="*/ 1039528 h 1552073"/>
              <a:gd name="connsiteX56" fmla="*/ 2407 w 1010653"/>
              <a:gd name="connsiteY56" fmla="*/ 948088 h 1552073"/>
              <a:gd name="connsiteX57" fmla="*/ 0 w 1010653"/>
              <a:gd name="connsiteY57" fmla="*/ 844616 h 1552073"/>
              <a:gd name="connsiteX0" fmla="*/ 0 w 1010653"/>
              <a:gd name="connsiteY0" fmla="*/ 844616 h 1552073"/>
              <a:gd name="connsiteX1" fmla="*/ 67377 w 1010653"/>
              <a:gd name="connsiteY1" fmla="*/ 770021 h 1552073"/>
              <a:gd name="connsiteX2" fmla="*/ 103472 w 1010653"/>
              <a:gd name="connsiteY2" fmla="*/ 724301 h 1552073"/>
              <a:gd name="connsiteX3" fmla="*/ 163630 w 1010653"/>
              <a:gd name="connsiteY3" fmla="*/ 724301 h 1552073"/>
              <a:gd name="connsiteX4" fmla="*/ 194912 w 1010653"/>
              <a:gd name="connsiteY4" fmla="*/ 690612 h 1552073"/>
              <a:gd name="connsiteX5" fmla="*/ 211756 w 1010653"/>
              <a:gd name="connsiteY5" fmla="*/ 620829 h 1552073"/>
              <a:gd name="connsiteX6" fmla="*/ 185287 w 1010653"/>
              <a:gd name="connsiteY6" fmla="*/ 611204 h 1552073"/>
              <a:gd name="connsiteX7" fmla="*/ 199725 w 1010653"/>
              <a:gd name="connsiteY7" fmla="*/ 599172 h 1552073"/>
              <a:gd name="connsiteX8" fmla="*/ 187693 w 1010653"/>
              <a:gd name="connsiteY8" fmla="*/ 575109 h 1552073"/>
              <a:gd name="connsiteX9" fmla="*/ 187693 w 1010653"/>
              <a:gd name="connsiteY9" fmla="*/ 502920 h 1552073"/>
              <a:gd name="connsiteX10" fmla="*/ 180474 w 1010653"/>
              <a:gd name="connsiteY10" fmla="*/ 457200 h 1552073"/>
              <a:gd name="connsiteX11" fmla="*/ 182880 w 1010653"/>
              <a:gd name="connsiteY11" fmla="*/ 421105 h 1552073"/>
              <a:gd name="connsiteX12" fmla="*/ 206943 w 1010653"/>
              <a:gd name="connsiteY12" fmla="*/ 385010 h 1552073"/>
              <a:gd name="connsiteX13" fmla="*/ 252663 w 1010653"/>
              <a:gd name="connsiteY13" fmla="*/ 353728 h 1552073"/>
              <a:gd name="connsiteX14" fmla="*/ 330548 w 1010653"/>
              <a:gd name="connsiteY14" fmla="*/ 301615 h 1552073"/>
              <a:gd name="connsiteX15" fmla="*/ 404486 w 1010653"/>
              <a:gd name="connsiteY15" fmla="*/ 301822 h 1552073"/>
              <a:gd name="connsiteX16" fmla="*/ 466826 w 1010653"/>
              <a:gd name="connsiteY16" fmla="*/ 318114 h 1552073"/>
              <a:gd name="connsiteX17" fmla="*/ 551047 w 1010653"/>
              <a:gd name="connsiteY17" fmla="*/ 252663 h 1552073"/>
              <a:gd name="connsiteX18" fmla="*/ 621263 w 1010653"/>
              <a:gd name="connsiteY18" fmla="*/ 195324 h 1552073"/>
              <a:gd name="connsiteX19" fmla="*/ 690613 w 1010653"/>
              <a:gd name="connsiteY19" fmla="*/ 156410 h 1552073"/>
              <a:gd name="connsiteX20" fmla="*/ 765209 w 1010653"/>
              <a:gd name="connsiteY20" fmla="*/ 86627 h 1552073"/>
              <a:gd name="connsiteX21" fmla="*/ 810929 w 1010653"/>
              <a:gd name="connsiteY21" fmla="*/ 40907 h 1552073"/>
              <a:gd name="connsiteX22" fmla="*/ 810929 w 1010653"/>
              <a:gd name="connsiteY22" fmla="*/ 0 h 1552073"/>
              <a:gd name="connsiteX23" fmla="*/ 847023 w 1010653"/>
              <a:gd name="connsiteY23" fmla="*/ 67376 h 1552073"/>
              <a:gd name="connsiteX24" fmla="*/ 868680 w 1010653"/>
              <a:gd name="connsiteY24" fmla="*/ 163629 h 1552073"/>
              <a:gd name="connsiteX25" fmla="*/ 868680 w 1010653"/>
              <a:gd name="connsiteY25" fmla="*/ 291164 h 1552073"/>
              <a:gd name="connsiteX26" fmla="*/ 861461 w 1010653"/>
              <a:gd name="connsiteY26" fmla="*/ 315227 h 1552073"/>
              <a:gd name="connsiteX27" fmla="*/ 880712 w 1010653"/>
              <a:gd name="connsiteY27" fmla="*/ 394635 h 1552073"/>
              <a:gd name="connsiteX28" fmla="*/ 856649 w 1010653"/>
              <a:gd name="connsiteY28" fmla="*/ 416292 h 1552073"/>
              <a:gd name="connsiteX29" fmla="*/ 863868 w 1010653"/>
              <a:gd name="connsiteY29" fmla="*/ 454793 h 1552073"/>
              <a:gd name="connsiteX30" fmla="*/ 892743 w 1010653"/>
              <a:gd name="connsiteY30" fmla="*/ 524576 h 1552073"/>
              <a:gd name="connsiteX31" fmla="*/ 897556 w 1010653"/>
              <a:gd name="connsiteY31" fmla="*/ 546233 h 1552073"/>
              <a:gd name="connsiteX32" fmla="*/ 940870 w 1010653"/>
              <a:gd name="connsiteY32" fmla="*/ 594360 h 1552073"/>
              <a:gd name="connsiteX33" fmla="*/ 986590 w 1010653"/>
              <a:gd name="connsiteY33" fmla="*/ 644892 h 1552073"/>
              <a:gd name="connsiteX34" fmla="*/ 1010653 w 1010653"/>
              <a:gd name="connsiteY34" fmla="*/ 726707 h 1552073"/>
              <a:gd name="connsiteX35" fmla="*/ 972152 w 1010653"/>
              <a:gd name="connsiteY35" fmla="*/ 820553 h 1552073"/>
              <a:gd name="connsiteX36" fmla="*/ 948089 w 1010653"/>
              <a:gd name="connsiteY36" fmla="*/ 861461 h 1552073"/>
              <a:gd name="connsiteX37" fmla="*/ 885525 w 1010653"/>
              <a:gd name="connsiteY37" fmla="*/ 909587 h 1552073"/>
              <a:gd name="connsiteX38" fmla="*/ 782053 w 1010653"/>
              <a:gd name="connsiteY38" fmla="*/ 979370 h 1552073"/>
              <a:gd name="connsiteX39" fmla="*/ 685800 w 1010653"/>
              <a:gd name="connsiteY39" fmla="*/ 1008246 h 1552073"/>
              <a:gd name="connsiteX40" fmla="*/ 661737 w 1010653"/>
              <a:gd name="connsiteY40" fmla="*/ 1118936 h 1552073"/>
              <a:gd name="connsiteX41" fmla="*/ 613611 w 1010653"/>
              <a:gd name="connsiteY41" fmla="*/ 1318661 h 1552073"/>
              <a:gd name="connsiteX42" fmla="*/ 555859 w 1010653"/>
              <a:gd name="connsiteY42" fmla="*/ 1453414 h 1552073"/>
              <a:gd name="connsiteX43" fmla="*/ 505327 w 1010653"/>
              <a:gd name="connsiteY43" fmla="*/ 1528010 h 1552073"/>
              <a:gd name="connsiteX44" fmla="*/ 437950 w 1010653"/>
              <a:gd name="connsiteY44" fmla="*/ 1552073 h 1552073"/>
              <a:gd name="connsiteX45" fmla="*/ 370573 w 1010653"/>
              <a:gd name="connsiteY45" fmla="*/ 1424539 h 1552073"/>
              <a:gd name="connsiteX46" fmla="*/ 356135 w 1010653"/>
              <a:gd name="connsiteY46" fmla="*/ 1412507 h 1552073"/>
              <a:gd name="connsiteX47" fmla="*/ 274320 w 1010653"/>
              <a:gd name="connsiteY47" fmla="*/ 1383631 h 1552073"/>
              <a:gd name="connsiteX48" fmla="*/ 206943 w 1010653"/>
              <a:gd name="connsiteY48" fmla="*/ 1357162 h 1552073"/>
              <a:gd name="connsiteX49" fmla="*/ 154005 w 1010653"/>
              <a:gd name="connsiteY49" fmla="*/ 1330692 h 1552073"/>
              <a:gd name="connsiteX50" fmla="*/ 105878 w 1010653"/>
              <a:gd name="connsiteY50" fmla="*/ 1275347 h 1552073"/>
              <a:gd name="connsiteX51" fmla="*/ 57752 w 1010653"/>
              <a:gd name="connsiteY51" fmla="*/ 1253690 h 1552073"/>
              <a:gd name="connsiteX52" fmla="*/ 67377 w 1010653"/>
              <a:gd name="connsiteY52" fmla="*/ 1193532 h 1552073"/>
              <a:gd name="connsiteX53" fmla="*/ 60158 w 1010653"/>
              <a:gd name="connsiteY53" fmla="*/ 1167063 h 1552073"/>
              <a:gd name="connsiteX54" fmla="*/ 19251 w 1010653"/>
              <a:gd name="connsiteY54" fmla="*/ 1123749 h 1552073"/>
              <a:gd name="connsiteX55" fmla="*/ 19251 w 1010653"/>
              <a:gd name="connsiteY55" fmla="*/ 1039528 h 1552073"/>
              <a:gd name="connsiteX56" fmla="*/ 2407 w 1010653"/>
              <a:gd name="connsiteY56" fmla="*/ 948088 h 1552073"/>
              <a:gd name="connsiteX57" fmla="*/ 0 w 1010653"/>
              <a:gd name="connsiteY57" fmla="*/ 844616 h 1552073"/>
              <a:gd name="connsiteX0" fmla="*/ 0 w 1010653"/>
              <a:gd name="connsiteY0" fmla="*/ 844616 h 1552073"/>
              <a:gd name="connsiteX1" fmla="*/ 67377 w 1010653"/>
              <a:gd name="connsiteY1" fmla="*/ 770021 h 1552073"/>
              <a:gd name="connsiteX2" fmla="*/ 103472 w 1010653"/>
              <a:gd name="connsiteY2" fmla="*/ 724301 h 1552073"/>
              <a:gd name="connsiteX3" fmla="*/ 163630 w 1010653"/>
              <a:gd name="connsiteY3" fmla="*/ 724301 h 1552073"/>
              <a:gd name="connsiteX4" fmla="*/ 194912 w 1010653"/>
              <a:gd name="connsiteY4" fmla="*/ 690612 h 1552073"/>
              <a:gd name="connsiteX5" fmla="*/ 211756 w 1010653"/>
              <a:gd name="connsiteY5" fmla="*/ 620829 h 1552073"/>
              <a:gd name="connsiteX6" fmla="*/ 185287 w 1010653"/>
              <a:gd name="connsiteY6" fmla="*/ 611204 h 1552073"/>
              <a:gd name="connsiteX7" fmla="*/ 199725 w 1010653"/>
              <a:gd name="connsiteY7" fmla="*/ 599172 h 1552073"/>
              <a:gd name="connsiteX8" fmla="*/ 187693 w 1010653"/>
              <a:gd name="connsiteY8" fmla="*/ 575109 h 1552073"/>
              <a:gd name="connsiteX9" fmla="*/ 187693 w 1010653"/>
              <a:gd name="connsiteY9" fmla="*/ 502920 h 1552073"/>
              <a:gd name="connsiteX10" fmla="*/ 180474 w 1010653"/>
              <a:gd name="connsiteY10" fmla="*/ 457200 h 1552073"/>
              <a:gd name="connsiteX11" fmla="*/ 182880 w 1010653"/>
              <a:gd name="connsiteY11" fmla="*/ 421105 h 1552073"/>
              <a:gd name="connsiteX12" fmla="*/ 206943 w 1010653"/>
              <a:gd name="connsiteY12" fmla="*/ 385010 h 1552073"/>
              <a:gd name="connsiteX13" fmla="*/ 252663 w 1010653"/>
              <a:gd name="connsiteY13" fmla="*/ 353728 h 1552073"/>
              <a:gd name="connsiteX14" fmla="*/ 330548 w 1010653"/>
              <a:gd name="connsiteY14" fmla="*/ 301615 h 1552073"/>
              <a:gd name="connsiteX15" fmla="*/ 404486 w 1010653"/>
              <a:gd name="connsiteY15" fmla="*/ 301822 h 1552073"/>
              <a:gd name="connsiteX16" fmla="*/ 473820 w 1010653"/>
              <a:gd name="connsiteY16" fmla="*/ 395250 h 1552073"/>
              <a:gd name="connsiteX17" fmla="*/ 551047 w 1010653"/>
              <a:gd name="connsiteY17" fmla="*/ 252663 h 1552073"/>
              <a:gd name="connsiteX18" fmla="*/ 621263 w 1010653"/>
              <a:gd name="connsiteY18" fmla="*/ 195324 h 1552073"/>
              <a:gd name="connsiteX19" fmla="*/ 690613 w 1010653"/>
              <a:gd name="connsiteY19" fmla="*/ 156410 h 1552073"/>
              <a:gd name="connsiteX20" fmla="*/ 765209 w 1010653"/>
              <a:gd name="connsiteY20" fmla="*/ 86627 h 1552073"/>
              <a:gd name="connsiteX21" fmla="*/ 810929 w 1010653"/>
              <a:gd name="connsiteY21" fmla="*/ 40907 h 1552073"/>
              <a:gd name="connsiteX22" fmla="*/ 810929 w 1010653"/>
              <a:gd name="connsiteY22" fmla="*/ 0 h 1552073"/>
              <a:gd name="connsiteX23" fmla="*/ 847023 w 1010653"/>
              <a:gd name="connsiteY23" fmla="*/ 67376 h 1552073"/>
              <a:gd name="connsiteX24" fmla="*/ 868680 w 1010653"/>
              <a:gd name="connsiteY24" fmla="*/ 163629 h 1552073"/>
              <a:gd name="connsiteX25" fmla="*/ 868680 w 1010653"/>
              <a:gd name="connsiteY25" fmla="*/ 291164 h 1552073"/>
              <a:gd name="connsiteX26" fmla="*/ 861461 w 1010653"/>
              <a:gd name="connsiteY26" fmla="*/ 315227 h 1552073"/>
              <a:gd name="connsiteX27" fmla="*/ 880712 w 1010653"/>
              <a:gd name="connsiteY27" fmla="*/ 394635 h 1552073"/>
              <a:gd name="connsiteX28" fmla="*/ 856649 w 1010653"/>
              <a:gd name="connsiteY28" fmla="*/ 416292 h 1552073"/>
              <a:gd name="connsiteX29" fmla="*/ 863868 w 1010653"/>
              <a:gd name="connsiteY29" fmla="*/ 454793 h 1552073"/>
              <a:gd name="connsiteX30" fmla="*/ 892743 w 1010653"/>
              <a:gd name="connsiteY30" fmla="*/ 524576 h 1552073"/>
              <a:gd name="connsiteX31" fmla="*/ 897556 w 1010653"/>
              <a:gd name="connsiteY31" fmla="*/ 546233 h 1552073"/>
              <a:gd name="connsiteX32" fmla="*/ 940870 w 1010653"/>
              <a:gd name="connsiteY32" fmla="*/ 594360 h 1552073"/>
              <a:gd name="connsiteX33" fmla="*/ 986590 w 1010653"/>
              <a:gd name="connsiteY33" fmla="*/ 644892 h 1552073"/>
              <a:gd name="connsiteX34" fmla="*/ 1010653 w 1010653"/>
              <a:gd name="connsiteY34" fmla="*/ 726707 h 1552073"/>
              <a:gd name="connsiteX35" fmla="*/ 972152 w 1010653"/>
              <a:gd name="connsiteY35" fmla="*/ 820553 h 1552073"/>
              <a:gd name="connsiteX36" fmla="*/ 948089 w 1010653"/>
              <a:gd name="connsiteY36" fmla="*/ 861461 h 1552073"/>
              <a:gd name="connsiteX37" fmla="*/ 885525 w 1010653"/>
              <a:gd name="connsiteY37" fmla="*/ 909587 h 1552073"/>
              <a:gd name="connsiteX38" fmla="*/ 782053 w 1010653"/>
              <a:gd name="connsiteY38" fmla="*/ 979370 h 1552073"/>
              <a:gd name="connsiteX39" fmla="*/ 685800 w 1010653"/>
              <a:gd name="connsiteY39" fmla="*/ 1008246 h 1552073"/>
              <a:gd name="connsiteX40" fmla="*/ 661737 w 1010653"/>
              <a:gd name="connsiteY40" fmla="*/ 1118936 h 1552073"/>
              <a:gd name="connsiteX41" fmla="*/ 613611 w 1010653"/>
              <a:gd name="connsiteY41" fmla="*/ 1318661 h 1552073"/>
              <a:gd name="connsiteX42" fmla="*/ 555859 w 1010653"/>
              <a:gd name="connsiteY42" fmla="*/ 1453414 h 1552073"/>
              <a:gd name="connsiteX43" fmla="*/ 505327 w 1010653"/>
              <a:gd name="connsiteY43" fmla="*/ 1528010 h 1552073"/>
              <a:gd name="connsiteX44" fmla="*/ 437950 w 1010653"/>
              <a:gd name="connsiteY44" fmla="*/ 1552073 h 1552073"/>
              <a:gd name="connsiteX45" fmla="*/ 370573 w 1010653"/>
              <a:gd name="connsiteY45" fmla="*/ 1424539 h 1552073"/>
              <a:gd name="connsiteX46" fmla="*/ 356135 w 1010653"/>
              <a:gd name="connsiteY46" fmla="*/ 1412507 h 1552073"/>
              <a:gd name="connsiteX47" fmla="*/ 274320 w 1010653"/>
              <a:gd name="connsiteY47" fmla="*/ 1383631 h 1552073"/>
              <a:gd name="connsiteX48" fmla="*/ 206943 w 1010653"/>
              <a:gd name="connsiteY48" fmla="*/ 1357162 h 1552073"/>
              <a:gd name="connsiteX49" fmla="*/ 154005 w 1010653"/>
              <a:gd name="connsiteY49" fmla="*/ 1330692 h 1552073"/>
              <a:gd name="connsiteX50" fmla="*/ 105878 w 1010653"/>
              <a:gd name="connsiteY50" fmla="*/ 1275347 h 1552073"/>
              <a:gd name="connsiteX51" fmla="*/ 57752 w 1010653"/>
              <a:gd name="connsiteY51" fmla="*/ 1253690 h 1552073"/>
              <a:gd name="connsiteX52" fmla="*/ 67377 w 1010653"/>
              <a:gd name="connsiteY52" fmla="*/ 1193532 h 1552073"/>
              <a:gd name="connsiteX53" fmla="*/ 60158 w 1010653"/>
              <a:gd name="connsiteY53" fmla="*/ 1167063 h 1552073"/>
              <a:gd name="connsiteX54" fmla="*/ 19251 w 1010653"/>
              <a:gd name="connsiteY54" fmla="*/ 1123749 h 1552073"/>
              <a:gd name="connsiteX55" fmla="*/ 19251 w 1010653"/>
              <a:gd name="connsiteY55" fmla="*/ 1039528 h 1552073"/>
              <a:gd name="connsiteX56" fmla="*/ 2407 w 1010653"/>
              <a:gd name="connsiteY56" fmla="*/ 948088 h 1552073"/>
              <a:gd name="connsiteX57" fmla="*/ 0 w 1010653"/>
              <a:gd name="connsiteY57" fmla="*/ 844616 h 1552073"/>
              <a:gd name="connsiteX0" fmla="*/ 0 w 1010653"/>
              <a:gd name="connsiteY0" fmla="*/ 844616 h 1552073"/>
              <a:gd name="connsiteX1" fmla="*/ 67377 w 1010653"/>
              <a:gd name="connsiteY1" fmla="*/ 770021 h 1552073"/>
              <a:gd name="connsiteX2" fmla="*/ 103472 w 1010653"/>
              <a:gd name="connsiteY2" fmla="*/ 724301 h 1552073"/>
              <a:gd name="connsiteX3" fmla="*/ 163630 w 1010653"/>
              <a:gd name="connsiteY3" fmla="*/ 724301 h 1552073"/>
              <a:gd name="connsiteX4" fmla="*/ 194912 w 1010653"/>
              <a:gd name="connsiteY4" fmla="*/ 690612 h 1552073"/>
              <a:gd name="connsiteX5" fmla="*/ 211756 w 1010653"/>
              <a:gd name="connsiteY5" fmla="*/ 620829 h 1552073"/>
              <a:gd name="connsiteX6" fmla="*/ 185287 w 1010653"/>
              <a:gd name="connsiteY6" fmla="*/ 611204 h 1552073"/>
              <a:gd name="connsiteX7" fmla="*/ 199725 w 1010653"/>
              <a:gd name="connsiteY7" fmla="*/ 599172 h 1552073"/>
              <a:gd name="connsiteX8" fmla="*/ 187693 w 1010653"/>
              <a:gd name="connsiteY8" fmla="*/ 575109 h 1552073"/>
              <a:gd name="connsiteX9" fmla="*/ 187693 w 1010653"/>
              <a:gd name="connsiteY9" fmla="*/ 502920 h 1552073"/>
              <a:gd name="connsiteX10" fmla="*/ 180474 w 1010653"/>
              <a:gd name="connsiteY10" fmla="*/ 457200 h 1552073"/>
              <a:gd name="connsiteX11" fmla="*/ 182880 w 1010653"/>
              <a:gd name="connsiteY11" fmla="*/ 421105 h 1552073"/>
              <a:gd name="connsiteX12" fmla="*/ 206943 w 1010653"/>
              <a:gd name="connsiteY12" fmla="*/ 385010 h 1552073"/>
              <a:gd name="connsiteX13" fmla="*/ 252663 w 1010653"/>
              <a:gd name="connsiteY13" fmla="*/ 353728 h 1552073"/>
              <a:gd name="connsiteX14" fmla="*/ 330548 w 1010653"/>
              <a:gd name="connsiteY14" fmla="*/ 301615 h 1552073"/>
              <a:gd name="connsiteX15" fmla="*/ 393995 w 1010653"/>
              <a:gd name="connsiteY15" fmla="*/ 378958 h 1552073"/>
              <a:gd name="connsiteX16" fmla="*/ 473820 w 1010653"/>
              <a:gd name="connsiteY16" fmla="*/ 395250 h 1552073"/>
              <a:gd name="connsiteX17" fmla="*/ 551047 w 1010653"/>
              <a:gd name="connsiteY17" fmla="*/ 252663 h 1552073"/>
              <a:gd name="connsiteX18" fmla="*/ 621263 w 1010653"/>
              <a:gd name="connsiteY18" fmla="*/ 195324 h 1552073"/>
              <a:gd name="connsiteX19" fmla="*/ 690613 w 1010653"/>
              <a:gd name="connsiteY19" fmla="*/ 156410 h 1552073"/>
              <a:gd name="connsiteX20" fmla="*/ 765209 w 1010653"/>
              <a:gd name="connsiteY20" fmla="*/ 86627 h 1552073"/>
              <a:gd name="connsiteX21" fmla="*/ 810929 w 1010653"/>
              <a:gd name="connsiteY21" fmla="*/ 40907 h 1552073"/>
              <a:gd name="connsiteX22" fmla="*/ 810929 w 1010653"/>
              <a:gd name="connsiteY22" fmla="*/ 0 h 1552073"/>
              <a:gd name="connsiteX23" fmla="*/ 847023 w 1010653"/>
              <a:gd name="connsiteY23" fmla="*/ 67376 h 1552073"/>
              <a:gd name="connsiteX24" fmla="*/ 868680 w 1010653"/>
              <a:gd name="connsiteY24" fmla="*/ 163629 h 1552073"/>
              <a:gd name="connsiteX25" fmla="*/ 868680 w 1010653"/>
              <a:gd name="connsiteY25" fmla="*/ 291164 h 1552073"/>
              <a:gd name="connsiteX26" fmla="*/ 861461 w 1010653"/>
              <a:gd name="connsiteY26" fmla="*/ 315227 h 1552073"/>
              <a:gd name="connsiteX27" fmla="*/ 880712 w 1010653"/>
              <a:gd name="connsiteY27" fmla="*/ 394635 h 1552073"/>
              <a:gd name="connsiteX28" fmla="*/ 856649 w 1010653"/>
              <a:gd name="connsiteY28" fmla="*/ 416292 h 1552073"/>
              <a:gd name="connsiteX29" fmla="*/ 863868 w 1010653"/>
              <a:gd name="connsiteY29" fmla="*/ 454793 h 1552073"/>
              <a:gd name="connsiteX30" fmla="*/ 892743 w 1010653"/>
              <a:gd name="connsiteY30" fmla="*/ 524576 h 1552073"/>
              <a:gd name="connsiteX31" fmla="*/ 897556 w 1010653"/>
              <a:gd name="connsiteY31" fmla="*/ 546233 h 1552073"/>
              <a:gd name="connsiteX32" fmla="*/ 940870 w 1010653"/>
              <a:gd name="connsiteY32" fmla="*/ 594360 h 1552073"/>
              <a:gd name="connsiteX33" fmla="*/ 986590 w 1010653"/>
              <a:gd name="connsiteY33" fmla="*/ 644892 h 1552073"/>
              <a:gd name="connsiteX34" fmla="*/ 1010653 w 1010653"/>
              <a:gd name="connsiteY34" fmla="*/ 726707 h 1552073"/>
              <a:gd name="connsiteX35" fmla="*/ 972152 w 1010653"/>
              <a:gd name="connsiteY35" fmla="*/ 820553 h 1552073"/>
              <a:gd name="connsiteX36" fmla="*/ 948089 w 1010653"/>
              <a:gd name="connsiteY36" fmla="*/ 861461 h 1552073"/>
              <a:gd name="connsiteX37" fmla="*/ 885525 w 1010653"/>
              <a:gd name="connsiteY37" fmla="*/ 909587 h 1552073"/>
              <a:gd name="connsiteX38" fmla="*/ 782053 w 1010653"/>
              <a:gd name="connsiteY38" fmla="*/ 979370 h 1552073"/>
              <a:gd name="connsiteX39" fmla="*/ 685800 w 1010653"/>
              <a:gd name="connsiteY39" fmla="*/ 1008246 h 1552073"/>
              <a:gd name="connsiteX40" fmla="*/ 661737 w 1010653"/>
              <a:gd name="connsiteY40" fmla="*/ 1118936 h 1552073"/>
              <a:gd name="connsiteX41" fmla="*/ 613611 w 1010653"/>
              <a:gd name="connsiteY41" fmla="*/ 1318661 h 1552073"/>
              <a:gd name="connsiteX42" fmla="*/ 555859 w 1010653"/>
              <a:gd name="connsiteY42" fmla="*/ 1453414 h 1552073"/>
              <a:gd name="connsiteX43" fmla="*/ 505327 w 1010653"/>
              <a:gd name="connsiteY43" fmla="*/ 1528010 h 1552073"/>
              <a:gd name="connsiteX44" fmla="*/ 437950 w 1010653"/>
              <a:gd name="connsiteY44" fmla="*/ 1552073 h 1552073"/>
              <a:gd name="connsiteX45" fmla="*/ 370573 w 1010653"/>
              <a:gd name="connsiteY45" fmla="*/ 1424539 h 1552073"/>
              <a:gd name="connsiteX46" fmla="*/ 356135 w 1010653"/>
              <a:gd name="connsiteY46" fmla="*/ 1412507 h 1552073"/>
              <a:gd name="connsiteX47" fmla="*/ 274320 w 1010653"/>
              <a:gd name="connsiteY47" fmla="*/ 1383631 h 1552073"/>
              <a:gd name="connsiteX48" fmla="*/ 206943 w 1010653"/>
              <a:gd name="connsiteY48" fmla="*/ 1357162 h 1552073"/>
              <a:gd name="connsiteX49" fmla="*/ 154005 w 1010653"/>
              <a:gd name="connsiteY49" fmla="*/ 1330692 h 1552073"/>
              <a:gd name="connsiteX50" fmla="*/ 105878 w 1010653"/>
              <a:gd name="connsiteY50" fmla="*/ 1275347 h 1552073"/>
              <a:gd name="connsiteX51" fmla="*/ 57752 w 1010653"/>
              <a:gd name="connsiteY51" fmla="*/ 1253690 h 1552073"/>
              <a:gd name="connsiteX52" fmla="*/ 67377 w 1010653"/>
              <a:gd name="connsiteY52" fmla="*/ 1193532 h 1552073"/>
              <a:gd name="connsiteX53" fmla="*/ 60158 w 1010653"/>
              <a:gd name="connsiteY53" fmla="*/ 1167063 h 1552073"/>
              <a:gd name="connsiteX54" fmla="*/ 19251 w 1010653"/>
              <a:gd name="connsiteY54" fmla="*/ 1123749 h 1552073"/>
              <a:gd name="connsiteX55" fmla="*/ 19251 w 1010653"/>
              <a:gd name="connsiteY55" fmla="*/ 1039528 h 1552073"/>
              <a:gd name="connsiteX56" fmla="*/ 2407 w 1010653"/>
              <a:gd name="connsiteY56" fmla="*/ 948088 h 1552073"/>
              <a:gd name="connsiteX57" fmla="*/ 0 w 1010653"/>
              <a:gd name="connsiteY57" fmla="*/ 844616 h 1552073"/>
              <a:gd name="connsiteX0" fmla="*/ 0 w 1010653"/>
              <a:gd name="connsiteY0" fmla="*/ 844616 h 1552073"/>
              <a:gd name="connsiteX1" fmla="*/ 67377 w 1010653"/>
              <a:gd name="connsiteY1" fmla="*/ 770021 h 1552073"/>
              <a:gd name="connsiteX2" fmla="*/ 103472 w 1010653"/>
              <a:gd name="connsiteY2" fmla="*/ 724301 h 1552073"/>
              <a:gd name="connsiteX3" fmla="*/ 163630 w 1010653"/>
              <a:gd name="connsiteY3" fmla="*/ 724301 h 1552073"/>
              <a:gd name="connsiteX4" fmla="*/ 194912 w 1010653"/>
              <a:gd name="connsiteY4" fmla="*/ 690612 h 1552073"/>
              <a:gd name="connsiteX5" fmla="*/ 211756 w 1010653"/>
              <a:gd name="connsiteY5" fmla="*/ 620829 h 1552073"/>
              <a:gd name="connsiteX6" fmla="*/ 185287 w 1010653"/>
              <a:gd name="connsiteY6" fmla="*/ 611204 h 1552073"/>
              <a:gd name="connsiteX7" fmla="*/ 199725 w 1010653"/>
              <a:gd name="connsiteY7" fmla="*/ 599172 h 1552073"/>
              <a:gd name="connsiteX8" fmla="*/ 187693 w 1010653"/>
              <a:gd name="connsiteY8" fmla="*/ 575109 h 1552073"/>
              <a:gd name="connsiteX9" fmla="*/ 187693 w 1010653"/>
              <a:gd name="connsiteY9" fmla="*/ 502920 h 1552073"/>
              <a:gd name="connsiteX10" fmla="*/ 180474 w 1010653"/>
              <a:gd name="connsiteY10" fmla="*/ 457200 h 1552073"/>
              <a:gd name="connsiteX11" fmla="*/ 182880 w 1010653"/>
              <a:gd name="connsiteY11" fmla="*/ 421105 h 1552073"/>
              <a:gd name="connsiteX12" fmla="*/ 206943 w 1010653"/>
              <a:gd name="connsiteY12" fmla="*/ 385010 h 1552073"/>
              <a:gd name="connsiteX13" fmla="*/ 252663 w 1010653"/>
              <a:gd name="connsiteY13" fmla="*/ 353728 h 1552073"/>
              <a:gd name="connsiteX14" fmla="*/ 330548 w 1010653"/>
              <a:gd name="connsiteY14" fmla="*/ 301615 h 1552073"/>
              <a:gd name="connsiteX15" fmla="*/ 393995 w 1010653"/>
              <a:gd name="connsiteY15" fmla="*/ 378958 h 1552073"/>
              <a:gd name="connsiteX16" fmla="*/ 473820 w 1010653"/>
              <a:gd name="connsiteY16" fmla="*/ 395250 h 1552073"/>
              <a:gd name="connsiteX17" fmla="*/ 507335 w 1010653"/>
              <a:gd name="connsiteY17" fmla="*/ 280713 h 1552073"/>
              <a:gd name="connsiteX18" fmla="*/ 621263 w 1010653"/>
              <a:gd name="connsiteY18" fmla="*/ 195324 h 1552073"/>
              <a:gd name="connsiteX19" fmla="*/ 690613 w 1010653"/>
              <a:gd name="connsiteY19" fmla="*/ 156410 h 1552073"/>
              <a:gd name="connsiteX20" fmla="*/ 765209 w 1010653"/>
              <a:gd name="connsiteY20" fmla="*/ 86627 h 1552073"/>
              <a:gd name="connsiteX21" fmla="*/ 810929 w 1010653"/>
              <a:gd name="connsiteY21" fmla="*/ 40907 h 1552073"/>
              <a:gd name="connsiteX22" fmla="*/ 810929 w 1010653"/>
              <a:gd name="connsiteY22" fmla="*/ 0 h 1552073"/>
              <a:gd name="connsiteX23" fmla="*/ 847023 w 1010653"/>
              <a:gd name="connsiteY23" fmla="*/ 67376 h 1552073"/>
              <a:gd name="connsiteX24" fmla="*/ 868680 w 1010653"/>
              <a:gd name="connsiteY24" fmla="*/ 163629 h 1552073"/>
              <a:gd name="connsiteX25" fmla="*/ 868680 w 1010653"/>
              <a:gd name="connsiteY25" fmla="*/ 291164 h 1552073"/>
              <a:gd name="connsiteX26" fmla="*/ 861461 w 1010653"/>
              <a:gd name="connsiteY26" fmla="*/ 315227 h 1552073"/>
              <a:gd name="connsiteX27" fmla="*/ 880712 w 1010653"/>
              <a:gd name="connsiteY27" fmla="*/ 394635 h 1552073"/>
              <a:gd name="connsiteX28" fmla="*/ 856649 w 1010653"/>
              <a:gd name="connsiteY28" fmla="*/ 416292 h 1552073"/>
              <a:gd name="connsiteX29" fmla="*/ 863868 w 1010653"/>
              <a:gd name="connsiteY29" fmla="*/ 454793 h 1552073"/>
              <a:gd name="connsiteX30" fmla="*/ 892743 w 1010653"/>
              <a:gd name="connsiteY30" fmla="*/ 524576 h 1552073"/>
              <a:gd name="connsiteX31" fmla="*/ 897556 w 1010653"/>
              <a:gd name="connsiteY31" fmla="*/ 546233 h 1552073"/>
              <a:gd name="connsiteX32" fmla="*/ 940870 w 1010653"/>
              <a:gd name="connsiteY32" fmla="*/ 594360 h 1552073"/>
              <a:gd name="connsiteX33" fmla="*/ 986590 w 1010653"/>
              <a:gd name="connsiteY33" fmla="*/ 644892 h 1552073"/>
              <a:gd name="connsiteX34" fmla="*/ 1010653 w 1010653"/>
              <a:gd name="connsiteY34" fmla="*/ 726707 h 1552073"/>
              <a:gd name="connsiteX35" fmla="*/ 972152 w 1010653"/>
              <a:gd name="connsiteY35" fmla="*/ 820553 h 1552073"/>
              <a:gd name="connsiteX36" fmla="*/ 948089 w 1010653"/>
              <a:gd name="connsiteY36" fmla="*/ 861461 h 1552073"/>
              <a:gd name="connsiteX37" fmla="*/ 885525 w 1010653"/>
              <a:gd name="connsiteY37" fmla="*/ 909587 h 1552073"/>
              <a:gd name="connsiteX38" fmla="*/ 782053 w 1010653"/>
              <a:gd name="connsiteY38" fmla="*/ 979370 h 1552073"/>
              <a:gd name="connsiteX39" fmla="*/ 685800 w 1010653"/>
              <a:gd name="connsiteY39" fmla="*/ 1008246 h 1552073"/>
              <a:gd name="connsiteX40" fmla="*/ 661737 w 1010653"/>
              <a:gd name="connsiteY40" fmla="*/ 1118936 h 1552073"/>
              <a:gd name="connsiteX41" fmla="*/ 613611 w 1010653"/>
              <a:gd name="connsiteY41" fmla="*/ 1318661 h 1552073"/>
              <a:gd name="connsiteX42" fmla="*/ 555859 w 1010653"/>
              <a:gd name="connsiteY42" fmla="*/ 1453414 h 1552073"/>
              <a:gd name="connsiteX43" fmla="*/ 505327 w 1010653"/>
              <a:gd name="connsiteY43" fmla="*/ 1528010 h 1552073"/>
              <a:gd name="connsiteX44" fmla="*/ 437950 w 1010653"/>
              <a:gd name="connsiteY44" fmla="*/ 1552073 h 1552073"/>
              <a:gd name="connsiteX45" fmla="*/ 370573 w 1010653"/>
              <a:gd name="connsiteY45" fmla="*/ 1424539 h 1552073"/>
              <a:gd name="connsiteX46" fmla="*/ 356135 w 1010653"/>
              <a:gd name="connsiteY46" fmla="*/ 1412507 h 1552073"/>
              <a:gd name="connsiteX47" fmla="*/ 274320 w 1010653"/>
              <a:gd name="connsiteY47" fmla="*/ 1383631 h 1552073"/>
              <a:gd name="connsiteX48" fmla="*/ 206943 w 1010653"/>
              <a:gd name="connsiteY48" fmla="*/ 1357162 h 1552073"/>
              <a:gd name="connsiteX49" fmla="*/ 154005 w 1010653"/>
              <a:gd name="connsiteY49" fmla="*/ 1330692 h 1552073"/>
              <a:gd name="connsiteX50" fmla="*/ 105878 w 1010653"/>
              <a:gd name="connsiteY50" fmla="*/ 1275347 h 1552073"/>
              <a:gd name="connsiteX51" fmla="*/ 57752 w 1010653"/>
              <a:gd name="connsiteY51" fmla="*/ 1253690 h 1552073"/>
              <a:gd name="connsiteX52" fmla="*/ 67377 w 1010653"/>
              <a:gd name="connsiteY52" fmla="*/ 1193532 h 1552073"/>
              <a:gd name="connsiteX53" fmla="*/ 60158 w 1010653"/>
              <a:gd name="connsiteY53" fmla="*/ 1167063 h 1552073"/>
              <a:gd name="connsiteX54" fmla="*/ 19251 w 1010653"/>
              <a:gd name="connsiteY54" fmla="*/ 1123749 h 1552073"/>
              <a:gd name="connsiteX55" fmla="*/ 19251 w 1010653"/>
              <a:gd name="connsiteY55" fmla="*/ 1039528 h 1552073"/>
              <a:gd name="connsiteX56" fmla="*/ 2407 w 1010653"/>
              <a:gd name="connsiteY56" fmla="*/ 948088 h 1552073"/>
              <a:gd name="connsiteX57" fmla="*/ 0 w 1010653"/>
              <a:gd name="connsiteY57" fmla="*/ 844616 h 1552073"/>
              <a:gd name="connsiteX0" fmla="*/ 0 w 1010653"/>
              <a:gd name="connsiteY0" fmla="*/ 844616 h 1552073"/>
              <a:gd name="connsiteX1" fmla="*/ 67377 w 1010653"/>
              <a:gd name="connsiteY1" fmla="*/ 770021 h 1552073"/>
              <a:gd name="connsiteX2" fmla="*/ 103472 w 1010653"/>
              <a:gd name="connsiteY2" fmla="*/ 724301 h 1552073"/>
              <a:gd name="connsiteX3" fmla="*/ 163630 w 1010653"/>
              <a:gd name="connsiteY3" fmla="*/ 724301 h 1552073"/>
              <a:gd name="connsiteX4" fmla="*/ 194912 w 1010653"/>
              <a:gd name="connsiteY4" fmla="*/ 690612 h 1552073"/>
              <a:gd name="connsiteX5" fmla="*/ 211756 w 1010653"/>
              <a:gd name="connsiteY5" fmla="*/ 620829 h 1552073"/>
              <a:gd name="connsiteX6" fmla="*/ 185287 w 1010653"/>
              <a:gd name="connsiteY6" fmla="*/ 611204 h 1552073"/>
              <a:gd name="connsiteX7" fmla="*/ 199725 w 1010653"/>
              <a:gd name="connsiteY7" fmla="*/ 599172 h 1552073"/>
              <a:gd name="connsiteX8" fmla="*/ 187693 w 1010653"/>
              <a:gd name="connsiteY8" fmla="*/ 575109 h 1552073"/>
              <a:gd name="connsiteX9" fmla="*/ 187693 w 1010653"/>
              <a:gd name="connsiteY9" fmla="*/ 502920 h 1552073"/>
              <a:gd name="connsiteX10" fmla="*/ 180474 w 1010653"/>
              <a:gd name="connsiteY10" fmla="*/ 457200 h 1552073"/>
              <a:gd name="connsiteX11" fmla="*/ 182880 w 1010653"/>
              <a:gd name="connsiteY11" fmla="*/ 421105 h 1552073"/>
              <a:gd name="connsiteX12" fmla="*/ 206943 w 1010653"/>
              <a:gd name="connsiteY12" fmla="*/ 385010 h 1552073"/>
              <a:gd name="connsiteX13" fmla="*/ 252663 w 1010653"/>
              <a:gd name="connsiteY13" fmla="*/ 353728 h 1552073"/>
              <a:gd name="connsiteX14" fmla="*/ 330548 w 1010653"/>
              <a:gd name="connsiteY14" fmla="*/ 301615 h 1552073"/>
              <a:gd name="connsiteX15" fmla="*/ 393995 w 1010653"/>
              <a:gd name="connsiteY15" fmla="*/ 378958 h 1552073"/>
              <a:gd name="connsiteX16" fmla="*/ 473820 w 1010653"/>
              <a:gd name="connsiteY16" fmla="*/ 395250 h 1552073"/>
              <a:gd name="connsiteX17" fmla="*/ 507335 w 1010653"/>
              <a:gd name="connsiteY17" fmla="*/ 280713 h 1552073"/>
              <a:gd name="connsiteX18" fmla="*/ 621263 w 1010653"/>
              <a:gd name="connsiteY18" fmla="*/ 169613 h 1552073"/>
              <a:gd name="connsiteX19" fmla="*/ 690613 w 1010653"/>
              <a:gd name="connsiteY19" fmla="*/ 156410 h 1552073"/>
              <a:gd name="connsiteX20" fmla="*/ 765209 w 1010653"/>
              <a:gd name="connsiteY20" fmla="*/ 86627 h 1552073"/>
              <a:gd name="connsiteX21" fmla="*/ 810929 w 1010653"/>
              <a:gd name="connsiteY21" fmla="*/ 40907 h 1552073"/>
              <a:gd name="connsiteX22" fmla="*/ 810929 w 1010653"/>
              <a:gd name="connsiteY22" fmla="*/ 0 h 1552073"/>
              <a:gd name="connsiteX23" fmla="*/ 847023 w 1010653"/>
              <a:gd name="connsiteY23" fmla="*/ 67376 h 1552073"/>
              <a:gd name="connsiteX24" fmla="*/ 868680 w 1010653"/>
              <a:gd name="connsiteY24" fmla="*/ 163629 h 1552073"/>
              <a:gd name="connsiteX25" fmla="*/ 868680 w 1010653"/>
              <a:gd name="connsiteY25" fmla="*/ 291164 h 1552073"/>
              <a:gd name="connsiteX26" fmla="*/ 861461 w 1010653"/>
              <a:gd name="connsiteY26" fmla="*/ 315227 h 1552073"/>
              <a:gd name="connsiteX27" fmla="*/ 880712 w 1010653"/>
              <a:gd name="connsiteY27" fmla="*/ 394635 h 1552073"/>
              <a:gd name="connsiteX28" fmla="*/ 856649 w 1010653"/>
              <a:gd name="connsiteY28" fmla="*/ 416292 h 1552073"/>
              <a:gd name="connsiteX29" fmla="*/ 863868 w 1010653"/>
              <a:gd name="connsiteY29" fmla="*/ 454793 h 1552073"/>
              <a:gd name="connsiteX30" fmla="*/ 892743 w 1010653"/>
              <a:gd name="connsiteY30" fmla="*/ 524576 h 1552073"/>
              <a:gd name="connsiteX31" fmla="*/ 897556 w 1010653"/>
              <a:gd name="connsiteY31" fmla="*/ 546233 h 1552073"/>
              <a:gd name="connsiteX32" fmla="*/ 940870 w 1010653"/>
              <a:gd name="connsiteY32" fmla="*/ 594360 h 1552073"/>
              <a:gd name="connsiteX33" fmla="*/ 986590 w 1010653"/>
              <a:gd name="connsiteY33" fmla="*/ 644892 h 1552073"/>
              <a:gd name="connsiteX34" fmla="*/ 1010653 w 1010653"/>
              <a:gd name="connsiteY34" fmla="*/ 726707 h 1552073"/>
              <a:gd name="connsiteX35" fmla="*/ 972152 w 1010653"/>
              <a:gd name="connsiteY35" fmla="*/ 820553 h 1552073"/>
              <a:gd name="connsiteX36" fmla="*/ 948089 w 1010653"/>
              <a:gd name="connsiteY36" fmla="*/ 861461 h 1552073"/>
              <a:gd name="connsiteX37" fmla="*/ 885525 w 1010653"/>
              <a:gd name="connsiteY37" fmla="*/ 909587 h 1552073"/>
              <a:gd name="connsiteX38" fmla="*/ 782053 w 1010653"/>
              <a:gd name="connsiteY38" fmla="*/ 979370 h 1552073"/>
              <a:gd name="connsiteX39" fmla="*/ 685800 w 1010653"/>
              <a:gd name="connsiteY39" fmla="*/ 1008246 h 1552073"/>
              <a:gd name="connsiteX40" fmla="*/ 661737 w 1010653"/>
              <a:gd name="connsiteY40" fmla="*/ 1118936 h 1552073"/>
              <a:gd name="connsiteX41" fmla="*/ 613611 w 1010653"/>
              <a:gd name="connsiteY41" fmla="*/ 1318661 h 1552073"/>
              <a:gd name="connsiteX42" fmla="*/ 555859 w 1010653"/>
              <a:gd name="connsiteY42" fmla="*/ 1453414 h 1552073"/>
              <a:gd name="connsiteX43" fmla="*/ 505327 w 1010653"/>
              <a:gd name="connsiteY43" fmla="*/ 1528010 h 1552073"/>
              <a:gd name="connsiteX44" fmla="*/ 437950 w 1010653"/>
              <a:gd name="connsiteY44" fmla="*/ 1552073 h 1552073"/>
              <a:gd name="connsiteX45" fmla="*/ 370573 w 1010653"/>
              <a:gd name="connsiteY45" fmla="*/ 1424539 h 1552073"/>
              <a:gd name="connsiteX46" fmla="*/ 356135 w 1010653"/>
              <a:gd name="connsiteY46" fmla="*/ 1412507 h 1552073"/>
              <a:gd name="connsiteX47" fmla="*/ 274320 w 1010653"/>
              <a:gd name="connsiteY47" fmla="*/ 1383631 h 1552073"/>
              <a:gd name="connsiteX48" fmla="*/ 206943 w 1010653"/>
              <a:gd name="connsiteY48" fmla="*/ 1357162 h 1552073"/>
              <a:gd name="connsiteX49" fmla="*/ 154005 w 1010653"/>
              <a:gd name="connsiteY49" fmla="*/ 1330692 h 1552073"/>
              <a:gd name="connsiteX50" fmla="*/ 105878 w 1010653"/>
              <a:gd name="connsiteY50" fmla="*/ 1275347 h 1552073"/>
              <a:gd name="connsiteX51" fmla="*/ 57752 w 1010653"/>
              <a:gd name="connsiteY51" fmla="*/ 1253690 h 1552073"/>
              <a:gd name="connsiteX52" fmla="*/ 67377 w 1010653"/>
              <a:gd name="connsiteY52" fmla="*/ 1193532 h 1552073"/>
              <a:gd name="connsiteX53" fmla="*/ 60158 w 1010653"/>
              <a:gd name="connsiteY53" fmla="*/ 1167063 h 1552073"/>
              <a:gd name="connsiteX54" fmla="*/ 19251 w 1010653"/>
              <a:gd name="connsiteY54" fmla="*/ 1123749 h 1552073"/>
              <a:gd name="connsiteX55" fmla="*/ 19251 w 1010653"/>
              <a:gd name="connsiteY55" fmla="*/ 1039528 h 1552073"/>
              <a:gd name="connsiteX56" fmla="*/ 2407 w 1010653"/>
              <a:gd name="connsiteY56" fmla="*/ 948088 h 1552073"/>
              <a:gd name="connsiteX57" fmla="*/ 0 w 1010653"/>
              <a:gd name="connsiteY57" fmla="*/ 844616 h 1552073"/>
              <a:gd name="connsiteX0" fmla="*/ 0 w 1010653"/>
              <a:gd name="connsiteY0" fmla="*/ 844616 h 1552073"/>
              <a:gd name="connsiteX1" fmla="*/ 67377 w 1010653"/>
              <a:gd name="connsiteY1" fmla="*/ 770021 h 1552073"/>
              <a:gd name="connsiteX2" fmla="*/ 103472 w 1010653"/>
              <a:gd name="connsiteY2" fmla="*/ 724301 h 1552073"/>
              <a:gd name="connsiteX3" fmla="*/ 163630 w 1010653"/>
              <a:gd name="connsiteY3" fmla="*/ 724301 h 1552073"/>
              <a:gd name="connsiteX4" fmla="*/ 194912 w 1010653"/>
              <a:gd name="connsiteY4" fmla="*/ 690612 h 1552073"/>
              <a:gd name="connsiteX5" fmla="*/ 211756 w 1010653"/>
              <a:gd name="connsiteY5" fmla="*/ 620829 h 1552073"/>
              <a:gd name="connsiteX6" fmla="*/ 185287 w 1010653"/>
              <a:gd name="connsiteY6" fmla="*/ 611204 h 1552073"/>
              <a:gd name="connsiteX7" fmla="*/ 199725 w 1010653"/>
              <a:gd name="connsiteY7" fmla="*/ 599172 h 1552073"/>
              <a:gd name="connsiteX8" fmla="*/ 187693 w 1010653"/>
              <a:gd name="connsiteY8" fmla="*/ 575109 h 1552073"/>
              <a:gd name="connsiteX9" fmla="*/ 187693 w 1010653"/>
              <a:gd name="connsiteY9" fmla="*/ 502920 h 1552073"/>
              <a:gd name="connsiteX10" fmla="*/ 180474 w 1010653"/>
              <a:gd name="connsiteY10" fmla="*/ 457200 h 1552073"/>
              <a:gd name="connsiteX11" fmla="*/ 182880 w 1010653"/>
              <a:gd name="connsiteY11" fmla="*/ 421105 h 1552073"/>
              <a:gd name="connsiteX12" fmla="*/ 206943 w 1010653"/>
              <a:gd name="connsiteY12" fmla="*/ 385010 h 1552073"/>
              <a:gd name="connsiteX13" fmla="*/ 252663 w 1010653"/>
              <a:gd name="connsiteY13" fmla="*/ 353728 h 1552073"/>
              <a:gd name="connsiteX14" fmla="*/ 330548 w 1010653"/>
              <a:gd name="connsiteY14" fmla="*/ 301615 h 1552073"/>
              <a:gd name="connsiteX15" fmla="*/ 393995 w 1010653"/>
              <a:gd name="connsiteY15" fmla="*/ 378958 h 1552073"/>
              <a:gd name="connsiteX16" fmla="*/ 473820 w 1010653"/>
              <a:gd name="connsiteY16" fmla="*/ 395250 h 1552073"/>
              <a:gd name="connsiteX17" fmla="*/ 507335 w 1010653"/>
              <a:gd name="connsiteY17" fmla="*/ 280713 h 1552073"/>
              <a:gd name="connsiteX18" fmla="*/ 621263 w 1010653"/>
              <a:gd name="connsiteY18" fmla="*/ 169613 h 1552073"/>
              <a:gd name="connsiteX19" fmla="*/ 681871 w 1010653"/>
              <a:gd name="connsiteY19" fmla="*/ 116672 h 1552073"/>
              <a:gd name="connsiteX20" fmla="*/ 765209 w 1010653"/>
              <a:gd name="connsiteY20" fmla="*/ 86627 h 1552073"/>
              <a:gd name="connsiteX21" fmla="*/ 810929 w 1010653"/>
              <a:gd name="connsiteY21" fmla="*/ 40907 h 1552073"/>
              <a:gd name="connsiteX22" fmla="*/ 810929 w 1010653"/>
              <a:gd name="connsiteY22" fmla="*/ 0 h 1552073"/>
              <a:gd name="connsiteX23" fmla="*/ 847023 w 1010653"/>
              <a:gd name="connsiteY23" fmla="*/ 67376 h 1552073"/>
              <a:gd name="connsiteX24" fmla="*/ 868680 w 1010653"/>
              <a:gd name="connsiteY24" fmla="*/ 163629 h 1552073"/>
              <a:gd name="connsiteX25" fmla="*/ 868680 w 1010653"/>
              <a:gd name="connsiteY25" fmla="*/ 291164 h 1552073"/>
              <a:gd name="connsiteX26" fmla="*/ 861461 w 1010653"/>
              <a:gd name="connsiteY26" fmla="*/ 315227 h 1552073"/>
              <a:gd name="connsiteX27" fmla="*/ 880712 w 1010653"/>
              <a:gd name="connsiteY27" fmla="*/ 394635 h 1552073"/>
              <a:gd name="connsiteX28" fmla="*/ 856649 w 1010653"/>
              <a:gd name="connsiteY28" fmla="*/ 416292 h 1552073"/>
              <a:gd name="connsiteX29" fmla="*/ 863868 w 1010653"/>
              <a:gd name="connsiteY29" fmla="*/ 454793 h 1552073"/>
              <a:gd name="connsiteX30" fmla="*/ 892743 w 1010653"/>
              <a:gd name="connsiteY30" fmla="*/ 524576 h 1552073"/>
              <a:gd name="connsiteX31" fmla="*/ 897556 w 1010653"/>
              <a:gd name="connsiteY31" fmla="*/ 546233 h 1552073"/>
              <a:gd name="connsiteX32" fmla="*/ 940870 w 1010653"/>
              <a:gd name="connsiteY32" fmla="*/ 594360 h 1552073"/>
              <a:gd name="connsiteX33" fmla="*/ 986590 w 1010653"/>
              <a:gd name="connsiteY33" fmla="*/ 644892 h 1552073"/>
              <a:gd name="connsiteX34" fmla="*/ 1010653 w 1010653"/>
              <a:gd name="connsiteY34" fmla="*/ 726707 h 1552073"/>
              <a:gd name="connsiteX35" fmla="*/ 972152 w 1010653"/>
              <a:gd name="connsiteY35" fmla="*/ 820553 h 1552073"/>
              <a:gd name="connsiteX36" fmla="*/ 948089 w 1010653"/>
              <a:gd name="connsiteY36" fmla="*/ 861461 h 1552073"/>
              <a:gd name="connsiteX37" fmla="*/ 885525 w 1010653"/>
              <a:gd name="connsiteY37" fmla="*/ 909587 h 1552073"/>
              <a:gd name="connsiteX38" fmla="*/ 782053 w 1010653"/>
              <a:gd name="connsiteY38" fmla="*/ 979370 h 1552073"/>
              <a:gd name="connsiteX39" fmla="*/ 685800 w 1010653"/>
              <a:gd name="connsiteY39" fmla="*/ 1008246 h 1552073"/>
              <a:gd name="connsiteX40" fmla="*/ 661737 w 1010653"/>
              <a:gd name="connsiteY40" fmla="*/ 1118936 h 1552073"/>
              <a:gd name="connsiteX41" fmla="*/ 613611 w 1010653"/>
              <a:gd name="connsiteY41" fmla="*/ 1318661 h 1552073"/>
              <a:gd name="connsiteX42" fmla="*/ 555859 w 1010653"/>
              <a:gd name="connsiteY42" fmla="*/ 1453414 h 1552073"/>
              <a:gd name="connsiteX43" fmla="*/ 505327 w 1010653"/>
              <a:gd name="connsiteY43" fmla="*/ 1528010 h 1552073"/>
              <a:gd name="connsiteX44" fmla="*/ 437950 w 1010653"/>
              <a:gd name="connsiteY44" fmla="*/ 1552073 h 1552073"/>
              <a:gd name="connsiteX45" fmla="*/ 370573 w 1010653"/>
              <a:gd name="connsiteY45" fmla="*/ 1424539 h 1552073"/>
              <a:gd name="connsiteX46" fmla="*/ 356135 w 1010653"/>
              <a:gd name="connsiteY46" fmla="*/ 1412507 h 1552073"/>
              <a:gd name="connsiteX47" fmla="*/ 274320 w 1010653"/>
              <a:gd name="connsiteY47" fmla="*/ 1383631 h 1552073"/>
              <a:gd name="connsiteX48" fmla="*/ 206943 w 1010653"/>
              <a:gd name="connsiteY48" fmla="*/ 1357162 h 1552073"/>
              <a:gd name="connsiteX49" fmla="*/ 154005 w 1010653"/>
              <a:gd name="connsiteY49" fmla="*/ 1330692 h 1552073"/>
              <a:gd name="connsiteX50" fmla="*/ 105878 w 1010653"/>
              <a:gd name="connsiteY50" fmla="*/ 1275347 h 1552073"/>
              <a:gd name="connsiteX51" fmla="*/ 57752 w 1010653"/>
              <a:gd name="connsiteY51" fmla="*/ 1253690 h 1552073"/>
              <a:gd name="connsiteX52" fmla="*/ 67377 w 1010653"/>
              <a:gd name="connsiteY52" fmla="*/ 1193532 h 1552073"/>
              <a:gd name="connsiteX53" fmla="*/ 60158 w 1010653"/>
              <a:gd name="connsiteY53" fmla="*/ 1167063 h 1552073"/>
              <a:gd name="connsiteX54" fmla="*/ 19251 w 1010653"/>
              <a:gd name="connsiteY54" fmla="*/ 1123749 h 1552073"/>
              <a:gd name="connsiteX55" fmla="*/ 19251 w 1010653"/>
              <a:gd name="connsiteY55" fmla="*/ 1039528 h 1552073"/>
              <a:gd name="connsiteX56" fmla="*/ 2407 w 1010653"/>
              <a:gd name="connsiteY56" fmla="*/ 948088 h 1552073"/>
              <a:gd name="connsiteX57" fmla="*/ 0 w 1010653"/>
              <a:gd name="connsiteY57" fmla="*/ 844616 h 1552073"/>
              <a:gd name="connsiteX0" fmla="*/ 0 w 1010653"/>
              <a:gd name="connsiteY0" fmla="*/ 844616 h 1552073"/>
              <a:gd name="connsiteX1" fmla="*/ 67377 w 1010653"/>
              <a:gd name="connsiteY1" fmla="*/ 770021 h 1552073"/>
              <a:gd name="connsiteX2" fmla="*/ 103472 w 1010653"/>
              <a:gd name="connsiteY2" fmla="*/ 724301 h 1552073"/>
              <a:gd name="connsiteX3" fmla="*/ 163630 w 1010653"/>
              <a:gd name="connsiteY3" fmla="*/ 724301 h 1552073"/>
              <a:gd name="connsiteX4" fmla="*/ 194912 w 1010653"/>
              <a:gd name="connsiteY4" fmla="*/ 690612 h 1552073"/>
              <a:gd name="connsiteX5" fmla="*/ 211756 w 1010653"/>
              <a:gd name="connsiteY5" fmla="*/ 620829 h 1552073"/>
              <a:gd name="connsiteX6" fmla="*/ 185287 w 1010653"/>
              <a:gd name="connsiteY6" fmla="*/ 611204 h 1552073"/>
              <a:gd name="connsiteX7" fmla="*/ 199725 w 1010653"/>
              <a:gd name="connsiteY7" fmla="*/ 599172 h 1552073"/>
              <a:gd name="connsiteX8" fmla="*/ 187693 w 1010653"/>
              <a:gd name="connsiteY8" fmla="*/ 575109 h 1552073"/>
              <a:gd name="connsiteX9" fmla="*/ 187693 w 1010653"/>
              <a:gd name="connsiteY9" fmla="*/ 502920 h 1552073"/>
              <a:gd name="connsiteX10" fmla="*/ 180474 w 1010653"/>
              <a:gd name="connsiteY10" fmla="*/ 457200 h 1552073"/>
              <a:gd name="connsiteX11" fmla="*/ 182880 w 1010653"/>
              <a:gd name="connsiteY11" fmla="*/ 421105 h 1552073"/>
              <a:gd name="connsiteX12" fmla="*/ 206943 w 1010653"/>
              <a:gd name="connsiteY12" fmla="*/ 385010 h 1552073"/>
              <a:gd name="connsiteX13" fmla="*/ 252663 w 1010653"/>
              <a:gd name="connsiteY13" fmla="*/ 353728 h 1552073"/>
              <a:gd name="connsiteX14" fmla="*/ 330548 w 1010653"/>
              <a:gd name="connsiteY14" fmla="*/ 301615 h 1552073"/>
              <a:gd name="connsiteX15" fmla="*/ 393995 w 1010653"/>
              <a:gd name="connsiteY15" fmla="*/ 378958 h 1552073"/>
              <a:gd name="connsiteX16" fmla="*/ 473820 w 1010653"/>
              <a:gd name="connsiteY16" fmla="*/ 395250 h 1552073"/>
              <a:gd name="connsiteX17" fmla="*/ 507335 w 1010653"/>
              <a:gd name="connsiteY17" fmla="*/ 280713 h 1552073"/>
              <a:gd name="connsiteX18" fmla="*/ 621263 w 1010653"/>
              <a:gd name="connsiteY18" fmla="*/ 169613 h 1552073"/>
              <a:gd name="connsiteX19" fmla="*/ 681871 w 1010653"/>
              <a:gd name="connsiteY19" fmla="*/ 116672 h 1552073"/>
              <a:gd name="connsiteX20" fmla="*/ 740730 w 1010653"/>
              <a:gd name="connsiteY20" fmla="*/ 72602 h 1552073"/>
              <a:gd name="connsiteX21" fmla="*/ 810929 w 1010653"/>
              <a:gd name="connsiteY21" fmla="*/ 40907 h 1552073"/>
              <a:gd name="connsiteX22" fmla="*/ 810929 w 1010653"/>
              <a:gd name="connsiteY22" fmla="*/ 0 h 1552073"/>
              <a:gd name="connsiteX23" fmla="*/ 847023 w 1010653"/>
              <a:gd name="connsiteY23" fmla="*/ 67376 h 1552073"/>
              <a:gd name="connsiteX24" fmla="*/ 868680 w 1010653"/>
              <a:gd name="connsiteY24" fmla="*/ 163629 h 1552073"/>
              <a:gd name="connsiteX25" fmla="*/ 868680 w 1010653"/>
              <a:gd name="connsiteY25" fmla="*/ 291164 h 1552073"/>
              <a:gd name="connsiteX26" fmla="*/ 861461 w 1010653"/>
              <a:gd name="connsiteY26" fmla="*/ 315227 h 1552073"/>
              <a:gd name="connsiteX27" fmla="*/ 880712 w 1010653"/>
              <a:gd name="connsiteY27" fmla="*/ 394635 h 1552073"/>
              <a:gd name="connsiteX28" fmla="*/ 856649 w 1010653"/>
              <a:gd name="connsiteY28" fmla="*/ 416292 h 1552073"/>
              <a:gd name="connsiteX29" fmla="*/ 863868 w 1010653"/>
              <a:gd name="connsiteY29" fmla="*/ 454793 h 1552073"/>
              <a:gd name="connsiteX30" fmla="*/ 892743 w 1010653"/>
              <a:gd name="connsiteY30" fmla="*/ 524576 h 1552073"/>
              <a:gd name="connsiteX31" fmla="*/ 897556 w 1010653"/>
              <a:gd name="connsiteY31" fmla="*/ 546233 h 1552073"/>
              <a:gd name="connsiteX32" fmla="*/ 940870 w 1010653"/>
              <a:gd name="connsiteY32" fmla="*/ 594360 h 1552073"/>
              <a:gd name="connsiteX33" fmla="*/ 986590 w 1010653"/>
              <a:gd name="connsiteY33" fmla="*/ 644892 h 1552073"/>
              <a:gd name="connsiteX34" fmla="*/ 1010653 w 1010653"/>
              <a:gd name="connsiteY34" fmla="*/ 726707 h 1552073"/>
              <a:gd name="connsiteX35" fmla="*/ 972152 w 1010653"/>
              <a:gd name="connsiteY35" fmla="*/ 820553 h 1552073"/>
              <a:gd name="connsiteX36" fmla="*/ 948089 w 1010653"/>
              <a:gd name="connsiteY36" fmla="*/ 861461 h 1552073"/>
              <a:gd name="connsiteX37" fmla="*/ 885525 w 1010653"/>
              <a:gd name="connsiteY37" fmla="*/ 909587 h 1552073"/>
              <a:gd name="connsiteX38" fmla="*/ 782053 w 1010653"/>
              <a:gd name="connsiteY38" fmla="*/ 979370 h 1552073"/>
              <a:gd name="connsiteX39" fmla="*/ 685800 w 1010653"/>
              <a:gd name="connsiteY39" fmla="*/ 1008246 h 1552073"/>
              <a:gd name="connsiteX40" fmla="*/ 661737 w 1010653"/>
              <a:gd name="connsiteY40" fmla="*/ 1118936 h 1552073"/>
              <a:gd name="connsiteX41" fmla="*/ 613611 w 1010653"/>
              <a:gd name="connsiteY41" fmla="*/ 1318661 h 1552073"/>
              <a:gd name="connsiteX42" fmla="*/ 555859 w 1010653"/>
              <a:gd name="connsiteY42" fmla="*/ 1453414 h 1552073"/>
              <a:gd name="connsiteX43" fmla="*/ 505327 w 1010653"/>
              <a:gd name="connsiteY43" fmla="*/ 1528010 h 1552073"/>
              <a:gd name="connsiteX44" fmla="*/ 437950 w 1010653"/>
              <a:gd name="connsiteY44" fmla="*/ 1552073 h 1552073"/>
              <a:gd name="connsiteX45" fmla="*/ 370573 w 1010653"/>
              <a:gd name="connsiteY45" fmla="*/ 1424539 h 1552073"/>
              <a:gd name="connsiteX46" fmla="*/ 356135 w 1010653"/>
              <a:gd name="connsiteY46" fmla="*/ 1412507 h 1552073"/>
              <a:gd name="connsiteX47" fmla="*/ 274320 w 1010653"/>
              <a:gd name="connsiteY47" fmla="*/ 1383631 h 1552073"/>
              <a:gd name="connsiteX48" fmla="*/ 206943 w 1010653"/>
              <a:gd name="connsiteY48" fmla="*/ 1357162 h 1552073"/>
              <a:gd name="connsiteX49" fmla="*/ 154005 w 1010653"/>
              <a:gd name="connsiteY49" fmla="*/ 1330692 h 1552073"/>
              <a:gd name="connsiteX50" fmla="*/ 105878 w 1010653"/>
              <a:gd name="connsiteY50" fmla="*/ 1275347 h 1552073"/>
              <a:gd name="connsiteX51" fmla="*/ 57752 w 1010653"/>
              <a:gd name="connsiteY51" fmla="*/ 1253690 h 1552073"/>
              <a:gd name="connsiteX52" fmla="*/ 67377 w 1010653"/>
              <a:gd name="connsiteY52" fmla="*/ 1193532 h 1552073"/>
              <a:gd name="connsiteX53" fmla="*/ 60158 w 1010653"/>
              <a:gd name="connsiteY53" fmla="*/ 1167063 h 1552073"/>
              <a:gd name="connsiteX54" fmla="*/ 19251 w 1010653"/>
              <a:gd name="connsiteY54" fmla="*/ 1123749 h 1552073"/>
              <a:gd name="connsiteX55" fmla="*/ 19251 w 1010653"/>
              <a:gd name="connsiteY55" fmla="*/ 1039528 h 1552073"/>
              <a:gd name="connsiteX56" fmla="*/ 2407 w 1010653"/>
              <a:gd name="connsiteY56" fmla="*/ 948088 h 1552073"/>
              <a:gd name="connsiteX57" fmla="*/ 0 w 1010653"/>
              <a:gd name="connsiteY57" fmla="*/ 844616 h 1552073"/>
              <a:gd name="connsiteX0" fmla="*/ 0 w 1010653"/>
              <a:gd name="connsiteY0" fmla="*/ 844616 h 1552073"/>
              <a:gd name="connsiteX1" fmla="*/ 67377 w 1010653"/>
              <a:gd name="connsiteY1" fmla="*/ 770021 h 1552073"/>
              <a:gd name="connsiteX2" fmla="*/ 103472 w 1010653"/>
              <a:gd name="connsiteY2" fmla="*/ 724301 h 1552073"/>
              <a:gd name="connsiteX3" fmla="*/ 163630 w 1010653"/>
              <a:gd name="connsiteY3" fmla="*/ 724301 h 1552073"/>
              <a:gd name="connsiteX4" fmla="*/ 194912 w 1010653"/>
              <a:gd name="connsiteY4" fmla="*/ 690612 h 1552073"/>
              <a:gd name="connsiteX5" fmla="*/ 211756 w 1010653"/>
              <a:gd name="connsiteY5" fmla="*/ 620829 h 1552073"/>
              <a:gd name="connsiteX6" fmla="*/ 185287 w 1010653"/>
              <a:gd name="connsiteY6" fmla="*/ 611204 h 1552073"/>
              <a:gd name="connsiteX7" fmla="*/ 199725 w 1010653"/>
              <a:gd name="connsiteY7" fmla="*/ 599172 h 1552073"/>
              <a:gd name="connsiteX8" fmla="*/ 187693 w 1010653"/>
              <a:gd name="connsiteY8" fmla="*/ 575109 h 1552073"/>
              <a:gd name="connsiteX9" fmla="*/ 187693 w 1010653"/>
              <a:gd name="connsiteY9" fmla="*/ 502920 h 1552073"/>
              <a:gd name="connsiteX10" fmla="*/ 180474 w 1010653"/>
              <a:gd name="connsiteY10" fmla="*/ 457200 h 1552073"/>
              <a:gd name="connsiteX11" fmla="*/ 182880 w 1010653"/>
              <a:gd name="connsiteY11" fmla="*/ 421105 h 1552073"/>
              <a:gd name="connsiteX12" fmla="*/ 206943 w 1010653"/>
              <a:gd name="connsiteY12" fmla="*/ 385010 h 1552073"/>
              <a:gd name="connsiteX13" fmla="*/ 252663 w 1010653"/>
              <a:gd name="connsiteY13" fmla="*/ 353728 h 1552073"/>
              <a:gd name="connsiteX14" fmla="*/ 330548 w 1010653"/>
              <a:gd name="connsiteY14" fmla="*/ 301615 h 1552073"/>
              <a:gd name="connsiteX15" fmla="*/ 393995 w 1010653"/>
              <a:gd name="connsiteY15" fmla="*/ 378958 h 1552073"/>
              <a:gd name="connsiteX16" fmla="*/ 473820 w 1010653"/>
              <a:gd name="connsiteY16" fmla="*/ 395250 h 1552073"/>
              <a:gd name="connsiteX17" fmla="*/ 507335 w 1010653"/>
              <a:gd name="connsiteY17" fmla="*/ 280713 h 1552073"/>
              <a:gd name="connsiteX18" fmla="*/ 621263 w 1010653"/>
              <a:gd name="connsiteY18" fmla="*/ 169613 h 1552073"/>
              <a:gd name="connsiteX19" fmla="*/ 681871 w 1010653"/>
              <a:gd name="connsiteY19" fmla="*/ 116672 h 1552073"/>
              <a:gd name="connsiteX20" fmla="*/ 740730 w 1010653"/>
              <a:gd name="connsiteY20" fmla="*/ 72602 h 1552073"/>
              <a:gd name="connsiteX21" fmla="*/ 777707 w 1010653"/>
              <a:gd name="connsiteY21" fmla="*/ 31557 h 1552073"/>
              <a:gd name="connsiteX22" fmla="*/ 810929 w 1010653"/>
              <a:gd name="connsiteY22" fmla="*/ 0 h 1552073"/>
              <a:gd name="connsiteX23" fmla="*/ 847023 w 1010653"/>
              <a:gd name="connsiteY23" fmla="*/ 67376 h 1552073"/>
              <a:gd name="connsiteX24" fmla="*/ 868680 w 1010653"/>
              <a:gd name="connsiteY24" fmla="*/ 163629 h 1552073"/>
              <a:gd name="connsiteX25" fmla="*/ 868680 w 1010653"/>
              <a:gd name="connsiteY25" fmla="*/ 291164 h 1552073"/>
              <a:gd name="connsiteX26" fmla="*/ 861461 w 1010653"/>
              <a:gd name="connsiteY26" fmla="*/ 315227 h 1552073"/>
              <a:gd name="connsiteX27" fmla="*/ 880712 w 1010653"/>
              <a:gd name="connsiteY27" fmla="*/ 394635 h 1552073"/>
              <a:gd name="connsiteX28" fmla="*/ 856649 w 1010653"/>
              <a:gd name="connsiteY28" fmla="*/ 416292 h 1552073"/>
              <a:gd name="connsiteX29" fmla="*/ 863868 w 1010653"/>
              <a:gd name="connsiteY29" fmla="*/ 454793 h 1552073"/>
              <a:gd name="connsiteX30" fmla="*/ 892743 w 1010653"/>
              <a:gd name="connsiteY30" fmla="*/ 524576 h 1552073"/>
              <a:gd name="connsiteX31" fmla="*/ 897556 w 1010653"/>
              <a:gd name="connsiteY31" fmla="*/ 546233 h 1552073"/>
              <a:gd name="connsiteX32" fmla="*/ 940870 w 1010653"/>
              <a:gd name="connsiteY32" fmla="*/ 594360 h 1552073"/>
              <a:gd name="connsiteX33" fmla="*/ 986590 w 1010653"/>
              <a:gd name="connsiteY33" fmla="*/ 644892 h 1552073"/>
              <a:gd name="connsiteX34" fmla="*/ 1010653 w 1010653"/>
              <a:gd name="connsiteY34" fmla="*/ 726707 h 1552073"/>
              <a:gd name="connsiteX35" fmla="*/ 972152 w 1010653"/>
              <a:gd name="connsiteY35" fmla="*/ 820553 h 1552073"/>
              <a:gd name="connsiteX36" fmla="*/ 948089 w 1010653"/>
              <a:gd name="connsiteY36" fmla="*/ 861461 h 1552073"/>
              <a:gd name="connsiteX37" fmla="*/ 885525 w 1010653"/>
              <a:gd name="connsiteY37" fmla="*/ 909587 h 1552073"/>
              <a:gd name="connsiteX38" fmla="*/ 782053 w 1010653"/>
              <a:gd name="connsiteY38" fmla="*/ 979370 h 1552073"/>
              <a:gd name="connsiteX39" fmla="*/ 685800 w 1010653"/>
              <a:gd name="connsiteY39" fmla="*/ 1008246 h 1552073"/>
              <a:gd name="connsiteX40" fmla="*/ 661737 w 1010653"/>
              <a:gd name="connsiteY40" fmla="*/ 1118936 h 1552073"/>
              <a:gd name="connsiteX41" fmla="*/ 613611 w 1010653"/>
              <a:gd name="connsiteY41" fmla="*/ 1318661 h 1552073"/>
              <a:gd name="connsiteX42" fmla="*/ 555859 w 1010653"/>
              <a:gd name="connsiteY42" fmla="*/ 1453414 h 1552073"/>
              <a:gd name="connsiteX43" fmla="*/ 505327 w 1010653"/>
              <a:gd name="connsiteY43" fmla="*/ 1528010 h 1552073"/>
              <a:gd name="connsiteX44" fmla="*/ 437950 w 1010653"/>
              <a:gd name="connsiteY44" fmla="*/ 1552073 h 1552073"/>
              <a:gd name="connsiteX45" fmla="*/ 370573 w 1010653"/>
              <a:gd name="connsiteY45" fmla="*/ 1424539 h 1552073"/>
              <a:gd name="connsiteX46" fmla="*/ 356135 w 1010653"/>
              <a:gd name="connsiteY46" fmla="*/ 1412507 h 1552073"/>
              <a:gd name="connsiteX47" fmla="*/ 274320 w 1010653"/>
              <a:gd name="connsiteY47" fmla="*/ 1383631 h 1552073"/>
              <a:gd name="connsiteX48" fmla="*/ 206943 w 1010653"/>
              <a:gd name="connsiteY48" fmla="*/ 1357162 h 1552073"/>
              <a:gd name="connsiteX49" fmla="*/ 154005 w 1010653"/>
              <a:gd name="connsiteY49" fmla="*/ 1330692 h 1552073"/>
              <a:gd name="connsiteX50" fmla="*/ 105878 w 1010653"/>
              <a:gd name="connsiteY50" fmla="*/ 1275347 h 1552073"/>
              <a:gd name="connsiteX51" fmla="*/ 57752 w 1010653"/>
              <a:gd name="connsiteY51" fmla="*/ 1253690 h 1552073"/>
              <a:gd name="connsiteX52" fmla="*/ 67377 w 1010653"/>
              <a:gd name="connsiteY52" fmla="*/ 1193532 h 1552073"/>
              <a:gd name="connsiteX53" fmla="*/ 60158 w 1010653"/>
              <a:gd name="connsiteY53" fmla="*/ 1167063 h 1552073"/>
              <a:gd name="connsiteX54" fmla="*/ 19251 w 1010653"/>
              <a:gd name="connsiteY54" fmla="*/ 1123749 h 1552073"/>
              <a:gd name="connsiteX55" fmla="*/ 19251 w 1010653"/>
              <a:gd name="connsiteY55" fmla="*/ 1039528 h 1552073"/>
              <a:gd name="connsiteX56" fmla="*/ 2407 w 1010653"/>
              <a:gd name="connsiteY56" fmla="*/ 948088 h 1552073"/>
              <a:gd name="connsiteX57" fmla="*/ 0 w 1010653"/>
              <a:gd name="connsiteY57" fmla="*/ 844616 h 1552073"/>
              <a:gd name="connsiteX0" fmla="*/ 0 w 1010653"/>
              <a:gd name="connsiteY0" fmla="*/ 844616 h 1552073"/>
              <a:gd name="connsiteX1" fmla="*/ 67377 w 1010653"/>
              <a:gd name="connsiteY1" fmla="*/ 770021 h 1552073"/>
              <a:gd name="connsiteX2" fmla="*/ 103472 w 1010653"/>
              <a:gd name="connsiteY2" fmla="*/ 724301 h 1552073"/>
              <a:gd name="connsiteX3" fmla="*/ 163630 w 1010653"/>
              <a:gd name="connsiteY3" fmla="*/ 724301 h 1552073"/>
              <a:gd name="connsiteX4" fmla="*/ 194912 w 1010653"/>
              <a:gd name="connsiteY4" fmla="*/ 690612 h 1552073"/>
              <a:gd name="connsiteX5" fmla="*/ 211756 w 1010653"/>
              <a:gd name="connsiteY5" fmla="*/ 620829 h 1552073"/>
              <a:gd name="connsiteX6" fmla="*/ 185287 w 1010653"/>
              <a:gd name="connsiteY6" fmla="*/ 611204 h 1552073"/>
              <a:gd name="connsiteX7" fmla="*/ 199725 w 1010653"/>
              <a:gd name="connsiteY7" fmla="*/ 599172 h 1552073"/>
              <a:gd name="connsiteX8" fmla="*/ 187693 w 1010653"/>
              <a:gd name="connsiteY8" fmla="*/ 575109 h 1552073"/>
              <a:gd name="connsiteX9" fmla="*/ 187693 w 1010653"/>
              <a:gd name="connsiteY9" fmla="*/ 502920 h 1552073"/>
              <a:gd name="connsiteX10" fmla="*/ 180474 w 1010653"/>
              <a:gd name="connsiteY10" fmla="*/ 457200 h 1552073"/>
              <a:gd name="connsiteX11" fmla="*/ 182880 w 1010653"/>
              <a:gd name="connsiteY11" fmla="*/ 421105 h 1552073"/>
              <a:gd name="connsiteX12" fmla="*/ 206943 w 1010653"/>
              <a:gd name="connsiteY12" fmla="*/ 385010 h 1552073"/>
              <a:gd name="connsiteX13" fmla="*/ 252663 w 1010653"/>
              <a:gd name="connsiteY13" fmla="*/ 353728 h 1552073"/>
              <a:gd name="connsiteX14" fmla="*/ 330548 w 1010653"/>
              <a:gd name="connsiteY14" fmla="*/ 301615 h 1552073"/>
              <a:gd name="connsiteX15" fmla="*/ 393995 w 1010653"/>
              <a:gd name="connsiteY15" fmla="*/ 378958 h 1552073"/>
              <a:gd name="connsiteX16" fmla="*/ 473820 w 1010653"/>
              <a:gd name="connsiteY16" fmla="*/ 395250 h 1552073"/>
              <a:gd name="connsiteX17" fmla="*/ 507335 w 1010653"/>
              <a:gd name="connsiteY17" fmla="*/ 280713 h 1552073"/>
              <a:gd name="connsiteX18" fmla="*/ 621263 w 1010653"/>
              <a:gd name="connsiteY18" fmla="*/ 169613 h 1552073"/>
              <a:gd name="connsiteX19" fmla="*/ 681871 w 1010653"/>
              <a:gd name="connsiteY19" fmla="*/ 116672 h 1552073"/>
              <a:gd name="connsiteX20" fmla="*/ 740730 w 1010653"/>
              <a:gd name="connsiteY20" fmla="*/ 72602 h 1552073"/>
              <a:gd name="connsiteX21" fmla="*/ 777707 w 1010653"/>
              <a:gd name="connsiteY21" fmla="*/ 31557 h 1552073"/>
              <a:gd name="connsiteX22" fmla="*/ 810929 w 1010653"/>
              <a:gd name="connsiteY22" fmla="*/ 0 h 1552073"/>
              <a:gd name="connsiteX23" fmla="*/ 847023 w 1010653"/>
              <a:gd name="connsiteY23" fmla="*/ 67376 h 1552073"/>
              <a:gd name="connsiteX24" fmla="*/ 868680 w 1010653"/>
              <a:gd name="connsiteY24" fmla="*/ 163629 h 1552073"/>
              <a:gd name="connsiteX25" fmla="*/ 868680 w 1010653"/>
              <a:gd name="connsiteY25" fmla="*/ 291164 h 1552073"/>
              <a:gd name="connsiteX26" fmla="*/ 861461 w 1010653"/>
              <a:gd name="connsiteY26" fmla="*/ 315227 h 1552073"/>
              <a:gd name="connsiteX27" fmla="*/ 880712 w 1010653"/>
              <a:gd name="connsiteY27" fmla="*/ 394635 h 1552073"/>
              <a:gd name="connsiteX28" fmla="*/ 856649 w 1010653"/>
              <a:gd name="connsiteY28" fmla="*/ 416292 h 1552073"/>
              <a:gd name="connsiteX29" fmla="*/ 863868 w 1010653"/>
              <a:gd name="connsiteY29" fmla="*/ 454793 h 1552073"/>
              <a:gd name="connsiteX30" fmla="*/ 892743 w 1010653"/>
              <a:gd name="connsiteY30" fmla="*/ 524576 h 1552073"/>
              <a:gd name="connsiteX31" fmla="*/ 897556 w 1010653"/>
              <a:gd name="connsiteY31" fmla="*/ 546233 h 1552073"/>
              <a:gd name="connsiteX32" fmla="*/ 940870 w 1010653"/>
              <a:gd name="connsiteY32" fmla="*/ 594360 h 1552073"/>
              <a:gd name="connsiteX33" fmla="*/ 986590 w 1010653"/>
              <a:gd name="connsiteY33" fmla="*/ 644892 h 1552073"/>
              <a:gd name="connsiteX34" fmla="*/ 1010653 w 1010653"/>
              <a:gd name="connsiteY34" fmla="*/ 726707 h 1552073"/>
              <a:gd name="connsiteX35" fmla="*/ 972152 w 1010653"/>
              <a:gd name="connsiteY35" fmla="*/ 820553 h 1552073"/>
              <a:gd name="connsiteX36" fmla="*/ 948089 w 1010653"/>
              <a:gd name="connsiteY36" fmla="*/ 861461 h 1552073"/>
              <a:gd name="connsiteX37" fmla="*/ 885525 w 1010653"/>
              <a:gd name="connsiteY37" fmla="*/ 909587 h 1552073"/>
              <a:gd name="connsiteX38" fmla="*/ 797790 w 1010653"/>
              <a:gd name="connsiteY38" fmla="*/ 1014432 h 1552073"/>
              <a:gd name="connsiteX39" fmla="*/ 685800 w 1010653"/>
              <a:gd name="connsiteY39" fmla="*/ 1008246 h 1552073"/>
              <a:gd name="connsiteX40" fmla="*/ 661737 w 1010653"/>
              <a:gd name="connsiteY40" fmla="*/ 1118936 h 1552073"/>
              <a:gd name="connsiteX41" fmla="*/ 613611 w 1010653"/>
              <a:gd name="connsiteY41" fmla="*/ 1318661 h 1552073"/>
              <a:gd name="connsiteX42" fmla="*/ 555859 w 1010653"/>
              <a:gd name="connsiteY42" fmla="*/ 1453414 h 1552073"/>
              <a:gd name="connsiteX43" fmla="*/ 505327 w 1010653"/>
              <a:gd name="connsiteY43" fmla="*/ 1528010 h 1552073"/>
              <a:gd name="connsiteX44" fmla="*/ 437950 w 1010653"/>
              <a:gd name="connsiteY44" fmla="*/ 1552073 h 1552073"/>
              <a:gd name="connsiteX45" fmla="*/ 370573 w 1010653"/>
              <a:gd name="connsiteY45" fmla="*/ 1424539 h 1552073"/>
              <a:gd name="connsiteX46" fmla="*/ 356135 w 1010653"/>
              <a:gd name="connsiteY46" fmla="*/ 1412507 h 1552073"/>
              <a:gd name="connsiteX47" fmla="*/ 274320 w 1010653"/>
              <a:gd name="connsiteY47" fmla="*/ 1383631 h 1552073"/>
              <a:gd name="connsiteX48" fmla="*/ 206943 w 1010653"/>
              <a:gd name="connsiteY48" fmla="*/ 1357162 h 1552073"/>
              <a:gd name="connsiteX49" fmla="*/ 154005 w 1010653"/>
              <a:gd name="connsiteY49" fmla="*/ 1330692 h 1552073"/>
              <a:gd name="connsiteX50" fmla="*/ 105878 w 1010653"/>
              <a:gd name="connsiteY50" fmla="*/ 1275347 h 1552073"/>
              <a:gd name="connsiteX51" fmla="*/ 57752 w 1010653"/>
              <a:gd name="connsiteY51" fmla="*/ 1253690 h 1552073"/>
              <a:gd name="connsiteX52" fmla="*/ 67377 w 1010653"/>
              <a:gd name="connsiteY52" fmla="*/ 1193532 h 1552073"/>
              <a:gd name="connsiteX53" fmla="*/ 60158 w 1010653"/>
              <a:gd name="connsiteY53" fmla="*/ 1167063 h 1552073"/>
              <a:gd name="connsiteX54" fmla="*/ 19251 w 1010653"/>
              <a:gd name="connsiteY54" fmla="*/ 1123749 h 1552073"/>
              <a:gd name="connsiteX55" fmla="*/ 19251 w 1010653"/>
              <a:gd name="connsiteY55" fmla="*/ 1039528 h 1552073"/>
              <a:gd name="connsiteX56" fmla="*/ 2407 w 1010653"/>
              <a:gd name="connsiteY56" fmla="*/ 948088 h 1552073"/>
              <a:gd name="connsiteX57" fmla="*/ 0 w 1010653"/>
              <a:gd name="connsiteY57" fmla="*/ 844616 h 1552073"/>
              <a:gd name="connsiteX0" fmla="*/ 0 w 1010653"/>
              <a:gd name="connsiteY0" fmla="*/ 844616 h 1552073"/>
              <a:gd name="connsiteX1" fmla="*/ 67377 w 1010653"/>
              <a:gd name="connsiteY1" fmla="*/ 770021 h 1552073"/>
              <a:gd name="connsiteX2" fmla="*/ 103472 w 1010653"/>
              <a:gd name="connsiteY2" fmla="*/ 724301 h 1552073"/>
              <a:gd name="connsiteX3" fmla="*/ 163630 w 1010653"/>
              <a:gd name="connsiteY3" fmla="*/ 724301 h 1552073"/>
              <a:gd name="connsiteX4" fmla="*/ 194912 w 1010653"/>
              <a:gd name="connsiteY4" fmla="*/ 690612 h 1552073"/>
              <a:gd name="connsiteX5" fmla="*/ 211756 w 1010653"/>
              <a:gd name="connsiteY5" fmla="*/ 620829 h 1552073"/>
              <a:gd name="connsiteX6" fmla="*/ 185287 w 1010653"/>
              <a:gd name="connsiteY6" fmla="*/ 611204 h 1552073"/>
              <a:gd name="connsiteX7" fmla="*/ 199725 w 1010653"/>
              <a:gd name="connsiteY7" fmla="*/ 599172 h 1552073"/>
              <a:gd name="connsiteX8" fmla="*/ 187693 w 1010653"/>
              <a:gd name="connsiteY8" fmla="*/ 575109 h 1552073"/>
              <a:gd name="connsiteX9" fmla="*/ 187693 w 1010653"/>
              <a:gd name="connsiteY9" fmla="*/ 502920 h 1552073"/>
              <a:gd name="connsiteX10" fmla="*/ 180474 w 1010653"/>
              <a:gd name="connsiteY10" fmla="*/ 457200 h 1552073"/>
              <a:gd name="connsiteX11" fmla="*/ 182880 w 1010653"/>
              <a:gd name="connsiteY11" fmla="*/ 421105 h 1552073"/>
              <a:gd name="connsiteX12" fmla="*/ 206943 w 1010653"/>
              <a:gd name="connsiteY12" fmla="*/ 385010 h 1552073"/>
              <a:gd name="connsiteX13" fmla="*/ 252663 w 1010653"/>
              <a:gd name="connsiteY13" fmla="*/ 353728 h 1552073"/>
              <a:gd name="connsiteX14" fmla="*/ 330548 w 1010653"/>
              <a:gd name="connsiteY14" fmla="*/ 301615 h 1552073"/>
              <a:gd name="connsiteX15" fmla="*/ 393995 w 1010653"/>
              <a:gd name="connsiteY15" fmla="*/ 378958 h 1552073"/>
              <a:gd name="connsiteX16" fmla="*/ 473820 w 1010653"/>
              <a:gd name="connsiteY16" fmla="*/ 395250 h 1552073"/>
              <a:gd name="connsiteX17" fmla="*/ 507335 w 1010653"/>
              <a:gd name="connsiteY17" fmla="*/ 280713 h 1552073"/>
              <a:gd name="connsiteX18" fmla="*/ 621263 w 1010653"/>
              <a:gd name="connsiteY18" fmla="*/ 169613 h 1552073"/>
              <a:gd name="connsiteX19" fmla="*/ 681871 w 1010653"/>
              <a:gd name="connsiteY19" fmla="*/ 116672 h 1552073"/>
              <a:gd name="connsiteX20" fmla="*/ 740730 w 1010653"/>
              <a:gd name="connsiteY20" fmla="*/ 72602 h 1552073"/>
              <a:gd name="connsiteX21" fmla="*/ 777707 w 1010653"/>
              <a:gd name="connsiteY21" fmla="*/ 31557 h 1552073"/>
              <a:gd name="connsiteX22" fmla="*/ 810929 w 1010653"/>
              <a:gd name="connsiteY22" fmla="*/ 0 h 1552073"/>
              <a:gd name="connsiteX23" fmla="*/ 847023 w 1010653"/>
              <a:gd name="connsiteY23" fmla="*/ 67376 h 1552073"/>
              <a:gd name="connsiteX24" fmla="*/ 868680 w 1010653"/>
              <a:gd name="connsiteY24" fmla="*/ 163629 h 1552073"/>
              <a:gd name="connsiteX25" fmla="*/ 868680 w 1010653"/>
              <a:gd name="connsiteY25" fmla="*/ 291164 h 1552073"/>
              <a:gd name="connsiteX26" fmla="*/ 861461 w 1010653"/>
              <a:gd name="connsiteY26" fmla="*/ 315227 h 1552073"/>
              <a:gd name="connsiteX27" fmla="*/ 880712 w 1010653"/>
              <a:gd name="connsiteY27" fmla="*/ 394635 h 1552073"/>
              <a:gd name="connsiteX28" fmla="*/ 856649 w 1010653"/>
              <a:gd name="connsiteY28" fmla="*/ 416292 h 1552073"/>
              <a:gd name="connsiteX29" fmla="*/ 863868 w 1010653"/>
              <a:gd name="connsiteY29" fmla="*/ 454793 h 1552073"/>
              <a:gd name="connsiteX30" fmla="*/ 892743 w 1010653"/>
              <a:gd name="connsiteY30" fmla="*/ 524576 h 1552073"/>
              <a:gd name="connsiteX31" fmla="*/ 897556 w 1010653"/>
              <a:gd name="connsiteY31" fmla="*/ 546233 h 1552073"/>
              <a:gd name="connsiteX32" fmla="*/ 940870 w 1010653"/>
              <a:gd name="connsiteY32" fmla="*/ 594360 h 1552073"/>
              <a:gd name="connsiteX33" fmla="*/ 986590 w 1010653"/>
              <a:gd name="connsiteY33" fmla="*/ 644892 h 1552073"/>
              <a:gd name="connsiteX34" fmla="*/ 1010653 w 1010653"/>
              <a:gd name="connsiteY34" fmla="*/ 726707 h 1552073"/>
              <a:gd name="connsiteX35" fmla="*/ 972152 w 1010653"/>
              <a:gd name="connsiteY35" fmla="*/ 820553 h 1552073"/>
              <a:gd name="connsiteX36" fmla="*/ 948089 w 1010653"/>
              <a:gd name="connsiteY36" fmla="*/ 861461 h 1552073"/>
              <a:gd name="connsiteX37" fmla="*/ 896016 w 1010653"/>
              <a:gd name="connsiteY37" fmla="*/ 932961 h 1552073"/>
              <a:gd name="connsiteX38" fmla="*/ 797790 w 1010653"/>
              <a:gd name="connsiteY38" fmla="*/ 1014432 h 1552073"/>
              <a:gd name="connsiteX39" fmla="*/ 685800 w 1010653"/>
              <a:gd name="connsiteY39" fmla="*/ 1008246 h 1552073"/>
              <a:gd name="connsiteX40" fmla="*/ 661737 w 1010653"/>
              <a:gd name="connsiteY40" fmla="*/ 1118936 h 1552073"/>
              <a:gd name="connsiteX41" fmla="*/ 613611 w 1010653"/>
              <a:gd name="connsiteY41" fmla="*/ 1318661 h 1552073"/>
              <a:gd name="connsiteX42" fmla="*/ 555859 w 1010653"/>
              <a:gd name="connsiteY42" fmla="*/ 1453414 h 1552073"/>
              <a:gd name="connsiteX43" fmla="*/ 505327 w 1010653"/>
              <a:gd name="connsiteY43" fmla="*/ 1528010 h 1552073"/>
              <a:gd name="connsiteX44" fmla="*/ 437950 w 1010653"/>
              <a:gd name="connsiteY44" fmla="*/ 1552073 h 1552073"/>
              <a:gd name="connsiteX45" fmla="*/ 370573 w 1010653"/>
              <a:gd name="connsiteY45" fmla="*/ 1424539 h 1552073"/>
              <a:gd name="connsiteX46" fmla="*/ 356135 w 1010653"/>
              <a:gd name="connsiteY46" fmla="*/ 1412507 h 1552073"/>
              <a:gd name="connsiteX47" fmla="*/ 274320 w 1010653"/>
              <a:gd name="connsiteY47" fmla="*/ 1383631 h 1552073"/>
              <a:gd name="connsiteX48" fmla="*/ 206943 w 1010653"/>
              <a:gd name="connsiteY48" fmla="*/ 1357162 h 1552073"/>
              <a:gd name="connsiteX49" fmla="*/ 154005 w 1010653"/>
              <a:gd name="connsiteY49" fmla="*/ 1330692 h 1552073"/>
              <a:gd name="connsiteX50" fmla="*/ 105878 w 1010653"/>
              <a:gd name="connsiteY50" fmla="*/ 1275347 h 1552073"/>
              <a:gd name="connsiteX51" fmla="*/ 57752 w 1010653"/>
              <a:gd name="connsiteY51" fmla="*/ 1253690 h 1552073"/>
              <a:gd name="connsiteX52" fmla="*/ 67377 w 1010653"/>
              <a:gd name="connsiteY52" fmla="*/ 1193532 h 1552073"/>
              <a:gd name="connsiteX53" fmla="*/ 60158 w 1010653"/>
              <a:gd name="connsiteY53" fmla="*/ 1167063 h 1552073"/>
              <a:gd name="connsiteX54" fmla="*/ 19251 w 1010653"/>
              <a:gd name="connsiteY54" fmla="*/ 1123749 h 1552073"/>
              <a:gd name="connsiteX55" fmla="*/ 19251 w 1010653"/>
              <a:gd name="connsiteY55" fmla="*/ 1039528 h 1552073"/>
              <a:gd name="connsiteX56" fmla="*/ 2407 w 1010653"/>
              <a:gd name="connsiteY56" fmla="*/ 948088 h 1552073"/>
              <a:gd name="connsiteX57" fmla="*/ 0 w 1010653"/>
              <a:gd name="connsiteY57" fmla="*/ 844616 h 1552073"/>
              <a:gd name="connsiteX0" fmla="*/ 0 w 1010653"/>
              <a:gd name="connsiteY0" fmla="*/ 844616 h 1552073"/>
              <a:gd name="connsiteX1" fmla="*/ 67377 w 1010653"/>
              <a:gd name="connsiteY1" fmla="*/ 770021 h 1552073"/>
              <a:gd name="connsiteX2" fmla="*/ 103472 w 1010653"/>
              <a:gd name="connsiteY2" fmla="*/ 724301 h 1552073"/>
              <a:gd name="connsiteX3" fmla="*/ 163630 w 1010653"/>
              <a:gd name="connsiteY3" fmla="*/ 724301 h 1552073"/>
              <a:gd name="connsiteX4" fmla="*/ 194912 w 1010653"/>
              <a:gd name="connsiteY4" fmla="*/ 690612 h 1552073"/>
              <a:gd name="connsiteX5" fmla="*/ 211756 w 1010653"/>
              <a:gd name="connsiteY5" fmla="*/ 620829 h 1552073"/>
              <a:gd name="connsiteX6" fmla="*/ 185287 w 1010653"/>
              <a:gd name="connsiteY6" fmla="*/ 611204 h 1552073"/>
              <a:gd name="connsiteX7" fmla="*/ 199725 w 1010653"/>
              <a:gd name="connsiteY7" fmla="*/ 599172 h 1552073"/>
              <a:gd name="connsiteX8" fmla="*/ 187693 w 1010653"/>
              <a:gd name="connsiteY8" fmla="*/ 575109 h 1552073"/>
              <a:gd name="connsiteX9" fmla="*/ 187693 w 1010653"/>
              <a:gd name="connsiteY9" fmla="*/ 502920 h 1552073"/>
              <a:gd name="connsiteX10" fmla="*/ 180474 w 1010653"/>
              <a:gd name="connsiteY10" fmla="*/ 457200 h 1552073"/>
              <a:gd name="connsiteX11" fmla="*/ 182880 w 1010653"/>
              <a:gd name="connsiteY11" fmla="*/ 421105 h 1552073"/>
              <a:gd name="connsiteX12" fmla="*/ 206943 w 1010653"/>
              <a:gd name="connsiteY12" fmla="*/ 385010 h 1552073"/>
              <a:gd name="connsiteX13" fmla="*/ 252663 w 1010653"/>
              <a:gd name="connsiteY13" fmla="*/ 353728 h 1552073"/>
              <a:gd name="connsiteX14" fmla="*/ 330548 w 1010653"/>
              <a:gd name="connsiteY14" fmla="*/ 301615 h 1552073"/>
              <a:gd name="connsiteX15" fmla="*/ 393995 w 1010653"/>
              <a:gd name="connsiteY15" fmla="*/ 378958 h 1552073"/>
              <a:gd name="connsiteX16" fmla="*/ 473820 w 1010653"/>
              <a:gd name="connsiteY16" fmla="*/ 395250 h 1552073"/>
              <a:gd name="connsiteX17" fmla="*/ 507335 w 1010653"/>
              <a:gd name="connsiteY17" fmla="*/ 280713 h 1552073"/>
              <a:gd name="connsiteX18" fmla="*/ 621263 w 1010653"/>
              <a:gd name="connsiteY18" fmla="*/ 169613 h 1552073"/>
              <a:gd name="connsiteX19" fmla="*/ 681871 w 1010653"/>
              <a:gd name="connsiteY19" fmla="*/ 116672 h 1552073"/>
              <a:gd name="connsiteX20" fmla="*/ 740730 w 1010653"/>
              <a:gd name="connsiteY20" fmla="*/ 72602 h 1552073"/>
              <a:gd name="connsiteX21" fmla="*/ 777707 w 1010653"/>
              <a:gd name="connsiteY21" fmla="*/ 31557 h 1552073"/>
              <a:gd name="connsiteX22" fmla="*/ 810929 w 1010653"/>
              <a:gd name="connsiteY22" fmla="*/ 0 h 1552073"/>
              <a:gd name="connsiteX23" fmla="*/ 847023 w 1010653"/>
              <a:gd name="connsiteY23" fmla="*/ 67376 h 1552073"/>
              <a:gd name="connsiteX24" fmla="*/ 868680 w 1010653"/>
              <a:gd name="connsiteY24" fmla="*/ 163629 h 1552073"/>
              <a:gd name="connsiteX25" fmla="*/ 868680 w 1010653"/>
              <a:gd name="connsiteY25" fmla="*/ 291164 h 1552073"/>
              <a:gd name="connsiteX26" fmla="*/ 861461 w 1010653"/>
              <a:gd name="connsiteY26" fmla="*/ 315227 h 1552073"/>
              <a:gd name="connsiteX27" fmla="*/ 880712 w 1010653"/>
              <a:gd name="connsiteY27" fmla="*/ 394635 h 1552073"/>
              <a:gd name="connsiteX28" fmla="*/ 856649 w 1010653"/>
              <a:gd name="connsiteY28" fmla="*/ 416292 h 1552073"/>
              <a:gd name="connsiteX29" fmla="*/ 863868 w 1010653"/>
              <a:gd name="connsiteY29" fmla="*/ 454793 h 1552073"/>
              <a:gd name="connsiteX30" fmla="*/ 892743 w 1010653"/>
              <a:gd name="connsiteY30" fmla="*/ 524576 h 1552073"/>
              <a:gd name="connsiteX31" fmla="*/ 897556 w 1010653"/>
              <a:gd name="connsiteY31" fmla="*/ 546233 h 1552073"/>
              <a:gd name="connsiteX32" fmla="*/ 940870 w 1010653"/>
              <a:gd name="connsiteY32" fmla="*/ 594360 h 1552073"/>
              <a:gd name="connsiteX33" fmla="*/ 986590 w 1010653"/>
              <a:gd name="connsiteY33" fmla="*/ 644892 h 1552073"/>
              <a:gd name="connsiteX34" fmla="*/ 1010653 w 1010653"/>
              <a:gd name="connsiteY34" fmla="*/ 726707 h 1552073"/>
              <a:gd name="connsiteX35" fmla="*/ 972152 w 1010653"/>
              <a:gd name="connsiteY35" fmla="*/ 820553 h 1552073"/>
              <a:gd name="connsiteX36" fmla="*/ 949837 w 1010653"/>
              <a:gd name="connsiteY36" fmla="*/ 861461 h 1552073"/>
              <a:gd name="connsiteX37" fmla="*/ 896016 w 1010653"/>
              <a:gd name="connsiteY37" fmla="*/ 932961 h 1552073"/>
              <a:gd name="connsiteX38" fmla="*/ 797790 w 1010653"/>
              <a:gd name="connsiteY38" fmla="*/ 1014432 h 1552073"/>
              <a:gd name="connsiteX39" fmla="*/ 685800 w 1010653"/>
              <a:gd name="connsiteY39" fmla="*/ 1008246 h 1552073"/>
              <a:gd name="connsiteX40" fmla="*/ 661737 w 1010653"/>
              <a:gd name="connsiteY40" fmla="*/ 1118936 h 1552073"/>
              <a:gd name="connsiteX41" fmla="*/ 613611 w 1010653"/>
              <a:gd name="connsiteY41" fmla="*/ 1318661 h 1552073"/>
              <a:gd name="connsiteX42" fmla="*/ 555859 w 1010653"/>
              <a:gd name="connsiteY42" fmla="*/ 1453414 h 1552073"/>
              <a:gd name="connsiteX43" fmla="*/ 505327 w 1010653"/>
              <a:gd name="connsiteY43" fmla="*/ 1528010 h 1552073"/>
              <a:gd name="connsiteX44" fmla="*/ 437950 w 1010653"/>
              <a:gd name="connsiteY44" fmla="*/ 1552073 h 1552073"/>
              <a:gd name="connsiteX45" fmla="*/ 370573 w 1010653"/>
              <a:gd name="connsiteY45" fmla="*/ 1424539 h 1552073"/>
              <a:gd name="connsiteX46" fmla="*/ 356135 w 1010653"/>
              <a:gd name="connsiteY46" fmla="*/ 1412507 h 1552073"/>
              <a:gd name="connsiteX47" fmla="*/ 274320 w 1010653"/>
              <a:gd name="connsiteY47" fmla="*/ 1383631 h 1552073"/>
              <a:gd name="connsiteX48" fmla="*/ 206943 w 1010653"/>
              <a:gd name="connsiteY48" fmla="*/ 1357162 h 1552073"/>
              <a:gd name="connsiteX49" fmla="*/ 154005 w 1010653"/>
              <a:gd name="connsiteY49" fmla="*/ 1330692 h 1552073"/>
              <a:gd name="connsiteX50" fmla="*/ 105878 w 1010653"/>
              <a:gd name="connsiteY50" fmla="*/ 1275347 h 1552073"/>
              <a:gd name="connsiteX51" fmla="*/ 57752 w 1010653"/>
              <a:gd name="connsiteY51" fmla="*/ 1253690 h 1552073"/>
              <a:gd name="connsiteX52" fmla="*/ 67377 w 1010653"/>
              <a:gd name="connsiteY52" fmla="*/ 1193532 h 1552073"/>
              <a:gd name="connsiteX53" fmla="*/ 60158 w 1010653"/>
              <a:gd name="connsiteY53" fmla="*/ 1167063 h 1552073"/>
              <a:gd name="connsiteX54" fmla="*/ 19251 w 1010653"/>
              <a:gd name="connsiteY54" fmla="*/ 1123749 h 1552073"/>
              <a:gd name="connsiteX55" fmla="*/ 19251 w 1010653"/>
              <a:gd name="connsiteY55" fmla="*/ 1039528 h 1552073"/>
              <a:gd name="connsiteX56" fmla="*/ 2407 w 1010653"/>
              <a:gd name="connsiteY56" fmla="*/ 948088 h 1552073"/>
              <a:gd name="connsiteX57" fmla="*/ 0 w 1010653"/>
              <a:gd name="connsiteY57" fmla="*/ 844616 h 1552073"/>
              <a:gd name="connsiteX0" fmla="*/ 0 w 1022893"/>
              <a:gd name="connsiteY0" fmla="*/ 844616 h 1552073"/>
              <a:gd name="connsiteX1" fmla="*/ 67377 w 1022893"/>
              <a:gd name="connsiteY1" fmla="*/ 770021 h 1552073"/>
              <a:gd name="connsiteX2" fmla="*/ 103472 w 1022893"/>
              <a:gd name="connsiteY2" fmla="*/ 724301 h 1552073"/>
              <a:gd name="connsiteX3" fmla="*/ 163630 w 1022893"/>
              <a:gd name="connsiteY3" fmla="*/ 724301 h 1552073"/>
              <a:gd name="connsiteX4" fmla="*/ 194912 w 1022893"/>
              <a:gd name="connsiteY4" fmla="*/ 690612 h 1552073"/>
              <a:gd name="connsiteX5" fmla="*/ 211756 w 1022893"/>
              <a:gd name="connsiteY5" fmla="*/ 620829 h 1552073"/>
              <a:gd name="connsiteX6" fmla="*/ 185287 w 1022893"/>
              <a:gd name="connsiteY6" fmla="*/ 611204 h 1552073"/>
              <a:gd name="connsiteX7" fmla="*/ 199725 w 1022893"/>
              <a:gd name="connsiteY7" fmla="*/ 599172 h 1552073"/>
              <a:gd name="connsiteX8" fmla="*/ 187693 w 1022893"/>
              <a:gd name="connsiteY8" fmla="*/ 575109 h 1552073"/>
              <a:gd name="connsiteX9" fmla="*/ 187693 w 1022893"/>
              <a:gd name="connsiteY9" fmla="*/ 502920 h 1552073"/>
              <a:gd name="connsiteX10" fmla="*/ 180474 w 1022893"/>
              <a:gd name="connsiteY10" fmla="*/ 457200 h 1552073"/>
              <a:gd name="connsiteX11" fmla="*/ 182880 w 1022893"/>
              <a:gd name="connsiteY11" fmla="*/ 421105 h 1552073"/>
              <a:gd name="connsiteX12" fmla="*/ 206943 w 1022893"/>
              <a:gd name="connsiteY12" fmla="*/ 385010 h 1552073"/>
              <a:gd name="connsiteX13" fmla="*/ 252663 w 1022893"/>
              <a:gd name="connsiteY13" fmla="*/ 353728 h 1552073"/>
              <a:gd name="connsiteX14" fmla="*/ 330548 w 1022893"/>
              <a:gd name="connsiteY14" fmla="*/ 301615 h 1552073"/>
              <a:gd name="connsiteX15" fmla="*/ 393995 w 1022893"/>
              <a:gd name="connsiteY15" fmla="*/ 378958 h 1552073"/>
              <a:gd name="connsiteX16" fmla="*/ 473820 w 1022893"/>
              <a:gd name="connsiteY16" fmla="*/ 395250 h 1552073"/>
              <a:gd name="connsiteX17" fmla="*/ 507335 w 1022893"/>
              <a:gd name="connsiteY17" fmla="*/ 280713 h 1552073"/>
              <a:gd name="connsiteX18" fmla="*/ 621263 w 1022893"/>
              <a:gd name="connsiteY18" fmla="*/ 169613 h 1552073"/>
              <a:gd name="connsiteX19" fmla="*/ 681871 w 1022893"/>
              <a:gd name="connsiteY19" fmla="*/ 116672 h 1552073"/>
              <a:gd name="connsiteX20" fmla="*/ 740730 w 1022893"/>
              <a:gd name="connsiteY20" fmla="*/ 72602 h 1552073"/>
              <a:gd name="connsiteX21" fmla="*/ 777707 w 1022893"/>
              <a:gd name="connsiteY21" fmla="*/ 31557 h 1552073"/>
              <a:gd name="connsiteX22" fmla="*/ 810929 w 1022893"/>
              <a:gd name="connsiteY22" fmla="*/ 0 h 1552073"/>
              <a:gd name="connsiteX23" fmla="*/ 847023 w 1022893"/>
              <a:gd name="connsiteY23" fmla="*/ 67376 h 1552073"/>
              <a:gd name="connsiteX24" fmla="*/ 868680 w 1022893"/>
              <a:gd name="connsiteY24" fmla="*/ 163629 h 1552073"/>
              <a:gd name="connsiteX25" fmla="*/ 868680 w 1022893"/>
              <a:gd name="connsiteY25" fmla="*/ 291164 h 1552073"/>
              <a:gd name="connsiteX26" fmla="*/ 861461 w 1022893"/>
              <a:gd name="connsiteY26" fmla="*/ 315227 h 1552073"/>
              <a:gd name="connsiteX27" fmla="*/ 880712 w 1022893"/>
              <a:gd name="connsiteY27" fmla="*/ 394635 h 1552073"/>
              <a:gd name="connsiteX28" fmla="*/ 856649 w 1022893"/>
              <a:gd name="connsiteY28" fmla="*/ 416292 h 1552073"/>
              <a:gd name="connsiteX29" fmla="*/ 863868 w 1022893"/>
              <a:gd name="connsiteY29" fmla="*/ 454793 h 1552073"/>
              <a:gd name="connsiteX30" fmla="*/ 892743 w 1022893"/>
              <a:gd name="connsiteY30" fmla="*/ 524576 h 1552073"/>
              <a:gd name="connsiteX31" fmla="*/ 897556 w 1022893"/>
              <a:gd name="connsiteY31" fmla="*/ 546233 h 1552073"/>
              <a:gd name="connsiteX32" fmla="*/ 940870 w 1022893"/>
              <a:gd name="connsiteY32" fmla="*/ 594360 h 1552073"/>
              <a:gd name="connsiteX33" fmla="*/ 986590 w 1022893"/>
              <a:gd name="connsiteY33" fmla="*/ 644892 h 1552073"/>
              <a:gd name="connsiteX34" fmla="*/ 1022893 w 1022893"/>
              <a:gd name="connsiteY34" fmla="*/ 740732 h 1552073"/>
              <a:gd name="connsiteX35" fmla="*/ 972152 w 1022893"/>
              <a:gd name="connsiteY35" fmla="*/ 820553 h 1552073"/>
              <a:gd name="connsiteX36" fmla="*/ 949837 w 1022893"/>
              <a:gd name="connsiteY36" fmla="*/ 861461 h 1552073"/>
              <a:gd name="connsiteX37" fmla="*/ 896016 w 1022893"/>
              <a:gd name="connsiteY37" fmla="*/ 932961 h 1552073"/>
              <a:gd name="connsiteX38" fmla="*/ 797790 w 1022893"/>
              <a:gd name="connsiteY38" fmla="*/ 1014432 h 1552073"/>
              <a:gd name="connsiteX39" fmla="*/ 685800 w 1022893"/>
              <a:gd name="connsiteY39" fmla="*/ 1008246 h 1552073"/>
              <a:gd name="connsiteX40" fmla="*/ 661737 w 1022893"/>
              <a:gd name="connsiteY40" fmla="*/ 1118936 h 1552073"/>
              <a:gd name="connsiteX41" fmla="*/ 613611 w 1022893"/>
              <a:gd name="connsiteY41" fmla="*/ 1318661 h 1552073"/>
              <a:gd name="connsiteX42" fmla="*/ 555859 w 1022893"/>
              <a:gd name="connsiteY42" fmla="*/ 1453414 h 1552073"/>
              <a:gd name="connsiteX43" fmla="*/ 505327 w 1022893"/>
              <a:gd name="connsiteY43" fmla="*/ 1528010 h 1552073"/>
              <a:gd name="connsiteX44" fmla="*/ 437950 w 1022893"/>
              <a:gd name="connsiteY44" fmla="*/ 1552073 h 1552073"/>
              <a:gd name="connsiteX45" fmla="*/ 370573 w 1022893"/>
              <a:gd name="connsiteY45" fmla="*/ 1424539 h 1552073"/>
              <a:gd name="connsiteX46" fmla="*/ 356135 w 1022893"/>
              <a:gd name="connsiteY46" fmla="*/ 1412507 h 1552073"/>
              <a:gd name="connsiteX47" fmla="*/ 274320 w 1022893"/>
              <a:gd name="connsiteY47" fmla="*/ 1383631 h 1552073"/>
              <a:gd name="connsiteX48" fmla="*/ 206943 w 1022893"/>
              <a:gd name="connsiteY48" fmla="*/ 1357162 h 1552073"/>
              <a:gd name="connsiteX49" fmla="*/ 154005 w 1022893"/>
              <a:gd name="connsiteY49" fmla="*/ 1330692 h 1552073"/>
              <a:gd name="connsiteX50" fmla="*/ 105878 w 1022893"/>
              <a:gd name="connsiteY50" fmla="*/ 1275347 h 1552073"/>
              <a:gd name="connsiteX51" fmla="*/ 57752 w 1022893"/>
              <a:gd name="connsiteY51" fmla="*/ 1253690 h 1552073"/>
              <a:gd name="connsiteX52" fmla="*/ 67377 w 1022893"/>
              <a:gd name="connsiteY52" fmla="*/ 1193532 h 1552073"/>
              <a:gd name="connsiteX53" fmla="*/ 60158 w 1022893"/>
              <a:gd name="connsiteY53" fmla="*/ 1167063 h 1552073"/>
              <a:gd name="connsiteX54" fmla="*/ 19251 w 1022893"/>
              <a:gd name="connsiteY54" fmla="*/ 1123749 h 1552073"/>
              <a:gd name="connsiteX55" fmla="*/ 19251 w 1022893"/>
              <a:gd name="connsiteY55" fmla="*/ 1039528 h 1552073"/>
              <a:gd name="connsiteX56" fmla="*/ 2407 w 1022893"/>
              <a:gd name="connsiteY56" fmla="*/ 948088 h 1552073"/>
              <a:gd name="connsiteX57" fmla="*/ 0 w 1022893"/>
              <a:gd name="connsiteY57" fmla="*/ 844616 h 1552073"/>
              <a:gd name="connsiteX0" fmla="*/ 27335 w 1050228"/>
              <a:gd name="connsiteY0" fmla="*/ 844616 h 1552073"/>
              <a:gd name="connsiteX1" fmla="*/ 94712 w 1050228"/>
              <a:gd name="connsiteY1" fmla="*/ 770021 h 1552073"/>
              <a:gd name="connsiteX2" fmla="*/ 130807 w 1050228"/>
              <a:gd name="connsiteY2" fmla="*/ 724301 h 1552073"/>
              <a:gd name="connsiteX3" fmla="*/ 190965 w 1050228"/>
              <a:gd name="connsiteY3" fmla="*/ 724301 h 1552073"/>
              <a:gd name="connsiteX4" fmla="*/ 222247 w 1050228"/>
              <a:gd name="connsiteY4" fmla="*/ 690612 h 1552073"/>
              <a:gd name="connsiteX5" fmla="*/ 239091 w 1050228"/>
              <a:gd name="connsiteY5" fmla="*/ 620829 h 1552073"/>
              <a:gd name="connsiteX6" fmla="*/ 212622 w 1050228"/>
              <a:gd name="connsiteY6" fmla="*/ 611204 h 1552073"/>
              <a:gd name="connsiteX7" fmla="*/ 227060 w 1050228"/>
              <a:gd name="connsiteY7" fmla="*/ 599172 h 1552073"/>
              <a:gd name="connsiteX8" fmla="*/ 215028 w 1050228"/>
              <a:gd name="connsiteY8" fmla="*/ 575109 h 1552073"/>
              <a:gd name="connsiteX9" fmla="*/ 215028 w 1050228"/>
              <a:gd name="connsiteY9" fmla="*/ 502920 h 1552073"/>
              <a:gd name="connsiteX10" fmla="*/ 207809 w 1050228"/>
              <a:gd name="connsiteY10" fmla="*/ 457200 h 1552073"/>
              <a:gd name="connsiteX11" fmla="*/ 210215 w 1050228"/>
              <a:gd name="connsiteY11" fmla="*/ 421105 h 1552073"/>
              <a:gd name="connsiteX12" fmla="*/ 234278 w 1050228"/>
              <a:gd name="connsiteY12" fmla="*/ 385010 h 1552073"/>
              <a:gd name="connsiteX13" fmla="*/ 279998 w 1050228"/>
              <a:gd name="connsiteY13" fmla="*/ 353728 h 1552073"/>
              <a:gd name="connsiteX14" fmla="*/ 357883 w 1050228"/>
              <a:gd name="connsiteY14" fmla="*/ 301615 h 1552073"/>
              <a:gd name="connsiteX15" fmla="*/ 421330 w 1050228"/>
              <a:gd name="connsiteY15" fmla="*/ 378958 h 1552073"/>
              <a:gd name="connsiteX16" fmla="*/ 501155 w 1050228"/>
              <a:gd name="connsiteY16" fmla="*/ 395250 h 1552073"/>
              <a:gd name="connsiteX17" fmla="*/ 534670 w 1050228"/>
              <a:gd name="connsiteY17" fmla="*/ 280713 h 1552073"/>
              <a:gd name="connsiteX18" fmla="*/ 648598 w 1050228"/>
              <a:gd name="connsiteY18" fmla="*/ 169613 h 1552073"/>
              <a:gd name="connsiteX19" fmla="*/ 709206 w 1050228"/>
              <a:gd name="connsiteY19" fmla="*/ 116672 h 1552073"/>
              <a:gd name="connsiteX20" fmla="*/ 768065 w 1050228"/>
              <a:gd name="connsiteY20" fmla="*/ 72602 h 1552073"/>
              <a:gd name="connsiteX21" fmla="*/ 805042 w 1050228"/>
              <a:gd name="connsiteY21" fmla="*/ 31557 h 1552073"/>
              <a:gd name="connsiteX22" fmla="*/ 838264 w 1050228"/>
              <a:gd name="connsiteY22" fmla="*/ 0 h 1552073"/>
              <a:gd name="connsiteX23" fmla="*/ 874358 w 1050228"/>
              <a:gd name="connsiteY23" fmla="*/ 67376 h 1552073"/>
              <a:gd name="connsiteX24" fmla="*/ 896015 w 1050228"/>
              <a:gd name="connsiteY24" fmla="*/ 163629 h 1552073"/>
              <a:gd name="connsiteX25" fmla="*/ 896015 w 1050228"/>
              <a:gd name="connsiteY25" fmla="*/ 291164 h 1552073"/>
              <a:gd name="connsiteX26" fmla="*/ 888796 w 1050228"/>
              <a:gd name="connsiteY26" fmla="*/ 315227 h 1552073"/>
              <a:gd name="connsiteX27" fmla="*/ 908047 w 1050228"/>
              <a:gd name="connsiteY27" fmla="*/ 394635 h 1552073"/>
              <a:gd name="connsiteX28" fmla="*/ 883984 w 1050228"/>
              <a:gd name="connsiteY28" fmla="*/ 416292 h 1552073"/>
              <a:gd name="connsiteX29" fmla="*/ 891203 w 1050228"/>
              <a:gd name="connsiteY29" fmla="*/ 454793 h 1552073"/>
              <a:gd name="connsiteX30" fmla="*/ 920078 w 1050228"/>
              <a:gd name="connsiteY30" fmla="*/ 524576 h 1552073"/>
              <a:gd name="connsiteX31" fmla="*/ 924891 w 1050228"/>
              <a:gd name="connsiteY31" fmla="*/ 546233 h 1552073"/>
              <a:gd name="connsiteX32" fmla="*/ 968205 w 1050228"/>
              <a:gd name="connsiteY32" fmla="*/ 594360 h 1552073"/>
              <a:gd name="connsiteX33" fmla="*/ 1013925 w 1050228"/>
              <a:gd name="connsiteY33" fmla="*/ 644892 h 1552073"/>
              <a:gd name="connsiteX34" fmla="*/ 1050228 w 1050228"/>
              <a:gd name="connsiteY34" fmla="*/ 740732 h 1552073"/>
              <a:gd name="connsiteX35" fmla="*/ 999487 w 1050228"/>
              <a:gd name="connsiteY35" fmla="*/ 820553 h 1552073"/>
              <a:gd name="connsiteX36" fmla="*/ 977172 w 1050228"/>
              <a:gd name="connsiteY36" fmla="*/ 861461 h 1552073"/>
              <a:gd name="connsiteX37" fmla="*/ 923351 w 1050228"/>
              <a:gd name="connsiteY37" fmla="*/ 932961 h 1552073"/>
              <a:gd name="connsiteX38" fmla="*/ 825125 w 1050228"/>
              <a:gd name="connsiteY38" fmla="*/ 1014432 h 1552073"/>
              <a:gd name="connsiteX39" fmla="*/ 713135 w 1050228"/>
              <a:gd name="connsiteY39" fmla="*/ 1008246 h 1552073"/>
              <a:gd name="connsiteX40" fmla="*/ 689072 w 1050228"/>
              <a:gd name="connsiteY40" fmla="*/ 1118936 h 1552073"/>
              <a:gd name="connsiteX41" fmla="*/ 640946 w 1050228"/>
              <a:gd name="connsiteY41" fmla="*/ 1318661 h 1552073"/>
              <a:gd name="connsiteX42" fmla="*/ 583194 w 1050228"/>
              <a:gd name="connsiteY42" fmla="*/ 1453414 h 1552073"/>
              <a:gd name="connsiteX43" fmla="*/ 532662 w 1050228"/>
              <a:gd name="connsiteY43" fmla="*/ 1528010 h 1552073"/>
              <a:gd name="connsiteX44" fmla="*/ 465285 w 1050228"/>
              <a:gd name="connsiteY44" fmla="*/ 1552073 h 1552073"/>
              <a:gd name="connsiteX45" fmla="*/ 397908 w 1050228"/>
              <a:gd name="connsiteY45" fmla="*/ 1424539 h 1552073"/>
              <a:gd name="connsiteX46" fmla="*/ 383470 w 1050228"/>
              <a:gd name="connsiteY46" fmla="*/ 1412507 h 1552073"/>
              <a:gd name="connsiteX47" fmla="*/ 301655 w 1050228"/>
              <a:gd name="connsiteY47" fmla="*/ 1383631 h 1552073"/>
              <a:gd name="connsiteX48" fmla="*/ 234278 w 1050228"/>
              <a:gd name="connsiteY48" fmla="*/ 1357162 h 1552073"/>
              <a:gd name="connsiteX49" fmla="*/ 181340 w 1050228"/>
              <a:gd name="connsiteY49" fmla="*/ 1330692 h 1552073"/>
              <a:gd name="connsiteX50" fmla="*/ 133213 w 1050228"/>
              <a:gd name="connsiteY50" fmla="*/ 1275347 h 1552073"/>
              <a:gd name="connsiteX51" fmla="*/ 85087 w 1050228"/>
              <a:gd name="connsiteY51" fmla="*/ 1253690 h 1552073"/>
              <a:gd name="connsiteX52" fmla="*/ 94712 w 1050228"/>
              <a:gd name="connsiteY52" fmla="*/ 1193532 h 1552073"/>
              <a:gd name="connsiteX53" fmla="*/ 87493 w 1050228"/>
              <a:gd name="connsiteY53" fmla="*/ 1167063 h 1552073"/>
              <a:gd name="connsiteX54" fmla="*/ 46586 w 1050228"/>
              <a:gd name="connsiteY54" fmla="*/ 1123749 h 1552073"/>
              <a:gd name="connsiteX55" fmla="*/ 46586 w 1050228"/>
              <a:gd name="connsiteY55" fmla="*/ 1039528 h 1552073"/>
              <a:gd name="connsiteX56" fmla="*/ 16 w 1050228"/>
              <a:gd name="connsiteY56" fmla="*/ 952762 h 1552073"/>
              <a:gd name="connsiteX57" fmla="*/ 27335 w 1050228"/>
              <a:gd name="connsiteY57" fmla="*/ 844616 h 1552073"/>
              <a:gd name="connsiteX0" fmla="*/ 27335 w 1050228"/>
              <a:gd name="connsiteY0" fmla="*/ 844616 h 1552073"/>
              <a:gd name="connsiteX1" fmla="*/ 92964 w 1050228"/>
              <a:gd name="connsiteY1" fmla="*/ 802746 h 1552073"/>
              <a:gd name="connsiteX2" fmla="*/ 130807 w 1050228"/>
              <a:gd name="connsiteY2" fmla="*/ 724301 h 1552073"/>
              <a:gd name="connsiteX3" fmla="*/ 190965 w 1050228"/>
              <a:gd name="connsiteY3" fmla="*/ 724301 h 1552073"/>
              <a:gd name="connsiteX4" fmla="*/ 222247 w 1050228"/>
              <a:gd name="connsiteY4" fmla="*/ 690612 h 1552073"/>
              <a:gd name="connsiteX5" fmla="*/ 239091 w 1050228"/>
              <a:gd name="connsiteY5" fmla="*/ 620829 h 1552073"/>
              <a:gd name="connsiteX6" fmla="*/ 212622 w 1050228"/>
              <a:gd name="connsiteY6" fmla="*/ 611204 h 1552073"/>
              <a:gd name="connsiteX7" fmla="*/ 227060 w 1050228"/>
              <a:gd name="connsiteY7" fmla="*/ 599172 h 1552073"/>
              <a:gd name="connsiteX8" fmla="*/ 215028 w 1050228"/>
              <a:gd name="connsiteY8" fmla="*/ 575109 h 1552073"/>
              <a:gd name="connsiteX9" fmla="*/ 215028 w 1050228"/>
              <a:gd name="connsiteY9" fmla="*/ 502920 h 1552073"/>
              <a:gd name="connsiteX10" fmla="*/ 207809 w 1050228"/>
              <a:gd name="connsiteY10" fmla="*/ 457200 h 1552073"/>
              <a:gd name="connsiteX11" fmla="*/ 210215 w 1050228"/>
              <a:gd name="connsiteY11" fmla="*/ 421105 h 1552073"/>
              <a:gd name="connsiteX12" fmla="*/ 234278 w 1050228"/>
              <a:gd name="connsiteY12" fmla="*/ 385010 h 1552073"/>
              <a:gd name="connsiteX13" fmla="*/ 279998 w 1050228"/>
              <a:gd name="connsiteY13" fmla="*/ 353728 h 1552073"/>
              <a:gd name="connsiteX14" fmla="*/ 357883 w 1050228"/>
              <a:gd name="connsiteY14" fmla="*/ 301615 h 1552073"/>
              <a:gd name="connsiteX15" fmla="*/ 421330 w 1050228"/>
              <a:gd name="connsiteY15" fmla="*/ 378958 h 1552073"/>
              <a:gd name="connsiteX16" fmla="*/ 501155 w 1050228"/>
              <a:gd name="connsiteY16" fmla="*/ 395250 h 1552073"/>
              <a:gd name="connsiteX17" fmla="*/ 534670 w 1050228"/>
              <a:gd name="connsiteY17" fmla="*/ 280713 h 1552073"/>
              <a:gd name="connsiteX18" fmla="*/ 648598 w 1050228"/>
              <a:gd name="connsiteY18" fmla="*/ 169613 h 1552073"/>
              <a:gd name="connsiteX19" fmla="*/ 709206 w 1050228"/>
              <a:gd name="connsiteY19" fmla="*/ 116672 h 1552073"/>
              <a:gd name="connsiteX20" fmla="*/ 768065 w 1050228"/>
              <a:gd name="connsiteY20" fmla="*/ 72602 h 1552073"/>
              <a:gd name="connsiteX21" fmla="*/ 805042 w 1050228"/>
              <a:gd name="connsiteY21" fmla="*/ 31557 h 1552073"/>
              <a:gd name="connsiteX22" fmla="*/ 838264 w 1050228"/>
              <a:gd name="connsiteY22" fmla="*/ 0 h 1552073"/>
              <a:gd name="connsiteX23" fmla="*/ 874358 w 1050228"/>
              <a:gd name="connsiteY23" fmla="*/ 67376 h 1552073"/>
              <a:gd name="connsiteX24" fmla="*/ 896015 w 1050228"/>
              <a:gd name="connsiteY24" fmla="*/ 163629 h 1552073"/>
              <a:gd name="connsiteX25" fmla="*/ 896015 w 1050228"/>
              <a:gd name="connsiteY25" fmla="*/ 291164 h 1552073"/>
              <a:gd name="connsiteX26" fmla="*/ 888796 w 1050228"/>
              <a:gd name="connsiteY26" fmla="*/ 315227 h 1552073"/>
              <a:gd name="connsiteX27" fmla="*/ 908047 w 1050228"/>
              <a:gd name="connsiteY27" fmla="*/ 394635 h 1552073"/>
              <a:gd name="connsiteX28" fmla="*/ 883984 w 1050228"/>
              <a:gd name="connsiteY28" fmla="*/ 416292 h 1552073"/>
              <a:gd name="connsiteX29" fmla="*/ 891203 w 1050228"/>
              <a:gd name="connsiteY29" fmla="*/ 454793 h 1552073"/>
              <a:gd name="connsiteX30" fmla="*/ 920078 w 1050228"/>
              <a:gd name="connsiteY30" fmla="*/ 524576 h 1552073"/>
              <a:gd name="connsiteX31" fmla="*/ 924891 w 1050228"/>
              <a:gd name="connsiteY31" fmla="*/ 546233 h 1552073"/>
              <a:gd name="connsiteX32" fmla="*/ 968205 w 1050228"/>
              <a:gd name="connsiteY32" fmla="*/ 594360 h 1552073"/>
              <a:gd name="connsiteX33" fmla="*/ 1013925 w 1050228"/>
              <a:gd name="connsiteY33" fmla="*/ 644892 h 1552073"/>
              <a:gd name="connsiteX34" fmla="*/ 1050228 w 1050228"/>
              <a:gd name="connsiteY34" fmla="*/ 740732 h 1552073"/>
              <a:gd name="connsiteX35" fmla="*/ 999487 w 1050228"/>
              <a:gd name="connsiteY35" fmla="*/ 820553 h 1552073"/>
              <a:gd name="connsiteX36" fmla="*/ 977172 w 1050228"/>
              <a:gd name="connsiteY36" fmla="*/ 861461 h 1552073"/>
              <a:gd name="connsiteX37" fmla="*/ 923351 w 1050228"/>
              <a:gd name="connsiteY37" fmla="*/ 932961 h 1552073"/>
              <a:gd name="connsiteX38" fmla="*/ 825125 w 1050228"/>
              <a:gd name="connsiteY38" fmla="*/ 1014432 h 1552073"/>
              <a:gd name="connsiteX39" fmla="*/ 713135 w 1050228"/>
              <a:gd name="connsiteY39" fmla="*/ 1008246 h 1552073"/>
              <a:gd name="connsiteX40" fmla="*/ 689072 w 1050228"/>
              <a:gd name="connsiteY40" fmla="*/ 1118936 h 1552073"/>
              <a:gd name="connsiteX41" fmla="*/ 640946 w 1050228"/>
              <a:gd name="connsiteY41" fmla="*/ 1318661 h 1552073"/>
              <a:gd name="connsiteX42" fmla="*/ 583194 w 1050228"/>
              <a:gd name="connsiteY42" fmla="*/ 1453414 h 1552073"/>
              <a:gd name="connsiteX43" fmla="*/ 532662 w 1050228"/>
              <a:gd name="connsiteY43" fmla="*/ 1528010 h 1552073"/>
              <a:gd name="connsiteX44" fmla="*/ 465285 w 1050228"/>
              <a:gd name="connsiteY44" fmla="*/ 1552073 h 1552073"/>
              <a:gd name="connsiteX45" fmla="*/ 397908 w 1050228"/>
              <a:gd name="connsiteY45" fmla="*/ 1424539 h 1552073"/>
              <a:gd name="connsiteX46" fmla="*/ 383470 w 1050228"/>
              <a:gd name="connsiteY46" fmla="*/ 1412507 h 1552073"/>
              <a:gd name="connsiteX47" fmla="*/ 301655 w 1050228"/>
              <a:gd name="connsiteY47" fmla="*/ 1383631 h 1552073"/>
              <a:gd name="connsiteX48" fmla="*/ 234278 w 1050228"/>
              <a:gd name="connsiteY48" fmla="*/ 1357162 h 1552073"/>
              <a:gd name="connsiteX49" fmla="*/ 181340 w 1050228"/>
              <a:gd name="connsiteY49" fmla="*/ 1330692 h 1552073"/>
              <a:gd name="connsiteX50" fmla="*/ 133213 w 1050228"/>
              <a:gd name="connsiteY50" fmla="*/ 1275347 h 1552073"/>
              <a:gd name="connsiteX51" fmla="*/ 85087 w 1050228"/>
              <a:gd name="connsiteY51" fmla="*/ 1253690 h 1552073"/>
              <a:gd name="connsiteX52" fmla="*/ 94712 w 1050228"/>
              <a:gd name="connsiteY52" fmla="*/ 1193532 h 1552073"/>
              <a:gd name="connsiteX53" fmla="*/ 87493 w 1050228"/>
              <a:gd name="connsiteY53" fmla="*/ 1167063 h 1552073"/>
              <a:gd name="connsiteX54" fmla="*/ 46586 w 1050228"/>
              <a:gd name="connsiteY54" fmla="*/ 1123749 h 1552073"/>
              <a:gd name="connsiteX55" fmla="*/ 46586 w 1050228"/>
              <a:gd name="connsiteY55" fmla="*/ 1039528 h 1552073"/>
              <a:gd name="connsiteX56" fmla="*/ 16 w 1050228"/>
              <a:gd name="connsiteY56" fmla="*/ 952762 h 1552073"/>
              <a:gd name="connsiteX57" fmla="*/ 27335 w 1050228"/>
              <a:gd name="connsiteY57"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90965 w 1050228"/>
              <a:gd name="connsiteY3" fmla="*/ 724301 h 1552073"/>
              <a:gd name="connsiteX4" fmla="*/ 222247 w 1050228"/>
              <a:gd name="connsiteY4" fmla="*/ 690612 h 1552073"/>
              <a:gd name="connsiteX5" fmla="*/ 239091 w 1050228"/>
              <a:gd name="connsiteY5" fmla="*/ 620829 h 1552073"/>
              <a:gd name="connsiteX6" fmla="*/ 212622 w 1050228"/>
              <a:gd name="connsiteY6" fmla="*/ 611204 h 1552073"/>
              <a:gd name="connsiteX7" fmla="*/ 227060 w 1050228"/>
              <a:gd name="connsiteY7" fmla="*/ 599172 h 1552073"/>
              <a:gd name="connsiteX8" fmla="*/ 215028 w 1050228"/>
              <a:gd name="connsiteY8" fmla="*/ 575109 h 1552073"/>
              <a:gd name="connsiteX9" fmla="*/ 215028 w 1050228"/>
              <a:gd name="connsiteY9" fmla="*/ 502920 h 1552073"/>
              <a:gd name="connsiteX10" fmla="*/ 207809 w 1050228"/>
              <a:gd name="connsiteY10" fmla="*/ 457200 h 1552073"/>
              <a:gd name="connsiteX11" fmla="*/ 210215 w 1050228"/>
              <a:gd name="connsiteY11" fmla="*/ 421105 h 1552073"/>
              <a:gd name="connsiteX12" fmla="*/ 234278 w 1050228"/>
              <a:gd name="connsiteY12" fmla="*/ 385010 h 1552073"/>
              <a:gd name="connsiteX13" fmla="*/ 279998 w 1050228"/>
              <a:gd name="connsiteY13" fmla="*/ 353728 h 1552073"/>
              <a:gd name="connsiteX14" fmla="*/ 357883 w 1050228"/>
              <a:gd name="connsiteY14" fmla="*/ 301615 h 1552073"/>
              <a:gd name="connsiteX15" fmla="*/ 421330 w 1050228"/>
              <a:gd name="connsiteY15" fmla="*/ 378958 h 1552073"/>
              <a:gd name="connsiteX16" fmla="*/ 501155 w 1050228"/>
              <a:gd name="connsiteY16" fmla="*/ 395250 h 1552073"/>
              <a:gd name="connsiteX17" fmla="*/ 534670 w 1050228"/>
              <a:gd name="connsiteY17" fmla="*/ 280713 h 1552073"/>
              <a:gd name="connsiteX18" fmla="*/ 648598 w 1050228"/>
              <a:gd name="connsiteY18" fmla="*/ 169613 h 1552073"/>
              <a:gd name="connsiteX19" fmla="*/ 709206 w 1050228"/>
              <a:gd name="connsiteY19" fmla="*/ 116672 h 1552073"/>
              <a:gd name="connsiteX20" fmla="*/ 768065 w 1050228"/>
              <a:gd name="connsiteY20" fmla="*/ 72602 h 1552073"/>
              <a:gd name="connsiteX21" fmla="*/ 805042 w 1050228"/>
              <a:gd name="connsiteY21" fmla="*/ 31557 h 1552073"/>
              <a:gd name="connsiteX22" fmla="*/ 838264 w 1050228"/>
              <a:gd name="connsiteY22" fmla="*/ 0 h 1552073"/>
              <a:gd name="connsiteX23" fmla="*/ 874358 w 1050228"/>
              <a:gd name="connsiteY23" fmla="*/ 67376 h 1552073"/>
              <a:gd name="connsiteX24" fmla="*/ 896015 w 1050228"/>
              <a:gd name="connsiteY24" fmla="*/ 163629 h 1552073"/>
              <a:gd name="connsiteX25" fmla="*/ 896015 w 1050228"/>
              <a:gd name="connsiteY25" fmla="*/ 291164 h 1552073"/>
              <a:gd name="connsiteX26" fmla="*/ 888796 w 1050228"/>
              <a:gd name="connsiteY26" fmla="*/ 315227 h 1552073"/>
              <a:gd name="connsiteX27" fmla="*/ 908047 w 1050228"/>
              <a:gd name="connsiteY27" fmla="*/ 394635 h 1552073"/>
              <a:gd name="connsiteX28" fmla="*/ 883984 w 1050228"/>
              <a:gd name="connsiteY28" fmla="*/ 416292 h 1552073"/>
              <a:gd name="connsiteX29" fmla="*/ 891203 w 1050228"/>
              <a:gd name="connsiteY29" fmla="*/ 454793 h 1552073"/>
              <a:gd name="connsiteX30" fmla="*/ 920078 w 1050228"/>
              <a:gd name="connsiteY30" fmla="*/ 524576 h 1552073"/>
              <a:gd name="connsiteX31" fmla="*/ 924891 w 1050228"/>
              <a:gd name="connsiteY31" fmla="*/ 546233 h 1552073"/>
              <a:gd name="connsiteX32" fmla="*/ 968205 w 1050228"/>
              <a:gd name="connsiteY32" fmla="*/ 594360 h 1552073"/>
              <a:gd name="connsiteX33" fmla="*/ 1013925 w 1050228"/>
              <a:gd name="connsiteY33" fmla="*/ 644892 h 1552073"/>
              <a:gd name="connsiteX34" fmla="*/ 1050228 w 1050228"/>
              <a:gd name="connsiteY34" fmla="*/ 740732 h 1552073"/>
              <a:gd name="connsiteX35" fmla="*/ 999487 w 1050228"/>
              <a:gd name="connsiteY35" fmla="*/ 820553 h 1552073"/>
              <a:gd name="connsiteX36" fmla="*/ 977172 w 1050228"/>
              <a:gd name="connsiteY36" fmla="*/ 861461 h 1552073"/>
              <a:gd name="connsiteX37" fmla="*/ 923351 w 1050228"/>
              <a:gd name="connsiteY37" fmla="*/ 932961 h 1552073"/>
              <a:gd name="connsiteX38" fmla="*/ 825125 w 1050228"/>
              <a:gd name="connsiteY38" fmla="*/ 1014432 h 1552073"/>
              <a:gd name="connsiteX39" fmla="*/ 713135 w 1050228"/>
              <a:gd name="connsiteY39" fmla="*/ 1008246 h 1552073"/>
              <a:gd name="connsiteX40" fmla="*/ 689072 w 1050228"/>
              <a:gd name="connsiteY40" fmla="*/ 1118936 h 1552073"/>
              <a:gd name="connsiteX41" fmla="*/ 640946 w 1050228"/>
              <a:gd name="connsiteY41" fmla="*/ 1318661 h 1552073"/>
              <a:gd name="connsiteX42" fmla="*/ 583194 w 1050228"/>
              <a:gd name="connsiteY42" fmla="*/ 1453414 h 1552073"/>
              <a:gd name="connsiteX43" fmla="*/ 532662 w 1050228"/>
              <a:gd name="connsiteY43" fmla="*/ 1528010 h 1552073"/>
              <a:gd name="connsiteX44" fmla="*/ 465285 w 1050228"/>
              <a:gd name="connsiteY44" fmla="*/ 1552073 h 1552073"/>
              <a:gd name="connsiteX45" fmla="*/ 397908 w 1050228"/>
              <a:gd name="connsiteY45" fmla="*/ 1424539 h 1552073"/>
              <a:gd name="connsiteX46" fmla="*/ 383470 w 1050228"/>
              <a:gd name="connsiteY46" fmla="*/ 1412507 h 1552073"/>
              <a:gd name="connsiteX47" fmla="*/ 301655 w 1050228"/>
              <a:gd name="connsiteY47" fmla="*/ 1383631 h 1552073"/>
              <a:gd name="connsiteX48" fmla="*/ 234278 w 1050228"/>
              <a:gd name="connsiteY48" fmla="*/ 1357162 h 1552073"/>
              <a:gd name="connsiteX49" fmla="*/ 181340 w 1050228"/>
              <a:gd name="connsiteY49" fmla="*/ 1330692 h 1552073"/>
              <a:gd name="connsiteX50" fmla="*/ 133213 w 1050228"/>
              <a:gd name="connsiteY50" fmla="*/ 1275347 h 1552073"/>
              <a:gd name="connsiteX51" fmla="*/ 85087 w 1050228"/>
              <a:gd name="connsiteY51" fmla="*/ 1253690 h 1552073"/>
              <a:gd name="connsiteX52" fmla="*/ 94712 w 1050228"/>
              <a:gd name="connsiteY52" fmla="*/ 1193532 h 1552073"/>
              <a:gd name="connsiteX53" fmla="*/ 87493 w 1050228"/>
              <a:gd name="connsiteY53" fmla="*/ 1167063 h 1552073"/>
              <a:gd name="connsiteX54" fmla="*/ 46586 w 1050228"/>
              <a:gd name="connsiteY54" fmla="*/ 1123749 h 1552073"/>
              <a:gd name="connsiteX55" fmla="*/ 46586 w 1050228"/>
              <a:gd name="connsiteY55" fmla="*/ 1039528 h 1552073"/>
              <a:gd name="connsiteX56" fmla="*/ 16 w 1050228"/>
              <a:gd name="connsiteY56" fmla="*/ 952762 h 1552073"/>
              <a:gd name="connsiteX57" fmla="*/ 27335 w 1050228"/>
              <a:gd name="connsiteY57"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90965 w 1050228"/>
              <a:gd name="connsiteY3" fmla="*/ 724301 h 1552073"/>
              <a:gd name="connsiteX4" fmla="*/ 222247 w 1050228"/>
              <a:gd name="connsiteY4" fmla="*/ 690612 h 1552073"/>
              <a:gd name="connsiteX5" fmla="*/ 212622 w 1050228"/>
              <a:gd name="connsiteY5" fmla="*/ 611204 h 1552073"/>
              <a:gd name="connsiteX6" fmla="*/ 227060 w 1050228"/>
              <a:gd name="connsiteY6" fmla="*/ 599172 h 1552073"/>
              <a:gd name="connsiteX7" fmla="*/ 215028 w 1050228"/>
              <a:gd name="connsiteY7" fmla="*/ 575109 h 1552073"/>
              <a:gd name="connsiteX8" fmla="*/ 215028 w 1050228"/>
              <a:gd name="connsiteY8" fmla="*/ 502920 h 1552073"/>
              <a:gd name="connsiteX9" fmla="*/ 207809 w 1050228"/>
              <a:gd name="connsiteY9" fmla="*/ 457200 h 1552073"/>
              <a:gd name="connsiteX10" fmla="*/ 210215 w 1050228"/>
              <a:gd name="connsiteY10" fmla="*/ 421105 h 1552073"/>
              <a:gd name="connsiteX11" fmla="*/ 234278 w 1050228"/>
              <a:gd name="connsiteY11" fmla="*/ 385010 h 1552073"/>
              <a:gd name="connsiteX12" fmla="*/ 279998 w 1050228"/>
              <a:gd name="connsiteY12" fmla="*/ 353728 h 1552073"/>
              <a:gd name="connsiteX13" fmla="*/ 357883 w 1050228"/>
              <a:gd name="connsiteY13" fmla="*/ 301615 h 1552073"/>
              <a:gd name="connsiteX14" fmla="*/ 421330 w 1050228"/>
              <a:gd name="connsiteY14" fmla="*/ 378958 h 1552073"/>
              <a:gd name="connsiteX15" fmla="*/ 501155 w 1050228"/>
              <a:gd name="connsiteY15" fmla="*/ 395250 h 1552073"/>
              <a:gd name="connsiteX16" fmla="*/ 534670 w 1050228"/>
              <a:gd name="connsiteY16" fmla="*/ 280713 h 1552073"/>
              <a:gd name="connsiteX17" fmla="*/ 648598 w 1050228"/>
              <a:gd name="connsiteY17" fmla="*/ 169613 h 1552073"/>
              <a:gd name="connsiteX18" fmla="*/ 709206 w 1050228"/>
              <a:gd name="connsiteY18" fmla="*/ 116672 h 1552073"/>
              <a:gd name="connsiteX19" fmla="*/ 768065 w 1050228"/>
              <a:gd name="connsiteY19" fmla="*/ 72602 h 1552073"/>
              <a:gd name="connsiteX20" fmla="*/ 805042 w 1050228"/>
              <a:gd name="connsiteY20" fmla="*/ 31557 h 1552073"/>
              <a:gd name="connsiteX21" fmla="*/ 838264 w 1050228"/>
              <a:gd name="connsiteY21" fmla="*/ 0 h 1552073"/>
              <a:gd name="connsiteX22" fmla="*/ 874358 w 1050228"/>
              <a:gd name="connsiteY22" fmla="*/ 67376 h 1552073"/>
              <a:gd name="connsiteX23" fmla="*/ 896015 w 1050228"/>
              <a:gd name="connsiteY23" fmla="*/ 163629 h 1552073"/>
              <a:gd name="connsiteX24" fmla="*/ 896015 w 1050228"/>
              <a:gd name="connsiteY24" fmla="*/ 291164 h 1552073"/>
              <a:gd name="connsiteX25" fmla="*/ 888796 w 1050228"/>
              <a:gd name="connsiteY25" fmla="*/ 315227 h 1552073"/>
              <a:gd name="connsiteX26" fmla="*/ 908047 w 1050228"/>
              <a:gd name="connsiteY26" fmla="*/ 394635 h 1552073"/>
              <a:gd name="connsiteX27" fmla="*/ 883984 w 1050228"/>
              <a:gd name="connsiteY27" fmla="*/ 416292 h 1552073"/>
              <a:gd name="connsiteX28" fmla="*/ 891203 w 1050228"/>
              <a:gd name="connsiteY28" fmla="*/ 454793 h 1552073"/>
              <a:gd name="connsiteX29" fmla="*/ 920078 w 1050228"/>
              <a:gd name="connsiteY29" fmla="*/ 524576 h 1552073"/>
              <a:gd name="connsiteX30" fmla="*/ 924891 w 1050228"/>
              <a:gd name="connsiteY30" fmla="*/ 546233 h 1552073"/>
              <a:gd name="connsiteX31" fmla="*/ 968205 w 1050228"/>
              <a:gd name="connsiteY31" fmla="*/ 594360 h 1552073"/>
              <a:gd name="connsiteX32" fmla="*/ 1013925 w 1050228"/>
              <a:gd name="connsiteY32" fmla="*/ 644892 h 1552073"/>
              <a:gd name="connsiteX33" fmla="*/ 1050228 w 1050228"/>
              <a:gd name="connsiteY33" fmla="*/ 740732 h 1552073"/>
              <a:gd name="connsiteX34" fmla="*/ 999487 w 1050228"/>
              <a:gd name="connsiteY34" fmla="*/ 820553 h 1552073"/>
              <a:gd name="connsiteX35" fmla="*/ 977172 w 1050228"/>
              <a:gd name="connsiteY35" fmla="*/ 861461 h 1552073"/>
              <a:gd name="connsiteX36" fmla="*/ 923351 w 1050228"/>
              <a:gd name="connsiteY36" fmla="*/ 932961 h 1552073"/>
              <a:gd name="connsiteX37" fmla="*/ 825125 w 1050228"/>
              <a:gd name="connsiteY37" fmla="*/ 1014432 h 1552073"/>
              <a:gd name="connsiteX38" fmla="*/ 713135 w 1050228"/>
              <a:gd name="connsiteY38" fmla="*/ 1008246 h 1552073"/>
              <a:gd name="connsiteX39" fmla="*/ 689072 w 1050228"/>
              <a:gd name="connsiteY39" fmla="*/ 1118936 h 1552073"/>
              <a:gd name="connsiteX40" fmla="*/ 640946 w 1050228"/>
              <a:gd name="connsiteY40" fmla="*/ 1318661 h 1552073"/>
              <a:gd name="connsiteX41" fmla="*/ 583194 w 1050228"/>
              <a:gd name="connsiteY41" fmla="*/ 1453414 h 1552073"/>
              <a:gd name="connsiteX42" fmla="*/ 532662 w 1050228"/>
              <a:gd name="connsiteY42" fmla="*/ 1528010 h 1552073"/>
              <a:gd name="connsiteX43" fmla="*/ 465285 w 1050228"/>
              <a:gd name="connsiteY43" fmla="*/ 1552073 h 1552073"/>
              <a:gd name="connsiteX44" fmla="*/ 397908 w 1050228"/>
              <a:gd name="connsiteY44" fmla="*/ 1424539 h 1552073"/>
              <a:gd name="connsiteX45" fmla="*/ 383470 w 1050228"/>
              <a:gd name="connsiteY45" fmla="*/ 1412507 h 1552073"/>
              <a:gd name="connsiteX46" fmla="*/ 301655 w 1050228"/>
              <a:gd name="connsiteY46" fmla="*/ 1383631 h 1552073"/>
              <a:gd name="connsiteX47" fmla="*/ 234278 w 1050228"/>
              <a:gd name="connsiteY47" fmla="*/ 1357162 h 1552073"/>
              <a:gd name="connsiteX48" fmla="*/ 181340 w 1050228"/>
              <a:gd name="connsiteY48" fmla="*/ 1330692 h 1552073"/>
              <a:gd name="connsiteX49" fmla="*/ 133213 w 1050228"/>
              <a:gd name="connsiteY49" fmla="*/ 1275347 h 1552073"/>
              <a:gd name="connsiteX50" fmla="*/ 85087 w 1050228"/>
              <a:gd name="connsiteY50" fmla="*/ 1253690 h 1552073"/>
              <a:gd name="connsiteX51" fmla="*/ 94712 w 1050228"/>
              <a:gd name="connsiteY51" fmla="*/ 1193532 h 1552073"/>
              <a:gd name="connsiteX52" fmla="*/ 87493 w 1050228"/>
              <a:gd name="connsiteY52" fmla="*/ 1167063 h 1552073"/>
              <a:gd name="connsiteX53" fmla="*/ 46586 w 1050228"/>
              <a:gd name="connsiteY53" fmla="*/ 1123749 h 1552073"/>
              <a:gd name="connsiteX54" fmla="*/ 46586 w 1050228"/>
              <a:gd name="connsiteY54" fmla="*/ 1039528 h 1552073"/>
              <a:gd name="connsiteX55" fmla="*/ 16 w 1050228"/>
              <a:gd name="connsiteY55" fmla="*/ 952762 h 1552073"/>
              <a:gd name="connsiteX56" fmla="*/ 27335 w 1050228"/>
              <a:gd name="connsiteY56"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90965 w 1050228"/>
              <a:gd name="connsiteY3" fmla="*/ 724301 h 1552073"/>
              <a:gd name="connsiteX4" fmla="*/ 222247 w 1050228"/>
              <a:gd name="connsiteY4" fmla="*/ 690612 h 1552073"/>
              <a:gd name="connsiteX5" fmla="*/ 212622 w 1050228"/>
              <a:gd name="connsiteY5" fmla="*/ 611204 h 1552073"/>
              <a:gd name="connsiteX6" fmla="*/ 215028 w 1050228"/>
              <a:gd name="connsiteY6" fmla="*/ 575109 h 1552073"/>
              <a:gd name="connsiteX7" fmla="*/ 215028 w 1050228"/>
              <a:gd name="connsiteY7" fmla="*/ 502920 h 1552073"/>
              <a:gd name="connsiteX8" fmla="*/ 207809 w 1050228"/>
              <a:gd name="connsiteY8" fmla="*/ 457200 h 1552073"/>
              <a:gd name="connsiteX9" fmla="*/ 210215 w 1050228"/>
              <a:gd name="connsiteY9" fmla="*/ 421105 h 1552073"/>
              <a:gd name="connsiteX10" fmla="*/ 234278 w 1050228"/>
              <a:gd name="connsiteY10" fmla="*/ 385010 h 1552073"/>
              <a:gd name="connsiteX11" fmla="*/ 279998 w 1050228"/>
              <a:gd name="connsiteY11" fmla="*/ 353728 h 1552073"/>
              <a:gd name="connsiteX12" fmla="*/ 357883 w 1050228"/>
              <a:gd name="connsiteY12" fmla="*/ 301615 h 1552073"/>
              <a:gd name="connsiteX13" fmla="*/ 421330 w 1050228"/>
              <a:gd name="connsiteY13" fmla="*/ 378958 h 1552073"/>
              <a:gd name="connsiteX14" fmla="*/ 501155 w 1050228"/>
              <a:gd name="connsiteY14" fmla="*/ 395250 h 1552073"/>
              <a:gd name="connsiteX15" fmla="*/ 534670 w 1050228"/>
              <a:gd name="connsiteY15" fmla="*/ 280713 h 1552073"/>
              <a:gd name="connsiteX16" fmla="*/ 648598 w 1050228"/>
              <a:gd name="connsiteY16" fmla="*/ 169613 h 1552073"/>
              <a:gd name="connsiteX17" fmla="*/ 709206 w 1050228"/>
              <a:gd name="connsiteY17" fmla="*/ 116672 h 1552073"/>
              <a:gd name="connsiteX18" fmla="*/ 768065 w 1050228"/>
              <a:gd name="connsiteY18" fmla="*/ 72602 h 1552073"/>
              <a:gd name="connsiteX19" fmla="*/ 805042 w 1050228"/>
              <a:gd name="connsiteY19" fmla="*/ 31557 h 1552073"/>
              <a:gd name="connsiteX20" fmla="*/ 838264 w 1050228"/>
              <a:gd name="connsiteY20" fmla="*/ 0 h 1552073"/>
              <a:gd name="connsiteX21" fmla="*/ 874358 w 1050228"/>
              <a:gd name="connsiteY21" fmla="*/ 67376 h 1552073"/>
              <a:gd name="connsiteX22" fmla="*/ 896015 w 1050228"/>
              <a:gd name="connsiteY22" fmla="*/ 163629 h 1552073"/>
              <a:gd name="connsiteX23" fmla="*/ 896015 w 1050228"/>
              <a:gd name="connsiteY23" fmla="*/ 291164 h 1552073"/>
              <a:gd name="connsiteX24" fmla="*/ 888796 w 1050228"/>
              <a:gd name="connsiteY24" fmla="*/ 315227 h 1552073"/>
              <a:gd name="connsiteX25" fmla="*/ 908047 w 1050228"/>
              <a:gd name="connsiteY25" fmla="*/ 394635 h 1552073"/>
              <a:gd name="connsiteX26" fmla="*/ 883984 w 1050228"/>
              <a:gd name="connsiteY26" fmla="*/ 416292 h 1552073"/>
              <a:gd name="connsiteX27" fmla="*/ 891203 w 1050228"/>
              <a:gd name="connsiteY27" fmla="*/ 454793 h 1552073"/>
              <a:gd name="connsiteX28" fmla="*/ 920078 w 1050228"/>
              <a:gd name="connsiteY28" fmla="*/ 524576 h 1552073"/>
              <a:gd name="connsiteX29" fmla="*/ 924891 w 1050228"/>
              <a:gd name="connsiteY29" fmla="*/ 546233 h 1552073"/>
              <a:gd name="connsiteX30" fmla="*/ 968205 w 1050228"/>
              <a:gd name="connsiteY30" fmla="*/ 594360 h 1552073"/>
              <a:gd name="connsiteX31" fmla="*/ 1013925 w 1050228"/>
              <a:gd name="connsiteY31" fmla="*/ 644892 h 1552073"/>
              <a:gd name="connsiteX32" fmla="*/ 1050228 w 1050228"/>
              <a:gd name="connsiteY32" fmla="*/ 740732 h 1552073"/>
              <a:gd name="connsiteX33" fmla="*/ 999487 w 1050228"/>
              <a:gd name="connsiteY33" fmla="*/ 820553 h 1552073"/>
              <a:gd name="connsiteX34" fmla="*/ 977172 w 1050228"/>
              <a:gd name="connsiteY34" fmla="*/ 861461 h 1552073"/>
              <a:gd name="connsiteX35" fmla="*/ 923351 w 1050228"/>
              <a:gd name="connsiteY35" fmla="*/ 932961 h 1552073"/>
              <a:gd name="connsiteX36" fmla="*/ 825125 w 1050228"/>
              <a:gd name="connsiteY36" fmla="*/ 1014432 h 1552073"/>
              <a:gd name="connsiteX37" fmla="*/ 713135 w 1050228"/>
              <a:gd name="connsiteY37" fmla="*/ 1008246 h 1552073"/>
              <a:gd name="connsiteX38" fmla="*/ 689072 w 1050228"/>
              <a:gd name="connsiteY38" fmla="*/ 1118936 h 1552073"/>
              <a:gd name="connsiteX39" fmla="*/ 640946 w 1050228"/>
              <a:gd name="connsiteY39" fmla="*/ 1318661 h 1552073"/>
              <a:gd name="connsiteX40" fmla="*/ 583194 w 1050228"/>
              <a:gd name="connsiteY40" fmla="*/ 1453414 h 1552073"/>
              <a:gd name="connsiteX41" fmla="*/ 532662 w 1050228"/>
              <a:gd name="connsiteY41" fmla="*/ 1528010 h 1552073"/>
              <a:gd name="connsiteX42" fmla="*/ 465285 w 1050228"/>
              <a:gd name="connsiteY42" fmla="*/ 1552073 h 1552073"/>
              <a:gd name="connsiteX43" fmla="*/ 397908 w 1050228"/>
              <a:gd name="connsiteY43" fmla="*/ 1424539 h 1552073"/>
              <a:gd name="connsiteX44" fmla="*/ 383470 w 1050228"/>
              <a:gd name="connsiteY44" fmla="*/ 1412507 h 1552073"/>
              <a:gd name="connsiteX45" fmla="*/ 301655 w 1050228"/>
              <a:gd name="connsiteY45" fmla="*/ 1383631 h 1552073"/>
              <a:gd name="connsiteX46" fmla="*/ 234278 w 1050228"/>
              <a:gd name="connsiteY46" fmla="*/ 1357162 h 1552073"/>
              <a:gd name="connsiteX47" fmla="*/ 181340 w 1050228"/>
              <a:gd name="connsiteY47" fmla="*/ 1330692 h 1552073"/>
              <a:gd name="connsiteX48" fmla="*/ 133213 w 1050228"/>
              <a:gd name="connsiteY48" fmla="*/ 1275347 h 1552073"/>
              <a:gd name="connsiteX49" fmla="*/ 85087 w 1050228"/>
              <a:gd name="connsiteY49" fmla="*/ 1253690 h 1552073"/>
              <a:gd name="connsiteX50" fmla="*/ 94712 w 1050228"/>
              <a:gd name="connsiteY50" fmla="*/ 1193532 h 1552073"/>
              <a:gd name="connsiteX51" fmla="*/ 87493 w 1050228"/>
              <a:gd name="connsiteY51" fmla="*/ 1167063 h 1552073"/>
              <a:gd name="connsiteX52" fmla="*/ 46586 w 1050228"/>
              <a:gd name="connsiteY52" fmla="*/ 1123749 h 1552073"/>
              <a:gd name="connsiteX53" fmla="*/ 46586 w 1050228"/>
              <a:gd name="connsiteY53" fmla="*/ 1039528 h 1552073"/>
              <a:gd name="connsiteX54" fmla="*/ 16 w 1050228"/>
              <a:gd name="connsiteY54" fmla="*/ 952762 h 1552073"/>
              <a:gd name="connsiteX55" fmla="*/ 27335 w 1050228"/>
              <a:gd name="connsiteY55"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90965 w 1050228"/>
              <a:gd name="connsiteY3" fmla="*/ 724301 h 1552073"/>
              <a:gd name="connsiteX4" fmla="*/ 212622 w 1050228"/>
              <a:gd name="connsiteY4" fmla="*/ 611204 h 1552073"/>
              <a:gd name="connsiteX5" fmla="*/ 215028 w 1050228"/>
              <a:gd name="connsiteY5" fmla="*/ 575109 h 1552073"/>
              <a:gd name="connsiteX6" fmla="*/ 215028 w 1050228"/>
              <a:gd name="connsiteY6" fmla="*/ 502920 h 1552073"/>
              <a:gd name="connsiteX7" fmla="*/ 207809 w 1050228"/>
              <a:gd name="connsiteY7" fmla="*/ 457200 h 1552073"/>
              <a:gd name="connsiteX8" fmla="*/ 210215 w 1050228"/>
              <a:gd name="connsiteY8" fmla="*/ 421105 h 1552073"/>
              <a:gd name="connsiteX9" fmla="*/ 234278 w 1050228"/>
              <a:gd name="connsiteY9" fmla="*/ 385010 h 1552073"/>
              <a:gd name="connsiteX10" fmla="*/ 279998 w 1050228"/>
              <a:gd name="connsiteY10" fmla="*/ 353728 h 1552073"/>
              <a:gd name="connsiteX11" fmla="*/ 357883 w 1050228"/>
              <a:gd name="connsiteY11" fmla="*/ 301615 h 1552073"/>
              <a:gd name="connsiteX12" fmla="*/ 421330 w 1050228"/>
              <a:gd name="connsiteY12" fmla="*/ 378958 h 1552073"/>
              <a:gd name="connsiteX13" fmla="*/ 501155 w 1050228"/>
              <a:gd name="connsiteY13" fmla="*/ 395250 h 1552073"/>
              <a:gd name="connsiteX14" fmla="*/ 534670 w 1050228"/>
              <a:gd name="connsiteY14" fmla="*/ 280713 h 1552073"/>
              <a:gd name="connsiteX15" fmla="*/ 648598 w 1050228"/>
              <a:gd name="connsiteY15" fmla="*/ 169613 h 1552073"/>
              <a:gd name="connsiteX16" fmla="*/ 709206 w 1050228"/>
              <a:gd name="connsiteY16" fmla="*/ 116672 h 1552073"/>
              <a:gd name="connsiteX17" fmla="*/ 768065 w 1050228"/>
              <a:gd name="connsiteY17" fmla="*/ 72602 h 1552073"/>
              <a:gd name="connsiteX18" fmla="*/ 805042 w 1050228"/>
              <a:gd name="connsiteY18" fmla="*/ 31557 h 1552073"/>
              <a:gd name="connsiteX19" fmla="*/ 838264 w 1050228"/>
              <a:gd name="connsiteY19" fmla="*/ 0 h 1552073"/>
              <a:gd name="connsiteX20" fmla="*/ 874358 w 1050228"/>
              <a:gd name="connsiteY20" fmla="*/ 67376 h 1552073"/>
              <a:gd name="connsiteX21" fmla="*/ 896015 w 1050228"/>
              <a:gd name="connsiteY21" fmla="*/ 163629 h 1552073"/>
              <a:gd name="connsiteX22" fmla="*/ 896015 w 1050228"/>
              <a:gd name="connsiteY22" fmla="*/ 291164 h 1552073"/>
              <a:gd name="connsiteX23" fmla="*/ 888796 w 1050228"/>
              <a:gd name="connsiteY23" fmla="*/ 315227 h 1552073"/>
              <a:gd name="connsiteX24" fmla="*/ 908047 w 1050228"/>
              <a:gd name="connsiteY24" fmla="*/ 394635 h 1552073"/>
              <a:gd name="connsiteX25" fmla="*/ 883984 w 1050228"/>
              <a:gd name="connsiteY25" fmla="*/ 416292 h 1552073"/>
              <a:gd name="connsiteX26" fmla="*/ 891203 w 1050228"/>
              <a:gd name="connsiteY26" fmla="*/ 454793 h 1552073"/>
              <a:gd name="connsiteX27" fmla="*/ 920078 w 1050228"/>
              <a:gd name="connsiteY27" fmla="*/ 524576 h 1552073"/>
              <a:gd name="connsiteX28" fmla="*/ 924891 w 1050228"/>
              <a:gd name="connsiteY28" fmla="*/ 546233 h 1552073"/>
              <a:gd name="connsiteX29" fmla="*/ 968205 w 1050228"/>
              <a:gd name="connsiteY29" fmla="*/ 594360 h 1552073"/>
              <a:gd name="connsiteX30" fmla="*/ 1013925 w 1050228"/>
              <a:gd name="connsiteY30" fmla="*/ 644892 h 1552073"/>
              <a:gd name="connsiteX31" fmla="*/ 1050228 w 1050228"/>
              <a:gd name="connsiteY31" fmla="*/ 740732 h 1552073"/>
              <a:gd name="connsiteX32" fmla="*/ 999487 w 1050228"/>
              <a:gd name="connsiteY32" fmla="*/ 820553 h 1552073"/>
              <a:gd name="connsiteX33" fmla="*/ 977172 w 1050228"/>
              <a:gd name="connsiteY33" fmla="*/ 861461 h 1552073"/>
              <a:gd name="connsiteX34" fmla="*/ 923351 w 1050228"/>
              <a:gd name="connsiteY34" fmla="*/ 932961 h 1552073"/>
              <a:gd name="connsiteX35" fmla="*/ 825125 w 1050228"/>
              <a:gd name="connsiteY35" fmla="*/ 1014432 h 1552073"/>
              <a:gd name="connsiteX36" fmla="*/ 713135 w 1050228"/>
              <a:gd name="connsiteY36" fmla="*/ 1008246 h 1552073"/>
              <a:gd name="connsiteX37" fmla="*/ 689072 w 1050228"/>
              <a:gd name="connsiteY37" fmla="*/ 1118936 h 1552073"/>
              <a:gd name="connsiteX38" fmla="*/ 640946 w 1050228"/>
              <a:gd name="connsiteY38" fmla="*/ 1318661 h 1552073"/>
              <a:gd name="connsiteX39" fmla="*/ 583194 w 1050228"/>
              <a:gd name="connsiteY39" fmla="*/ 1453414 h 1552073"/>
              <a:gd name="connsiteX40" fmla="*/ 532662 w 1050228"/>
              <a:gd name="connsiteY40" fmla="*/ 1528010 h 1552073"/>
              <a:gd name="connsiteX41" fmla="*/ 465285 w 1050228"/>
              <a:gd name="connsiteY41" fmla="*/ 1552073 h 1552073"/>
              <a:gd name="connsiteX42" fmla="*/ 397908 w 1050228"/>
              <a:gd name="connsiteY42" fmla="*/ 1424539 h 1552073"/>
              <a:gd name="connsiteX43" fmla="*/ 383470 w 1050228"/>
              <a:gd name="connsiteY43" fmla="*/ 1412507 h 1552073"/>
              <a:gd name="connsiteX44" fmla="*/ 301655 w 1050228"/>
              <a:gd name="connsiteY44" fmla="*/ 1383631 h 1552073"/>
              <a:gd name="connsiteX45" fmla="*/ 234278 w 1050228"/>
              <a:gd name="connsiteY45" fmla="*/ 1357162 h 1552073"/>
              <a:gd name="connsiteX46" fmla="*/ 181340 w 1050228"/>
              <a:gd name="connsiteY46" fmla="*/ 1330692 h 1552073"/>
              <a:gd name="connsiteX47" fmla="*/ 133213 w 1050228"/>
              <a:gd name="connsiteY47" fmla="*/ 1275347 h 1552073"/>
              <a:gd name="connsiteX48" fmla="*/ 85087 w 1050228"/>
              <a:gd name="connsiteY48" fmla="*/ 1253690 h 1552073"/>
              <a:gd name="connsiteX49" fmla="*/ 94712 w 1050228"/>
              <a:gd name="connsiteY49" fmla="*/ 1193532 h 1552073"/>
              <a:gd name="connsiteX50" fmla="*/ 87493 w 1050228"/>
              <a:gd name="connsiteY50" fmla="*/ 1167063 h 1552073"/>
              <a:gd name="connsiteX51" fmla="*/ 46586 w 1050228"/>
              <a:gd name="connsiteY51" fmla="*/ 1123749 h 1552073"/>
              <a:gd name="connsiteX52" fmla="*/ 46586 w 1050228"/>
              <a:gd name="connsiteY52" fmla="*/ 1039528 h 1552073"/>
              <a:gd name="connsiteX53" fmla="*/ 16 w 1050228"/>
              <a:gd name="connsiteY53" fmla="*/ 952762 h 1552073"/>
              <a:gd name="connsiteX54" fmla="*/ 27335 w 1050228"/>
              <a:gd name="connsiteY54"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24301 h 1552073"/>
              <a:gd name="connsiteX4" fmla="*/ 212622 w 1050228"/>
              <a:gd name="connsiteY4" fmla="*/ 611204 h 1552073"/>
              <a:gd name="connsiteX5" fmla="*/ 215028 w 1050228"/>
              <a:gd name="connsiteY5" fmla="*/ 575109 h 1552073"/>
              <a:gd name="connsiteX6" fmla="*/ 215028 w 1050228"/>
              <a:gd name="connsiteY6" fmla="*/ 502920 h 1552073"/>
              <a:gd name="connsiteX7" fmla="*/ 207809 w 1050228"/>
              <a:gd name="connsiteY7" fmla="*/ 457200 h 1552073"/>
              <a:gd name="connsiteX8" fmla="*/ 210215 w 1050228"/>
              <a:gd name="connsiteY8" fmla="*/ 421105 h 1552073"/>
              <a:gd name="connsiteX9" fmla="*/ 234278 w 1050228"/>
              <a:gd name="connsiteY9" fmla="*/ 385010 h 1552073"/>
              <a:gd name="connsiteX10" fmla="*/ 279998 w 1050228"/>
              <a:gd name="connsiteY10" fmla="*/ 353728 h 1552073"/>
              <a:gd name="connsiteX11" fmla="*/ 357883 w 1050228"/>
              <a:gd name="connsiteY11" fmla="*/ 301615 h 1552073"/>
              <a:gd name="connsiteX12" fmla="*/ 421330 w 1050228"/>
              <a:gd name="connsiteY12" fmla="*/ 378958 h 1552073"/>
              <a:gd name="connsiteX13" fmla="*/ 501155 w 1050228"/>
              <a:gd name="connsiteY13" fmla="*/ 395250 h 1552073"/>
              <a:gd name="connsiteX14" fmla="*/ 534670 w 1050228"/>
              <a:gd name="connsiteY14" fmla="*/ 280713 h 1552073"/>
              <a:gd name="connsiteX15" fmla="*/ 648598 w 1050228"/>
              <a:gd name="connsiteY15" fmla="*/ 169613 h 1552073"/>
              <a:gd name="connsiteX16" fmla="*/ 709206 w 1050228"/>
              <a:gd name="connsiteY16" fmla="*/ 116672 h 1552073"/>
              <a:gd name="connsiteX17" fmla="*/ 768065 w 1050228"/>
              <a:gd name="connsiteY17" fmla="*/ 72602 h 1552073"/>
              <a:gd name="connsiteX18" fmla="*/ 805042 w 1050228"/>
              <a:gd name="connsiteY18" fmla="*/ 31557 h 1552073"/>
              <a:gd name="connsiteX19" fmla="*/ 838264 w 1050228"/>
              <a:gd name="connsiteY19" fmla="*/ 0 h 1552073"/>
              <a:gd name="connsiteX20" fmla="*/ 874358 w 1050228"/>
              <a:gd name="connsiteY20" fmla="*/ 67376 h 1552073"/>
              <a:gd name="connsiteX21" fmla="*/ 896015 w 1050228"/>
              <a:gd name="connsiteY21" fmla="*/ 163629 h 1552073"/>
              <a:gd name="connsiteX22" fmla="*/ 896015 w 1050228"/>
              <a:gd name="connsiteY22" fmla="*/ 291164 h 1552073"/>
              <a:gd name="connsiteX23" fmla="*/ 888796 w 1050228"/>
              <a:gd name="connsiteY23" fmla="*/ 315227 h 1552073"/>
              <a:gd name="connsiteX24" fmla="*/ 908047 w 1050228"/>
              <a:gd name="connsiteY24" fmla="*/ 394635 h 1552073"/>
              <a:gd name="connsiteX25" fmla="*/ 883984 w 1050228"/>
              <a:gd name="connsiteY25" fmla="*/ 416292 h 1552073"/>
              <a:gd name="connsiteX26" fmla="*/ 891203 w 1050228"/>
              <a:gd name="connsiteY26" fmla="*/ 454793 h 1552073"/>
              <a:gd name="connsiteX27" fmla="*/ 920078 w 1050228"/>
              <a:gd name="connsiteY27" fmla="*/ 524576 h 1552073"/>
              <a:gd name="connsiteX28" fmla="*/ 924891 w 1050228"/>
              <a:gd name="connsiteY28" fmla="*/ 546233 h 1552073"/>
              <a:gd name="connsiteX29" fmla="*/ 968205 w 1050228"/>
              <a:gd name="connsiteY29" fmla="*/ 594360 h 1552073"/>
              <a:gd name="connsiteX30" fmla="*/ 1013925 w 1050228"/>
              <a:gd name="connsiteY30" fmla="*/ 644892 h 1552073"/>
              <a:gd name="connsiteX31" fmla="*/ 1050228 w 1050228"/>
              <a:gd name="connsiteY31" fmla="*/ 740732 h 1552073"/>
              <a:gd name="connsiteX32" fmla="*/ 999487 w 1050228"/>
              <a:gd name="connsiteY32" fmla="*/ 820553 h 1552073"/>
              <a:gd name="connsiteX33" fmla="*/ 977172 w 1050228"/>
              <a:gd name="connsiteY33" fmla="*/ 861461 h 1552073"/>
              <a:gd name="connsiteX34" fmla="*/ 923351 w 1050228"/>
              <a:gd name="connsiteY34" fmla="*/ 932961 h 1552073"/>
              <a:gd name="connsiteX35" fmla="*/ 825125 w 1050228"/>
              <a:gd name="connsiteY35" fmla="*/ 1014432 h 1552073"/>
              <a:gd name="connsiteX36" fmla="*/ 713135 w 1050228"/>
              <a:gd name="connsiteY36" fmla="*/ 1008246 h 1552073"/>
              <a:gd name="connsiteX37" fmla="*/ 689072 w 1050228"/>
              <a:gd name="connsiteY37" fmla="*/ 1118936 h 1552073"/>
              <a:gd name="connsiteX38" fmla="*/ 640946 w 1050228"/>
              <a:gd name="connsiteY38" fmla="*/ 1318661 h 1552073"/>
              <a:gd name="connsiteX39" fmla="*/ 583194 w 1050228"/>
              <a:gd name="connsiteY39" fmla="*/ 1453414 h 1552073"/>
              <a:gd name="connsiteX40" fmla="*/ 532662 w 1050228"/>
              <a:gd name="connsiteY40" fmla="*/ 1528010 h 1552073"/>
              <a:gd name="connsiteX41" fmla="*/ 465285 w 1050228"/>
              <a:gd name="connsiteY41" fmla="*/ 1552073 h 1552073"/>
              <a:gd name="connsiteX42" fmla="*/ 397908 w 1050228"/>
              <a:gd name="connsiteY42" fmla="*/ 1424539 h 1552073"/>
              <a:gd name="connsiteX43" fmla="*/ 383470 w 1050228"/>
              <a:gd name="connsiteY43" fmla="*/ 1412507 h 1552073"/>
              <a:gd name="connsiteX44" fmla="*/ 301655 w 1050228"/>
              <a:gd name="connsiteY44" fmla="*/ 1383631 h 1552073"/>
              <a:gd name="connsiteX45" fmla="*/ 234278 w 1050228"/>
              <a:gd name="connsiteY45" fmla="*/ 1357162 h 1552073"/>
              <a:gd name="connsiteX46" fmla="*/ 181340 w 1050228"/>
              <a:gd name="connsiteY46" fmla="*/ 1330692 h 1552073"/>
              <a:gd name="connsiteX47" fmla="*/ 133213 w 1050228"/>
              <a:gd name="connsiteY47" fmla="*/ 1275347 h 1552073"/>
              <a:gd name="connsiteX48" fmla="*/ 85087 w 1050228"/>
              <a:gd name="connsiteY48" fmla="*/ 1253690 h 1552073"/>
              <a:gd name="connsiteX49" fmla="*/ 94712 w 1050228"/>
              <a:gd name="connsiteY49" fmla="*/ 1193532 h 1552073"/>
              <a:gd name="connsiteX50" fmla="*/ 87493 w 1050228"/>
              <a:gd name="connsiteY50" fmla="*/ 1167063 h 1552073"/>
              <a:gd name="connsiteX51" fmla="*/ 46586 w 1050228"/>
              <a:gd name="connsiteY51" fmla="*/ 1123749 h 1552073"/>
              <a:gd name="connsiteX52" fmla="*/ 46586 w 1050228"/>
              <a:gd name="connsiteY52" fmla="*/ 1039528 h 1552073"/>
              <a:gd name="connsiteX53" fmla="*/ 16 w 1050228"/>
              <a:gd name="connsiteY53" fmla="*/ 952762 h 1552073"/>
              <a:gd name="connsiteX54" fmla="*/ 27335 w 1050228"/>
              <a:gd name="connsiteY54"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24301 h 1552073"/>
              <a:gd name="connsiteX4" fmla="*/ 212622 w 1050228"/>
              <a:gd name="connsiteY4" fmla="*/ 611204 h 1552073"/>
              <a:gd name="connsiteX5" fmla="*/ 215028 w 1050228"/>
              <a:gd name="connsiteY5" fmla="*/ 502920 h 1552073"/>
              <a:gd name="connsiteX6" fmla="*/ 207809 w 1050228"/>
              <a:gd name="connsiteY6" fmla="*/ 457200 h 1552073"/>
              <a:gd name="connsiteX7" fmla="*/ 210215 w 1050228"/>
              <a:gd name="connsiteY7" fmla="*/ 421105 h 1552073"/>
              <a:gd name="connsiteX8" fmla="*/ 234278 w 1050228"/>
              <a:gd name="connsiteY8" fmla="*/ 385010 h 1552073"/>
              <a:gd name="connsiteX9" fmla="*/ 279998 w 1050228"/>
              <a:gd name="connsiteY9" fmla="*/ 353728 h 1552073"/>
              <a:gd name="connsiteX10" fmla="*/ 357883 w 1050228"/>
              <a:gd name="connsiteY10" fmla="*/ 301615 h 1552073"/>
              <a:gd name="connsiteX11" fmla="*/ 421330 w 1050228"/>
              <a:gd name="connsiteY11" fmla="*/ 378958 h 1552073"/>
              <a:gd name="connsiteX12" fmla="*/ 501155 w 1050228"/>
              <a:gd name="connsiteY12" fmla="*/ 395250 h 1552073"/>
              <a:gd name="connsiteX13" fmla="*/ 534670 w 1050228"/>
              <a:gd name="connsiteY13" fmla="*/ 280713 h 1552073"/>
              <a:gd name="connsiteX14" fmla="*/ 648598 w 1050228"/>
              <a:gd name="connsiteY14" fmla="*/ 169613 h 1552073"/>
              <a:gd name="connsiteX15" fmla="*/ 709206 w 1050228"/>
              <a:gd name="connsiteY15" fmla="*/ 116672 h 1552073"/>
              <a:gd name="connsiteX16" fmla="*/ 768065 w 1050228"/>
              <a:gd name="connsiteY16" fmla="*/ 72602 h 1552073"/>
              <a:gd name="connsiteX17" fmla="*/ 805042 w 1050228"/>
              <a:gd name="connsiteY17" fmla="*/ 31557 h 1552073"/>
              <a:gd name="connsiteX18" fmla="*/ 838264 w 1050228"/>
              <a:gd name="connsiteY18" fmla="*/ 0 h 1552073"/>
              <a:gd name="connsiteX19" fmla="*/ 874358 w 1050228"/>
              <a:gd name="connsiteY19" fmla="*/ 67376 h 1552073"/>
              <a:gd name="connsiteX20" fmla="*/ 896015 w 1050228"/>
              <a:gd name="connsiteY20" fmla="*/ 163629 h 1552073"/>
              <a:gd name="connsiteX21" fmla="*/ 896015 w 1050228"/>
              <a:gd name="connsiteY21" fmla="*/ 291164 h 1552073"/>
              <a:gd name="connsiteX22" fmla="*/ 888796 w 1050228"/>
              <a:gd name="connsiteY22" fmla="*/ 315227 h 1552073"/>
              <a:gd name="connsiteX23" fmla="*/ 908047 w 1050228"/>
              <a:gd name="connsiteY23" fmla="*/ 394635 h 1552073"/>
              <a:gd name="connsiteX24" fmla="*/ 883984 w 1050228"/>
              <a:gd name="connsiteY24" fmla="*/ 416292 h 1552073"/>
              <a:gd name="connsiteX25" fmla="*/ 891203 w 1050228"/>
              <a:gd name="connsiteY25" fmla="*/ 454793 h 1552073"/>
              <a:gd name="connsiteX26" fmla="*/ 920078 w 1050228"/>
              <a:gd name="connsiteY26" fmla="*/ 524576 h 1552073"/>
              <a:gd name="connsiteX27" fmla="*/ 924891 w 1050228"/>
              <a:gd name="connsiteY27" fmla="*/ 546233 h 1552073"/>
              <a:gd name="connsiteX28" fmla="*/ 968205 w 1050228"/>
              <a:gd name="connsiteY28" fmla="*/ 594360 h 1552073"/>
              <a:gd name="connsiteX29" fmla="*/ 1013925 w 1050228"/>
              <a:gd name="connsiteY29" fmla="*/ 644892 h 1552073"/>
              <a:gd name="connsiteX30" fmla="*/ 1050228 w 1050228"/>
              <a:gd name="connsiteY30" fmla="*/ 740732 h 1552073"/>
              <a:gd name="connsiteX31" fmla="*/ 999487 w 1050228"/>
              <a:gd name="connsiteY31" fmla="*/ 820553 h 1552073"/>
              <a:gd name="connsiteX32" fmla="*/ 977172 w 1050228"/>
              <a:gd name="connsiteY32" fmla="*/ 861461 h 1552073"/>
              <a:gd name="connsiteX33" fmla="*/ 923351 w 1050228"/>
              <a:gd name="connsiteY33" fmla="*/ 932961 h 1552073"/>
              <a:gd name="connsiteX34" fmla="*/ 825125 w 1050228"/>
              <a:gd name="connsiteY34" fmla="*/ 1014432 h 1552073"/>
              <a:gd name="connsiteX35" fmla="*/ 713135 w 1050228"/>
              <a:gd name="connsiteY35" fmla="*/ 1008246 h 1552073"/>
              <a:gd name="connsiteX36" fmla="*/ 689072 w 1050228"/>
              <a:gd name="connsiteY36" fmla="*/ 1118936 h 1552073"/>
              <a:gd name="connsiteX37" fmla="*/ 640946 w 1050228"/>
              <a:gd name="connsiteY37" fmla="*/ 1318661 h 1552073"/>
              <a:gd name="connsiteX38" fmla="*/ 583194 w 1050228"/>
              <a:gd name="connsiteY38" fmla="*/ 1453414 h 1552073"/>
              <a:gd name="connsiteX39" fmla="*/ 532662 w 1050228"/>
              <a:gd name="connsiteY39" fmla="*/ 1528010 h 1552073"/>
              <a:gd name="connsiteX40" fmla="*/ 465285 w 1050228"/>
              <a:gd name="connsiteY40" fmla="*/ 1552073 h 1552073"/>
              <a:gd name="connsiteX41" fmla="*/ 397908 w 1050228"/>
              <a:gd name="connsiteY41" fmla="*/ 1424539 h 1552073"/>
              <a:gd name="connsiteX42" fmla="*/ 383470 w 1050228"/>
              <a:gd name="connsiteY42" fmla="*/ 1412507 h 1552073"/>
              <a:gd name="connsiteX43" fmla="*/ 301655 w 1050228"/>
              <a:gd name="connsiteY43" fmla="*/ 1383631 h 1552073"/>
              <a:gd name="connsiteX44" fmla="*/ 234278 w 1050228"/>
              <a:gd name="connsiteY44" fmla="*/ 1357162 h 1552073"/>
              <a:gd name="connsiteX45" fmla="*/ 181340 w 1050228"/>
              <a:gd name="connsiteY45" fmla="*/ 1330692 h 1552073"/>
              <a:gd name="connsiteX46" fmla="*/ 133213 w 1050228"/>
              <a:gd name="connsiteY46" fmla="*/ 1275347 h 1552073"/>
              <a:gd name="connsiteX47" fmla="*/ 85087 w 1050228"/>
              <a:gd name="connsiteY47" fmla="*/ 1253690 h 1552073"/>
              <a:gd name="connsiteX48" fmla="*/ 94712 w 1050228"/>
              <a:gd name="connsiteY48" fmla="*/ 1193532 h 1552073"/>
              <a:gd name="connsiteX49" fmla="*/ 87493 w 1050228"/>
              <a:gd name="connsiteY49" fmla="*/ 1167063 h 1552073"/>
              <a:gd name="connsiteX50" fmla="*/ 46586 w 1050228"/>
              <a:gd name="connsiteY50" fmla="*/ 1123749 h 1552073"/>
              <a:gd name="connsiteX51" fmla="*/ 46586 w 1050228"/>
              <a:gd name="connsiteY51" fmla="*/ 1039528 h 1552073"/>
              <a:gd name="connsiteX52" fmla="*/ 16 w 1050228"/>
              <a:gd name="connsiteY52" fmla="*/ 952762 h 1552073"/>
              <a:gd name="connsiteX53" fmla="*/ 27335 w 1050228"/>
              <a:gd name="connsiteY53"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24301 h 1552073"/>
              <a:gd name="connsiteX4" fmla="*/ 200382 w 1050228"/>
              <a:gd name="connsiteY4" fmla="*/ 599516 h 1552073"/>
              <a:gd name="connsiteX5" fmla="*/ 215028 w 1050228"/>
              <a:gd name="connsiteY5" fmla="*/ 502920 h 1552073"/>
              <a:gd name="connsiteX6" fmla="*/ 207809 w 1050228"/>
              <a:gd name="connsiteY6" fmla="*/ 457200 h 1552073"/>
              <a:gd name="connsiteX7" fmla="*/ 210215 w 1050228"/>
              <a:gd name="connsiteY7" fmla="*/ 421105 h 1552073"/>
              <a:gd name="connsiteX8" fmla="*/ 234278 w 1050228"/>
              <a:gd name="connsiteY8" fmla="*/ 385010 h 1552073"/>
              <a:gd name="connsiteX9" fmla="*/ 279998 w 1050228"/>
              <a:gd name="connsiteY9" fmla="*/ 353728 h 1552073"/>
              <a:gd name="connsiteX10" fmla="*/ 357883 w 1050228"/>
              <a:gd name="connsiteY10" fmla="*/ 301615 h 1552073"/>
              <a:gd name="connsiteX11" fmla="*/ 421330 w 1050228"/>
              <a:gd name="connsiteY11" fmla="*/ 378958 h 1552073"/>
              <a:gd name="connsiteX12" fmla="*/ 501155 w 1050228"/>
              <a:gd name="connsiteY12" fmla="*/ 395250 h 1552073"/>
              <a:gd name="connsiteX13" fmla="*/ 534670 w 1050228"/>
              <a:gd name="connsiteY13" fmla="*/ 280713 h 1552073"/>
              <a:gd name="connsiteX14" fmla="*/ 648598 w 1050228"/>
              <a:gd name="connsiteY14" fmla="*/ 169613 h 1552073"/>
              <a:gd name="connsiteX15" fmla="*/ 709206 w 1050228"/>
              <a:gd name="connsiteY15" fmla="*/ 116672 h 1552073"/>
              <a:gd name="connsiteX16" fmla="*/ 768065 w 1050228"/>
              <a:gd name="connsiteY16" fmla="*/ 72602 h 1552073"/>
              <a:gd name="connsiteX17" fmla="*/ 805042 w 1050228"/>
              <a:gd name="connsiteY17" fmla="*/ 31557 h 1552073"/>
              <a:gd name="connsiteX18" fmla="*/ 838264 w 1050228"/>
              <a:gd name="connsiteY18" fmla="*/ 0 h 1552073"/>
              <a:gd name="connsiteX19" fmla="*/ 874358 w 1050228"/>
              <a:gd name="connsiteY19" fmla="*/ 67376 h 1552073"/>
              <a:gd name="connsiteX20" fmla="*/ 896015 w 1050228"/>
              <a:gd name="connsiteY20" fmla="*/ 163629 h 1552073"/>
              <a:gd name="connsiteX21" fmla="*/ 896015 w 1050228"/>
              <a:gd name="connsiteY21" fmla="*/ 291164 h 1552073"/>
              <a:gd name="connsiteX22" fmla="*/ 888796 w 1050228"/>
              <a:gd name="connsiteY22" fmla="*/ 315227 h 1552073"/>
              <a:gd name="connsiteX23" fmla="*/ 908047 w 1050228"/>
              <a:gd name="connsiteY23" fmla="*/ 394635 h 1552073"/>
              <a:gd name="connsiteX24" fmla="*/ 883984 w 1050228"/>
              <a:gd name="connsiteY24" fmla="*/ 416292 h 1552073"/>
              <a:gd name="connsiteX25" fmla="*/ 891203 w 1050228"/>
              <a:gd name="connsiteY25" fmla="*/ 454793 h 1552073"/>
              <a:gd name="connsiteX26" fmla="*/ 920078 w 1050228"/>
              <a:gd name="connsiteY26" fmla="*/ 524576 h 1552073"/>
              <a:gd name="connsiteX27" fmla="*/ 924891 w 1050228"/>
              <a:gd name="connsiteY27" fmla="*/ 546233 h 1552073"/>
              <a:gd name="connsiteX28" fmla="*/ 968205 w 1050228"/>
              <a:gd name="connsiteY28" fmla="*/ 594360 h 1552073"/>
              <a:gd name="connsiteX29" fmla="*/ 1013925 w 1050228"/>
              <a:gd name="connsiteY29" fmla="*/ 644892 h 1552073"/>
              <a:gd name="connsiteX30" fmla="*/ 1050228 w 1050228"/>
              <a:gd name="connsiteY30" fmla="*/ 740732 h 1552073"/>
              <a:gd name="connsiteX31" fmla="*/ 999487 w 1050228"/>
              <a:gd name="connsiteY31" fmla="*/ 820553 h 1552073"/>
              <a:gd name="connsiteX32" fmla="*/ 977172 w 1050228"/>
              <a:gd name="connsiteY32" fmla="*/ 861461 h 1552073"/>
              <a:gd name="connsiteX33" fmla="*/ 923351 w 1050228"/>
              <a:gd name="connsiteY33" fmla="*/ 932961 h 1552073"/>
              <a:gd name="connsiteX34" fmla="*/ 825125 w 1050228"/>
              <a:gd name="connsiteY34" fmla="*/ 1014432 h 1552073"/>
              <a:gd name="connsiteX35" fmla="*/ 713135 w 1050228"/>
              <a:gd name="connsiteY35" fmla="*/ 1008246 h 1552073"/>
              <a:gd name="connsiteX36" fmla="*/ 689072 w 1050228"/>
              <a:gd name="connsiteY36" fmla="*/ 1118936 h 1552073"/>
              <a:gd name="connsiteX37" fmla="*/ 640946 w 1050228"/>
              <a:gd name="connsiteY37" fmla="*/ 1318661 h 1552073"/>
              <a:gd name="connsiteX38" fmla="*/ 583194 w 1050228"/>
              <a:gd name="connsiteY38" fmla="*/ 1453414 h 1552073"/>
              <a:gd name="connsiteX39" fmla="*/ 532662 w 1050228"/>
              <a:gd name="connsiteY39" fmla="*/ 1528010 h 1552073"/>
              <a:gd name="connsiteX40" fmla="*/ 465285 w 1050228"/>
              <a:gd name="connsiteY40" fmla="*/ 1552073 h 1552073"/>
              <a:gd name="connsiteX41" fmla="*/ 397908 w 1050228"/>
              <a:gd name="connsiteY41" fmla="*/ 1424539 h 1552073"/>
              <a:gd name="connsiteX42" fmla="*/ 383470 w 1050228"/>
              <a:gd name="connsiteY42" fmla="*/ 1412507 h 1552073"/>
              <a:gd name="connsiteX43" fmla="*/ 301655 w 1050228"/>
              <a:gd name="connsiteY43" fmla="*/ 1383631 h 1552073"/>
              <a:gd name="connsiteX44" fmla="*/ 234278 w 1050228"/>
              <a:gd name="connsiteY44" fmla="*/ 1357162 h 1552073"/>
              <a:gd name="connsiteX45" fmla="*/ 181340 w 1050228"/>
              <a:gd name="connsiteY45" fmla="*/ 1330692 h 1552073"/>
              <a:gd name="connsiteX46" fmla="*/ 133213 w 1050228"/>
              <a:gd name="connsiteY46" fmla="*/ 1275347 h 1552073"/>
              <a:gd name="connsiteX47" fmla="*/ 85087 w 1050228"/>
              <a:gd name="connsiteY47" fmla="*/ 1253690 h 1552073"/>
              <a:gd name="connsiteX48" fmla="*/ 94712 w 1050228"/>
              <a:gd name="connsiteY48" fmla="*/ 1193532 h 1552073"/>
              <a:gd name="connsiteX49" fmla="*/ 87493 w 1050228"/>
              <a:gd name="connsiteY49" fmla="*/ 1167063 h 1552073"/>
              <a:gd name="connsiteX50" fmla="*/ 46586 w 1050228"/>
              <a:gd name="connsiteY50" fmla="*/ 1123749 h 1552073"/>
              <a:gd name="connsiteX51" fmla="*/ 46586 w 1050228"/>
              <a:gd name="connsiteY51" fmla="*/ 1039528 h 1552073"/>
              <a:gd name="connsiteX52" fmla="*/ 16 w 1050228"/>
              <a:gd name="connsiteY52" fmla="*/ 952762 h 1552073"/>
              <a:gd name="connsiteX53" fmla="*/ 27335 w 1050228"/>
              <a:gd name="connsiteY53"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24301 h 1552073"/>
              <a:gd name="connsiteX4" fmla="*/ 200382 w 1050228"/>
              <a:gd name="connsiteY4" fmla="*/ 599516 h 1552073"/>
              <a:gd name="connsiteX5" fmla="*/ 188800 w 1050228"/>
              <a:gd name="connsiteY5" fmla="*/ 486558 h 1552073"/>
              <a:gd name="connsiteX6" fmla="*/ 207809 w 1050228"/>
              <a:gd name="connsiteY6" fmla="*/ 457200 h 1552073"/>
              <a:gd name="connsiteX7" fmla="*/ 210215 w 1050228"/>
              <a:gd name="connsiteY7" fmla="*/ 421105 h 1552073"/>
              <a:gd name="connsiteX8" fmla="*/ 234278 w 1050228"/>
              <a:gd name="connsiteY8" fmla="*/ 385010 h 1552073"/>
              <a:gd name="connsiteX9" fmla="*/ 279998 w 1050228"/>
              <a:gd name="connsiteY9" fmla="*/ 353728 h 1552073"/>
              <a:gd name="connsiteX10" fmla="*/ 357883 w 1050228"/>
              <a:gd name="connsiteY10" fmla="*/ 301615 h 1552073"/>
              <a:gd name="connsiteX11" fmla="*/ 421330 w 1050228"/>
              <a:gd name="connsiteY11" fmla="*/ 378958 h 1552073"/>
              <a:gd name="connsiteX12" fmla="*/ 501155 w 1050228"/>
              <a:gd name="connsiteY12" fmla="*/ 395250 h 1552073"/>
              <a:gd name="connsiteX13" fmla="*/ 534670 w 1050228"/>
              <a:gd name="connsiteY13" fmla="*/ 280713 h 1552073"/>
              <a:gd name="connsiteX14" fmla="*/ 648598 w 1050228"/>
              <a:gd name="connsiteY14" fmla="*/ 169613 h 1552073"/>
              <a:gd name="connsiteX15" fmla="*/ 709206 w 1050228"/>
              <a:gd name="connsiteY15" fmla="*/ 116672 h 1552073"/>
              <a:gd name="connsiteX16" fmla="*/ 768065 w 1050228"/>
              <a:gd name="connsiteY16" fmla="*/ 72602 h 1552073"/>
              <a:gd name="connsiteX17" fmla="*/ 805042 w 1050228"/>
              <a:gd name="connsiteY17" fmla="*/ 31557 h 1552073"/>
              <a:gd name="connsiteX18" fmla="*/ 838264 w 1050228"/>
              <a:gd name="connsiteY18" fmla="*/ 0 h 1552073"/>
              <a:gd name="connsiteX19" fmla="*/ 874358 w 1050228"/>
              <a:gd name="connsiteY19" fmla="*/ 67376 h 1552073"/>
              <a:gd name="connsiteX20" fmla="*/ 896015 w 1050228"/>
              <a:gd name="connsiteY20" fmla="*/ 163629 h 1552073"/>
              <a:gd name="connsiteX21" fmla="*/ 896015 w 1050228"/>
              <a:gd name="connsiteY21" fmla="*/ 291164 h 1552073"/>
              <a:gd name="connsiteX22" fmla="*/ 888796 w 1050228"/>
              <a:gd name="connsiteY22" fmla="*/ 315227 h 1552073"/>
              <a:gd name="connsiteX23" fmla="*/ 908047 w 1050228"/>
              <a:gd name="connsiteY23" fmla="*/ 394635 h 1552073"/>
              <a:gd name="connsiteX24" fmla="*/ 883984 w 1050228"/>
              <a:gd name="connsiteY24" fmla="*/ 416292 h 1552073"/>
              <a:gd name="connsiteX25" fmla="*/ 891203 w 1050228"/>
              <a:gd name="connsiteY25" fmla="*/ 454793 h 1552073"/>
              <a:gd name="connsiteX26" fmla="*/ 920078 w 1050228"/>
              <a:gd name="connsiteY26" fmla="*/ 524576 h 1552073"/>
              <a:gd name="connsiteX27" fmla="*/ 924891 w 1050228"/>
              <a:gd name="connsiteY27" fmla="*/ 546233 h 1552073"/>
              <a:gd name="connsiteX28" fmla="*/ 968205 w 1050228"/>
              <a:gd name="connsiteY28" fmla="*/ 594360 h 1552073"/>
              <a:gd name="connsiteX29" fmla="*/ 1013925 w 1050228"/>
              <a:gd name="connsiteY29" fmla="*/ 644892 h 1552073"/>
              <a:gd name="connsiteX30" fmla="*/ 1050228 w 1050228"/>
              <a:gd name="connsiteY30" fmla="*/ 740732 h 1552073"/>
              <a:gd name="connsiteX31" fmla="*/ 999487 w 1050228"/>
              <a:gd name="connsiteY31" fmla="*/ 820553 h 1552073"/>
              <a:gd name="connsiteX32" fmla="*/ 977172 w 1050228"/>
              <a:gd name="connsiteY32" fmla="*/ 861461 h 1552073"/>
              <a:gd name="connsiteX33" fmla="*/ 923351 w 1050228"/>
              <a:gd name="connsiteY33" fmla="*/ 932961 h 1552073"/>
              <a:gd name="connsiteX34" fmla="*/ 825125 w 1050228"/>
              <a:gd name="connsiteY34" fmla="*/ 1014432 h 1552073"/>
              <a:gd name="connsiteX35" fmla="*/ 713135 w 1050228"/>
              <a:gd name="connsiteY35" fmla="*/ 1008246 h 1552073"/>
              <a:gd name="connsiteX36" fmla="*/ 689072 w 1050228"/>
              <a:gd name="connsiteY36" fmla="*/ 1118936 h 1552073"/>
              <a:gd name="connsiteX37" fmla="*/ 640946 w 1050228"/>
              <a:gd name="connsiteY37" fmla="*/ 1318661 h 1552073"/>
              <a:gd name="connsiteX38" fmla="*/ 583194 w 1050228"/>
              <a:gd name="connsiteY38" fmla="*/ 1453414 h 1552073"/>
              <a:gd name="connsiteX39" fmla="*/ 532662 w 1050228"/>
              <a:gd name="connsiteY39" fmla="*/ 1528010 h 1552073"/>
              <a:gd name="connsiteX40" fmla="*/ 465285 w 1050228"/>
              <a:gd name="connsiteY40" fmla="*/ 1552073 h 1552073"/>
              <a:gd name="connsiteX41" fmla="*/ 397908 w 1050228"/>
              <a:gd name="connsiteY41" fmla="*/ 1424539 h 1552073"/>
              <a:gd name="connsiteX42" fmla="*/ 383470 w 1050228"/>
              <a:gd name="connsiteY42" fmla="*/ 1412507 h 1552073"/>
              <a:gd name="connsiteX43" fmla="*/ 301655 w 1050228"/>
              <a:gd name="connsiteY43" fmla="*/ 1383631 h 1552073"/>
              <a:gd name="connsiteX44" fmla="*/ 234278 w 1050228"/>
              <a:gd name="connsiteY44" fmla="*/ 1357162 h 1552073"/>
              <a:gd name="connsiteX45" fmla="*/ 181340 w 1050228"/>
              <a:gd name="connsiteY45" fmla="*/ 1330692 h 1552073"/>
              <a:gd name="connsiteX46" fmla="*/ 133213 w 1050228"/>
              <a:gd name="connsiteY46" fmla="*/ 1275347 h 1552073"/>
              <a:gd name="connsiteX47" fmla="*/ 85087 w 1050228"/>
              <a:gd name="connsiteY47" fmla="*/ 1253690 h 1552073"/>
              <a:gd name="connsiteX48" fmla="*/ 94712 w 1050228"/>
              <a:gd name="connsiteY48" fmla="*/ 1193532 h 1552073"/>
              <a:gd name="connsiteX49" fmla="*/ 87493 w 1050228"/>
              <a:gd name="connsiteY49" fmla="*/ 1167063 h 1552073"/>
              <a:gd name="connsiteX50" fmla="*/ 46586 w 1050228"/>
              <a:gd name="connsiteY50" fmla="*/ 1123749 h 1552073"/>
              <a:gd name="connsiteX51" fmla="*/ 46586 w 1050228"/>
              <a:gd name="connsiteY51" fmla="*/ 1039528 h 1552073"/>
              <a:gd name="connsiteX52" fmla="*/ 16 w 1050228"/>
              <a:gd name="connsiteY52" fmla="*/ 952762 h 1552073"/>
              <a:gd name="connsiteX53" fmla="*/ 27335 w 1050228"/>
              <a:gd name="connsiteY53"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24301 h 1552073"/>
              <a:gd name="connsiteX4" fmla="*/ 200382 w 1050228"/>
              <a:gd name="connsiteY4" fmla="*/ 599516 h 1552073"/>
              <a:gd name="connsiteX5" fmla="*/ 188800 w 1050228"/>
              <a:gd name="connsiteY5" fmla="*/ 486558 h 1552073"/>
              <a:gd name="connsiteX6" fmla="*/ 192072 w 1050228"/>
              <a:gd name="connsiteY6" fmla="*/ 447850 h 1552073"/>
              <a:gd name="connsiteX7" fmla="*/ 210215 w 1050228"/>
              <a:gd name="connsiteY7" fmla="*/ 421105 h 1552073"/>
              <a:gd name="connsiteX8" fmla="*/ 234278 w 1050228"/>
              <a:gd name="connsiteY8" fmla="*/ 385010 h 1552073"/>
              <a:gd name="connsiteX9" fmla="*/ 279998 w 1050228"/>
              <a:gd name="connsiteY9" fmla="*/ 353728 h 1552073"/>
              <a:gd name="connsiteX10" fmla="*/ 357883 w 1050228"/>
              <a:gd name="connsiteY10" fmla="*/ 301615 h 1552073"/>
              <a:gd name="connsiteX11" fmla="*/ 421330 w 1050228"/>
              <a:gd name="connsiteY11" fmla="*/ 378958 h 1552073"/>
              <a:gd name="connsiteX12" fmla="*/ 501155 w 1050228"/>
              <a:gd name="connsiteY12" fmla="*/ 395250 h 1552073"/>
              <a:gd name="connsiteX13" fmla="*/ 534670 w 1050228"/>
              <a:gd name="connsiteY13" fmla="*/ 280713 h 1552073"/>
              <a:gd name="connsiteX14" fmla="*/ 648598 w 1050228"/>
              <a:gd name="connsiteY14" fmla="*/ 169613 h 1552073"/>
              <a:gd name="connsiteX15" fmla="*/ 709206 w 1050228"/>
              <a:gd name="connsiteY15" fmla="*/ 116672 h 1552073"/>
              <a:gd name="connsiteX16" fmla="*/ 768065 w 1050228"/>
              <a:gd name="connsiteY16" fmla="*/ 72602 h 1552073"/>
              <a:gd name="connsiteX17" fmla="*/ 805042 w 1050228"/>
              <a:gd name="connsiteY17" fmla="*/ 31557 h 1552073"/>
              <a:gd name="connsiteX18" fmla="*/ 838264 w 1050228"/>
              <a:gd name="connsiteY18" fmla="*/ 0 h 1552073"/>
              <a:gd name="connsiteX19" fmla="*/ 874358 w 1050228"/>
              <a:gd name="connsiteY19" fmla="*/ 67376 h 1552073"/>
              <a:gd name="connsiteX20" fmla="*/ 896015 w 1050228"/>
              <a:gd name="connsiteY20" fmla="*/ 163629 h 1552073"/>
              <a:gd name="connsiteX21" fmla="*/ 896015 w 1050228"/>
              <a:gd name="connsiteY21" fmla="*/ 291164 h 1552073"/>
              <a:gd name="connsiteX22" fmla="*/ 888796 w 1050228"/>
              <a:gd name="connsiteY22" fmla="*/ 315227 h 1552073"/>
              <a:gd name="connsiteX23" fmla="*/ 908047 w 1050228"/>
              <a:gd name="connsiteY23" fmla="*/ 394635 h 1552073"/>
              <a:gd name="connsiteX24" fmla="*/ 883984 w 1050228"/>
              <a:gd name="connsiteY24" fmla="*/ 416292 h 1552073"/>
              <a:gd name="connsiteX25" fmla="*/ 891203 w 1050228"/>
              <a:gd name="connsiteY25" fmla="*/ 454793 h 1552073"/>
              <a:gd name="connsiteX26" fmla="*/ 920078 w 1050228"/>
              <a:gd name="connsiteY26" fmla="*/ 524576 h 1552073"/>
              <a:gd name="connsiteX27" fmla="*/ 924891 w 1050228"/>
              <a:gd name="connsiteY27" fmla="*/ 546233 h 1552073"/>
              <a:gd name="connsiteX28" fmla="*/ 968205 w 1050228"/>
              <a:gd name="connsiteY28" fmla="*/ 594360 h 1552073"/>
              <a:gd name="connsiteX29" fmla="*/ 1013925 w 1050228"/>
              <a:gd name="connsiteY29" fmla="*/ 644892 h 1552073"/>
              <a:gd name="connsiteX30" fmla="*/ 1050228 w 1050228"/>
              <a:gd name="connsiteY30" fmla="*/ 740732 h 1552073"/>
              <a:gd name="connsiteX31" fmla="*/ 999487 w 1050228"/>
              <a:gd name="connsiteY31" fmla="*/ 820553 h 1552073"/>
              <a:gd name="connsiteX32" fmla="*/ 977172 w 1050228"/>
              <a:gd name="connsiteY32" fmla="*/ 861461 h 1552073"/>
              <a:gd name="connsiteX33" fmla="*/ 923351 w 1050228"/>
              <a:gd name="connsiteY33" fmla="*/ 932961 h 1552073"/>
              <a:gd name="connsiteX34" fmla="*/ 825125 w 1050228"/>
              <a:gd name="connsiteY34" fmla="*/ 1014432 h 1552073"/>
              <a:gd name="connsiteX35" fmla="*/ 713135 w 1050228"/>
              <a:gd name="connsiteY35" fmla="*/ 1008246 h 1552073"/>
              <a:gd name="connsiteX36" fmla="*/ 689072 w 1050228"/>
              <a:gd name="connsiteY36" fmla="*/ 1118936 h 1552073"/>
              <a:gd name="connsiteX37" fmla="*/ 640946 w 1050228"/>
              <a:gd name="connsiteY37" fmla="*/ 1318661 h 1552073"/>
              <a:gd name="connsiteX38" fmla="*/ 583194 w 1050228"/>
              <a:gd name="connsiteY38" fmla="*/ 1453414 h 1552073"/>
              <a:gd name="connsiteX39" fmla="*/ 532662 w 1050228"/>
              <a:gd name="connsiteY39" fmla="*/ 1528010 h 1552073"/>
              <a:gd name="connsiteX40" fmla="*/ 465285 w 1050228"/>
              <a:gd name="connsiteY40" fmla="*/ 1552073 h 1552073"/>
              <a:gd name="connsiteX41" fmla="*/ 397908 w 1050228"/>
              <a:gd name="connsiteY41" fmla="*/ 1424539 h 1552073"/>
              <a:gd name="connsiteX42" fmla="*/ 383470 w 1050228"/>
              <a:gd name="connsiteY42" fmla="*/ 1412507 h 1552073"/>
              <a:gd name="connsiteX43" fmla="*/ 301655 w 1050228"/>
              <a:gd name="connsiteY43" fmla="*/ 1383631 h 1552073"/>
              <a:gd name="connsiteX44" fmla="*/ 234278 w 1050228"/>
              <a:gd name="connsiteY44" fmla="*/ 1357162 h 1552073"/>
              <a:gd name="connsiteX45" fmla="*/ 181340 w 1050228"/>
              <a:gd name="connsiteY45" fmla="*/ 1330692 h 1552073"/>
              <a:gd name="connsiteX46" fmla="*/ 133213 w 1050228"/>
              <a:gd name="connsiteY46" fmla="*/ 1275347 h 1552073"/>
              <a:gd name="connsiteX47" fmla="*/ 85087 w 1050228"/>
              <a:gd name="connsiteY47" fmla="*/ 1253690 h 1552073"/>
              <a:gd name="connsiteX48" fmla="*/ 94712 w 1050228"/>
              <a:gd name="connsiteY48" fmla="*/ 1193532 h 1552073"/>
              <a:gd name="connsiteX49" fmla="*/ 87493 w 1050228"/>
              <a:gd name="connsiteY49" fmla="*/ 1167063 h 1552073"/>
              <a:gd name="connsiteX50" fmla="*/ 46586 w 1050228"/>
              <a:gd name="connsiteY50" fmla="*/ 1123749 h 1552073"/>
              <a:gd name="connsiteX51" fmla="*/ 46586 w 1050228"/>
              <a:gd name="connsiteY51" fmla="*/ 1039528 h 1552073"/>
              <a:gd name="connsiteX52" fmla="*/ 16 w 1050228"/>
              <a:gd name="connsiteY52" fmla="*/ 952762 h 1552073"/>
              <a:gd name="connsiteX53" fmla="*/ 27335 w 1050228"/>
              <a:gd name="connsiteY53"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24301 h 1552073"/>
              <a:gd name="connsiteX4" fmla="*/ 200382 w 1050228"/>
              <a:gd name="connsiteY4" fmla="*/ 599516 h 1552073"/>
              <a:gd name="connsiteX5" fmla="*/ 192072 w 1050228"/>
              <a:gd name="connsiteY5" fmla="*/ 447850 h 1552073"/>
              <a:gd name="connsiteX6" fmla="*/ 210215 w 1050228"/>
              <a:gd name="connsiteY6" fmla="*/ 421105 h 1552073"/>
              <a:gd name="connsiteX7" fmla="*/ 234278 w 1050228"/>
              <a:gd name="connsiteY7" fmla="*/ 385010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9206 w 1050228"/>
              <a:gd name="connsiteY14" fmla="*/ 116672 h 1552073"/>
              <a:gd name="connsiteX15" fmla="*/ 768065 w 1050228"/>
              <a:gd name="connsiteY15" fmla="*/ 72602 h 1552073"/>
              <a:gd name="connsiteX16" fmla="*/ 805042 w 1050228"/>
              <a:gd name="connsiteY16" fmla="*/ 31557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24301 h 1552073"/>
              <a:gd name="connsiteX4" fmla="*/ 200382 w 1050228"/>
              <a:gd name="connsiteY4" fmla="*/ 599516 h 1552073"/>
              <a:gd name="connsiteX5" fmla="*/ 176336 w 1050228"/>
              <a:gd name="connsiteY5" fmla="*/ 440838 h 1552073"/>
              <a:gd name="connsiteX6" fmla="*/ 210215 w 1050228"/>
              <a:gd name="connsiteY6" fmla="*/ 421105 h 1552073"/>
              <a:gd name="connsiteX7" fmla="*/ 234278 w 1050228"/>
              <a:gd name="connsiteY7" fmla="*/ 385010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9206 w 1050228"/>
              <a:gd name="connsiteY14" fmla="*/ 116672 h 1552073"/>
              <a:gd name="connsiteX15" fmla="*/ 768065 w 1050228"/>
              <a:gd name="connsiteY15" fmla="*/ 72602 h 1552073"/>
              <a:gd name="connsiteX16" fmla="*/ 805042 w 1050228"/>
              <a:gd name="connsiteY16" fmla="*/ 31557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24301 h 1552073"/>
              <a:gd name="connsiteX4" fmla="*/ 200382 w 1050228"/>
              <a:gd name="connsiteY4" fmla="*/ 599516 h 1552073"/>
              <a:gd name="connsiteX5" fmla="*/ 176336 w 1050228"/>
              <a:gd name="connsiteY5" fmla="*/ 440838 h 1552073"/>
              <a:gd name="connsiteX6" fmla="*/ 210215 w 1050228"/>
              <a:gd name="connsiteY6" fmla="*/ 421105 h 1552073"/>
              <a:gd name="connsiteX7" fmla="*/ 234278 w 1050228"/>
              <a:gd name="connsiteY7" fmla="*/ 385010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9206 w 1050228"/>
              <a:gd name="connsiteY14" fmla="*/ 116672 h 1552073"/>
              <a:gd name="connsiteX15" fmla="*/ 768065 w 1050228"/>
              <a:gd name="connsiteY15" fmla="*/ 72602 h 1552073"/>
              <a:gd name="connsiteX16" fmla="*/ 805042 w 1050228"/>
              <a:gd name="connsiteY16" fmla="*/ 31557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24301 h 1552073"/>
              <a:gd name="connsiteX4" fmla="*/ 184645 w 1050228"/>
              <a:gd name="connsiteY4" fmla="*/ 590166 h 1552073"/>
              <a:gd name="connsiteX5" fmla="*/ 176336 w 1050228"/>
              <a:gd name="connsiteY5" fmla="*/ 440838 h 1552073"/>
              <a:gd name="connsiteX6" fmla="*/ 210215 w 1050228"/>
              <a:gd name="connsiteY6" fmla="*/ 421105 h 1552073"/>
              <a:gd name="connsiteX7" fmla="*/ 234278 w 1050228"/>
              <a:gd name="connsiteY7" fmla="*/ 385010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9206 w 1050228"/>
              <a:gd name="connsiteY14" fmla="*/ 116672 h 1552073"/>
              <a:gd name="connsiteX15" fmla="*/ 768065 w 1050228"/>
              <a:gd name="connsiteY15" fmla="*/ 72602 h 1552073"/>
              <a:gd name="connsiteX16" fmla="*/ 805042 w 1050228"/>
              <a:gd name="connsiteY16" fmla="*/ 31557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24301 h 1552073"/>
              <a:gd name="connsiteX4" fmla="*/ 184645 w 1050228"/>
              <a:gd name="connsiteY4" fmla="*/ 590166 h 1552073"/>
              <a:gd name="connsiteX5" fmla="*/ 165845 w 1050228"/>
              <a:gd name="connsiteY5" fmla="*/ 475899 h 1552073"/>
              <a:gd name="connsiteX6" fmla="*/ 210215 w 1050228"/>
              <a:gd name="connsiteY6" fmla="*/ 421105 h 1552073"/>
              <a:gd name="connsiteX7" fmla="*/ 234278 w 1050228"/>
              <a:gd name="connsiteY7" fmla="*/ 385010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9206 w 1050228"/>
              <a:gd name="connsiteY14" fmla="*/ 116672 h 1552073"/>
              <a:gd name="connsiteX15" fmla="*/ 768065 w 1050228"/>
              <a:gd name="connsiteY15" fmla="*/ 72602 h 1552073"/>
              <a:gd name="connsiteX16" fmla="*/ 805042 w 1050228"/>
              <a:gd name="connsiteY16" fmla="*/ 31557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24301 h 1552073"/>
              <a:gd name="connsiteX4" fmla="*/ 184645 w 1050228"/>
              <a:gd name="connsiteY4" fmla="*/ 590166 h 1552073"/>
              <a:gd name="connsiteX5" fmla="*/ 165845 w 1050228"/>
              <a:gd name="connsiteY5" fmla="*/ 475899 h 1552073"/>
              <a:gd name="connsiteX6" fmla="*/ 201472 w 1050228"/>
              <a:gd name="connsiteY6" fmla="*/ 414094 h 1552073"/>
              <a:gd name="connsiteX7" fmla="*/ 234278 w 1050228"/>
              <a:gd name="connsiteY7" fmla="*/ 385010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9206 w 1050228"/>
              <a:gd name="connsiteY14" fmla="*/ 116672 h 1552073"/>
              <a:gd name="connsiteX15" fmla="*/ 768065 w 1050228"/>
              <a:gd name="connsiteY15" fmla="*/ 72602 h 1552073"/>
              <a:gd name="connsiteX16" fmla="*/ 805042 w 1050228"/>
              <a:gd name="connsiteY16" fmla="*/ 31557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24301 h 1552073"/>
              <a:gd name="connsiteX4" fmla="*/ 184645 w 1050228"/>
              <a:gd name="connsiteY4" fmla="*/ 590166 h 1552073"/>
              <a:gd name="connsiteX5" fmla="*/ 165845 w 1050228"/>
              <a:gd name="connsiteY5" fmla="*/ 475899 h 1552073"/>
              <a:gd name="connsiteX6" fmla="*/ 201472 w 1050228"/>
              <a:gd name="connsiteY6" fmla="*/ 414094 h 1552073"/>
              <a:gd name="connsiteX7" fmla="*/ 204553 w 1050228"/>
              <a:gd name="connsiteY7" fmla="*/ 366309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9206 w 1050228"/>
              <a:gd name="connsiteY14" fmla="*/ 116672 h 1552073"/>
              <a:gd name="connsiteX15" fmla="*/ 768065 w 1050228"/>
              <a:gd name="connsiteY15" fmla="*/ 72602 h 1552073"/>
              <a:gd name="connsiteX16" fmla="*/ 805042 w 1050228"/>
              <a:gd name="connsiteY16" fmla="*/ 31557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24301 h 1552073"/>
              <a:gd name="connsiteX4" fmla="*/ 184645 w 1050228"/>
              <a:gd name="connsiteY4" fmla="*/ 590166 h 1552073"/>
              <a:gd name="connsiteX5" fmla="*/ 165845 w 1050228"/>
              <a:gd name="connsiteY5" fmla="*/ 475899 h 1552073"/>
              <a:gd name="connsiteX6" fmla="*/ 173496 w 1050228"/>
              <a:gd name="connsiteY6" fmla="*/ 404744 h 1552073"/>
              <a:gd name="connsiteX7" fmla="*/ 204553 w 1050228"/>
              <a:gd name="connsiteY7" fmla="*/ 366309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9206 w 1050228"/>
              <a:gd name="connsiteY14" fmla="*/ 116672 h 1552073"/>
              <a:gd name="connsiteX15" fmla="*/ 768065 w 1050228"/>
              <a:gd name="connsiteY15" fmla="*/ 72602 h 1552073"/>
              <a:gd name="connsiteX16" fmla="*/ 805042 w 1050228"/>
              <a:gd name="connsiteY16" fmla="*/ 31557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24301 h 1552073"/>
              <a:gd name="connsiteX4" fmla="*/ 184645 w 1050228"/>
              <a:gd name="connsiteY4" fmla="*/ 590166 h 1552073"/>
              <a:gd name="connsiteX5" fmla="*/ 144862 w 1050228"/>
              <a:gd name="connsiteY5" fmla="*/ 492261 h 1552073"/>
              <a:gd name="connsiteX6" fmla="*/ 173496 w 1050228"/>
              <a:gd name="connsiteY6" fmla="*/ 404744 h 1552073"/>
              <a:gd name="connsiteX7" fmla="*/ 204553 w 1050228"/>
              <a:gd name="connsiteY7" fmla="*/ 366309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9206 w 1050228"/>
              <a:gd name="connsiteY14" fmla="*/ 116672 h 1552073"/>
              <a:gd name="connsiteX15" fmla="*/ 768065 w 1050228"/>
              <a:gd name="connsiteY15" fmla="*/ 72602 h 1552073"/>
              <a:gd name="connsiteX16" fmla="*/ 805042 w 1050228"/>
              <a:gd name="connsiteY16" fmla="*/ 31557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24301 h 1552073"/>
              <a:gd name="connsiteX4" fmla="*/ 179400 w 1050228"/>
              <a:gd name="connsiteY4" fmla="*/ 594841 h 1552073"/>
              <a:gd name="connsiteX5" fmla="*/ 144862 w 1050228"/>
              <a:gd name="connsiteY5" fmla="*/ 492261 h 1552073"/>
              <a:gd name="connsiteX6" fmla="*/ 173496 w 1050228"/>
              <a:gd name="connsiteY6" fmla="*/ 404744 h 1552073"/>
              <a:gd name="connsiteX7" fmla="*/ 204553 w 1050228"/>
              <a:gd name="connsiteY7" fmla="*/ 366309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9206 w 1050228"/>
              <a:gd name="connsiteY14" fmla="*/ 116672 h 1552073"/>
              <a:gd name="connsiteX15" fmla="*/ 768065 w 1050228"/>
              <a:gd name="connsiteY15" fmla="*/ 72602 h 1552073"/>
              <a:gd name="connsiteX16" fmla="*/ 805042 w 1050228"/>
              <a:gd name="connsiteY16" fmla="*/ 31557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07939 h 1552073"/>
              <a:gd name="connsiteX4" fmla="*/ 179400 w 1050228"/>
              <a:gd name="connsiteY4" fmla="*/ 594841 h 1552073"/>
              <a:gd name="connsiteX5" fmla="*/ 144862 w 1050228"/>
              <a:gd name="connsiteY5" fmla="*/ 492261 h 1552073"/>
              <a:gd name="connsiteX6" fmla="*/ 173496 w 1050228"/>
              <a:gd name="connsiteY6" fmla="*/ 404744 h 1552073"/>
              <a:gd name="connsiteX7" fmla="*/ 204553 w 1050228"/>
              <a:gd name="connsiteY7" fmla="*/ 366309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9206 w 1050228"/>
              <a:gd name="connsiteY14" fmla="*/ 116672 h 1552073"/>
              <a:gd name="connsiteX15" fmla="*/ 768065 w 1050228"/>
              <a:gd name="connsiteY15" fmla="*/ 72602 h 1552073"/>
              <a:gd name="connsiteX16" fmla="*/ 805042 w 1050228"/>
              <a:gd name="connsiteY16" fmla="*/ 31557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07939 h 1552073"/>
              <a:gd name="connsiteX4" fmla="*/ 167161 w 1050228"/>
              <a:gd name="connsiteY4" fmla="*/ 594841 h 1552073"/>
              <a:gd name="connsiteX5" fmla="*/ 144862 w 1050228"/>
              <a:gd name="connsiteY5" fmla="*/ 492261 h 1552073"/>
              <a:gd name="connsiteX6" fmla="*/ 173496 w 1050228"/>
              <a:gd name="connsiteY6" fmla="*/ 404744 h 1552073"/>
              <a:gd name="connsiteX7" fmla="*/ 204553 w 1050228"/>
              <a:gd name="connsiteY7" fmla="*/ 366309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9206 w 1050228"/>
              <a:gd name="connsiteY14" fmla="*/ 116672 h 1552073"/>
              <a:gd name="connsiteX15" fmla="*/ 768065 w 1050228"/>
              <a:gd name="connsiteY15" fmla="*/ 72602 h 1552073"/>
              <a:gd name="connsiteX16" fmla="*/ 805042 w 1050228"/>
              <a:gd name="connsiteY16" fmla="*/ 31557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07939 h 1552073"/>
              <a:gd name="connsiteX4" fmla="*/ 167161 w 1050228"/>
              <a:gd name="connsiteY4" fmla="*/ 594841 h 1552073"/>
              <a:gd name="connsiteX5" fmla="*/ 144862 w 1050228"/>
              <a:gd name="connsiteY5" fmla="*/ 492261 h 1552073"/>
              <a:gd name="connsiteX6" fmla="*/ 173496 w 1050228"/>
              <a:gd name="connsiteY6" fmla="*/ 404744 h 1552073"/>
              <a:gd name="connsiteX7" fmla="*/ 204553 w 1050228"/>
              <a:gd name="connsiteY7" fmla="*/ 366309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9206 w 1050228"/>
              <a:gd name="connsiteY14" fmla="*/ 116672 h 1552073"/>
              <a:gd name="connsiteX15" fmla="*/ 759322 w 1050228"/>
              <a:gd name="connsiteY15" fmla="*/ 44553 h 1552073"/>
              <a:gd name="connsiteX16" fmla="*/ 805042 w 1050228"/>
              <a:gd name="connsiteY16" fmla="*/ 31557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07939 h 1552073"/>
              <a:gd name="connsiteX4" fmla="*/ 167161 w 1050228"/>
              <a:gd name="connsiteY4" fmla="*/ 594841 h 1552073"/>
              <a:gd name="connsiteX5" fmla="*/ 144862 w 1050228"/>
              <a:gd name="connsiteY5" fmla="*/ 492261 h 1552073"/>
              <a:gd name="connsiteX6" fmla="*/ 173496 w 1050228"/>
              <a:gd name="connsiteY6" fmla="*/ 404744 h 1552073"/>
              <a:gd name="connsiteX7" fmla="*/ 204553 w 1050228"/>
              <a:gd name="connsiteY7" fmla="*/ 366309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3961 w 1050228"/>
              <a:gd name="connsiteY14" fmla="*/ 109660 h 1552073"/>
              <a:gd name="connsiteX15" fmla="*/ 759322 w 1050228"/>
              <a:gd name="connsiteY15" fmla="*/ 44553 h 1552073"/>
              <a:gd name="connsiteX16" fmla="*/ 805042 w 1050228"/>
              <a:gd name="connsiteY16" fmla="*/ 31557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07939 h 1552073"/>
              <a:gd name="connsiteX4" fmla="*/ 167161 w 1050228"/>
              <a:gd name="connsiteY4" fmla="*/ 594841 h 1552073"/>
              <a:gd name="connsiteX5" fmla="*/ 144862 w 1050228"/>
              <a:gd name="connsiteY5" fmla="*/ 492261 h 1552073"/>
              <a:gd name="connsiteX6" fmla="*/ 173496 w 1050228"/>
              <a:gd name="connsiteY6" fmla="*/ 404744 h 1552073"/>
              <a:gd name="connsiteX7" fmla="*/ 204553 w 1050228"/>
              <a:gd name="connsiteY7" fmla="*/ 366309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3961 w 1050228"/>
              <a:gd name="connsiteY14" fmla="*/ 109660 h 1552073"/>
              <a:gd name="connsiteX15" fmla="*/ 759322 w 1050228"/>
              <a:gd name="connsiteY15" fmla="*/ 44553 h 1552073"/>
              <a:gd name="connsiteX16" fmla="*/ 805042 w 1050228"/>
              <a:gd name="connsiteY16" fmla="*/ 31557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07939 h 1552073"/>
              <a:gd name="connsiteX4" fmla="*/ 167161 w 1050228"/>
              <a:gd name="connsiteY4" fmla="*/ 594841 h 1552073"/>
              <a:gd name="connsiteX5" fmla="*/ 144862 w 1050228"/>
              <a:gd name="connsiteY5" fmla="*/ 492261 h 1552073"/>
              <a:gd name="connsiteX6" fmla="*/ 173496 w 1050228"/>
              <a:gd name="connsiteY6" fmla="*/ 404744 h 1552073"/>
              <a:gd name="connsiteX7" fmla="*/ 204553 w 1050228"/>
              <a:gd name="connsiteY7" fmla="*/ 366309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3961 w 1050228"/>
              <a:gd name="connsiteY14" fmla="*/ 109660 h 1552073"/>
              <a:gd name="connsiteX15" fmla="*/ 759322 w 1050228"/>
              <a:gd name="connsiteY15" fmla="*/ 44553 h 1552073"/>
              <a:gd name="connsiteX16" fmla="*/ 831270 w 1050228"/>
              <a:gd name="connsiteY16" fmla="*/ 150768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44616 h 1552073"/>
              <a:gd name="connsiteX1" fmla="*/ 92964 w 1050228"/>
              <a:gd name="connsiteY1" fmla="*/ 802746 h 1552073"/>
              <a:gd name="connsiteX2" fmla="*/ 130807 w 1050228"/>
              <a:gd name="connsiteY2" fmla="*/ 693914 h 1552073"/>
              <a:gd name="connsiteX3" fmla="*/ 187467 w 1050228"/>
              <a:gd name="connsiteY3" fmla="*/ 707939 h 1552073"/>
              <a:gd name="connsiteX4" fmla="*/ 167161 w 1050228"/>
              <a:gd name="connsiteY4" fmla="*/ 594841 h 1552073"/>
              <a:gd name="connsiteX5" fmla="*/ 144862 w 1050228"/>
              <a:gd name="connsiteY5" fmla="*/ 492261 h 1552073"/>
              <a:gd name="connsiteX6" fmla="*/ 173496 w 1050228"/>
              <a:gd name="connsiteY6" fmla="*/ 404744 h 1552073"/>
              <a:gd name="connsiteX7" fmla="*/ 204553 w 1050228"/>
              <a:gd name="connsiteY7" fmla="*/ 366309 h 1552073"/>
              <a:gd name="connsiteX8" fmla="*/ 279998 w 1050228"/>
              <a:gd name="connsiteY8" fmla="*/ 353728 h 1552073"/>
              <a:gd name="connsiteX9" fmla="*/ 357883 w 1050228"/>
              <a:gd name="connsiteY9" fmla="*/ 301615 h 1552073"/>
              <a:gd name="connsiteX10" fmla="*/ 421330 w 1050228"/>
              <a:gd name="connsiteY10" fmla="*/ 378958 h 1552073"/>
              <a:gd name="connsiteX11" fmla="*/ 501155 w 1050228"/>
              <a:gd name="connsiteY11" fmla="*/ 395250 h 1552073"/>
              <a:gd name="connsiteX12" fmla="*/ 534670 w 1050228"/>
              <a:gd name="connsiteY12" fmla="*/ 280713 h 1552073"/>
              <a:gd name="connsiteX13" fmla="*/ 648598 w 1050228"/>
              <a:gd name="connsiteY13" fmla="*/ 169613 h 1552073"/>
              <a:gd name="connsiteX14" fmla="*/ 703961 w 1050228"/>
              <a:gd name="connsiteY14" fmla="*/ 109660 h 1552073"/>
              <a:gd name="connsiteX15" fmla="*/ 759322 w 1050228"/>
              <a:gd name="connsiteY15" fmla="*/ 44553 h 1552073"/>
              <a:gd name="connsiteX16" fmla="*/ 806790 w 1050228"/>
              <a:gd name="connsiteY16" fmla="*/ 132069 h 1552073"/>
              <a:gd name="connsiteX17" fmla="*/ 838264 w 1050228"/>
              <a:gd name="connsiteY17" fmla="*/ 0 h 1552073"/>
              <a:gd name="connsiteX18" fmla="*/ 874358 w 1050228"/>
              <a:gd name="connsiteY18" fmla="*/ 67376 h 1552073"/>
              <a:gd name="connsiteX19" fmla="*/ 896015 w 1050228"/>
              <a:gd name="connsiteY19" fmla="*/ 163629 h 1552073"/>
              <a:gd name="connsiteX20" fmla="*/ 896015 w 1050228"/>
              <a:gd name="connsiteY20" fmla="*/ 291164 h 1552073"/>
              <a:gd name="connsiteX21" fmla="*/ 888796 w 1050228"/>
              <a:gd name="connsiteY21" fmla="*/ 315227 h 1552073"/>
              <a:gd name="connsiteX22" fmla="*/ 908047 w 1050228"/>
              <a:gd name="connsiteY22" fmla="*/ 394635 h 1552073"/>
              <a:gd name="connsiteX23" fmla="*/ 883984 w 1050228"/>
              <a:gd name="connsiteY23" fmla="*/ 416292 h 1552073"/>
              <a:gd name="connsiteX24" fmla="*/ 891203 w 1050228"/>
              <a:gd name="connsiteY24" fmla="*/ 454793 h 1552073"/>
              <a:gd name="connsiteX25" fmla="*/ 920078 w 1050228"/>
              <a:gd name="connsiteY25" fmla="*/ 524576 h 1552073"/>
              <a:gd name="connsiteX26" fmla="*/ 924891 w 1050228"/>
              <a:gd name="connsiteY26" fmla="*/ 546233 h 1552073"/>
              <a:gd name="connsiteX27" fmla="*/ 968205 w 1050228"/>
              <a:gd name="connsiteY27" fmla="*/ 594360 h 1552073"/>
              <a:gd name="connsiteX28" fmla="*/ 1013925 w 1050228"/>
              <a:gd name="connsiteY28" fmla="*/ 644892 h 1552073"/>
              <a:gd name="connsiteX29" fmla="*/ 1050228 w 1050228"/>
              <a:gd name="connsiteY29" fmla="*/ 740732 h 1552073"/>
              <a:gd name="connsiteX30" fmla="*/ 999487 w 1050228"/>
              <a:gd name="connsiteY30" fmla="*/ 820553 h 1552073"/>
              <a:gd name="connsiteX31" fmla="*/ 977172 w 1050228"/>
              <a:gd name="connsiteY31" fmla="*/ 861461 h 1552073"/>
              <a:gd name="connsiteX32" fmla="*/ 923351 w 1050228"/>
              <a:gd name="connsiteY32" fmla="*/ 932961 h 1552073"/>
              <a:gd name="connsiteX33" fmla="*/ 825125 w 1050228"/>
              <a:gd name="connsiteY33" fmla="*/ 1014432 h 1552073"/>
              <a:gd name="connsiteX34" fmla="*/ 713135 w 1050228"/>
              <a:gd name="connsiteY34" fmla="*/ 1008246 h 1552073"/>
              <a:gd name="connsiteX35" fmla="*/ 689072 w 1050228"/>
              <a:gd name="connsiteY35" fmla="*/ 1118936 h 1552073"/>
              <a:gd name="connsiteX36" fmla="*/ 640946 w 1050228"/>
              <a:gd name="connsiteY36" fmla="*/ 1318661 h 1552073"/>
              <a:gd name="connsiteX37" fmla="*/ 583194 w 1050228"/>
              <a:gd name="connsiteY37" fmla="*/ 1453414 h 1552073"/>
              <a:gd name="connsiteX38" fmla="*/ 532662 w 1050228"/>
              <a:gd name="connsiteY38" fmla="*/ 1528010 h 1552073"/>
              <a:gd name="connsiteX39" fmla="*/ 465285 w 1050228"/>
              <a:gd name="connsiteY39" fmla="*/ 1552073 h 1552073"/>
              <a:gd name="connsiteX40" fmla="*/ 397908 w 1050228"/>
              <a:gd name="connsiteY40" fmla="*/ 1424539 h 1552073"/>
              <a:gd name="connsiteX41" fmla="*/ 383470 w 1050228"/>
              <a:gd name="connsiteY41" fmla="*/ 1412507 h 1552073"/>
              <a:gd name="connsiteX42" fmla="*/ 301655 w 1050228"/>
              <a:gd name="connsiteY42" fmla="*/ 1383631 h 1552073"/>
              <a:gd name="connsiteX43" fmla="*/ 234278 w 1050228"/>
              <a:gd name="connsiteY43" fmla="*/ 1357162 h 1552073"/>
              <a:gd name="connsiteX44" fmla="*/ 181340 w 1050228"/>
              <a:gd name="connsiteY44" fmla="*/ 1330692 h 1552073"/>
              <a:gd name="connsiteX45" fmla="*/ 133213 w 1050228"/>
              <a:gd name="connsiteY45" fmla="*/ 1275347 h 1552073"/>
              <a:gd name="connsiteX46" fmla="*/ 85087 w 1050228"/>
              <a:gd name="connsiteY46" fmla="*/ 1253690 h 1552073"/>
              <a:gd name="connsiteX47" fmla="*/ 94712 w 1050228"/>
              <a:gd name="connsiteY47" fmla="*/ 1193532 h 1552073"/>
              <a:gd name="connsiteX48" fmla="*/ 87493 w 1050228"/>
              <a:gd name="connsiteY48" fmla="*/ 1167063 h 1552073"/>
              <a:gd name="connsiteX49" fmla="*/ 46586 w 1050228"/>
              <a:gd name="connsiteY49" fmla="*/ 1123749 h 1552073"/>
              <a:gd name="connsiteX50" fmla="*/ 46586 w 1050228"/>
              <a:gd name="connsiteY50" fmla="*/ 1039528 h 1552073"/>
              <a:gd name="connsiteX51" fmla="*/ 16 w 1050228"/>
              <a:gd name="connsiteY51" fmla="*/ 952762 h 1552073"/>
              <a:gd name="connsiteX52" fmla="*/ 27335 w 1050228"/>
              <a:gd name="connsiteY52" fmla="*/ 844616 h 1552073"/>
              <a:gd name="connsiteX0" fmla="*/ 27335 w 1050228"/>
              <a:gd name="connsiteY0" fmla="*/ 800063 h 1507520"/>
              <a:gd name="connsiteX1" fmla="*/ 92964 w 1050228"/>
              <a:gd name="connsiteY1" fmla="*/ 758193 h 1507520"/>
              <a:gd name="connsiteX2" fmla="*/ 130807 w 1050228"/>
              <a:gd name="connsiteY2" fmla="*/ 649361 h 1507520"/>
              <a:gd name="connsiteX3" fmla="*/ 187467 w 1050228"/>
              <a:gd name="connsiteY3" fmla="*/ 663386 h 1507520"/>
              <a:gd name="connsiteX4" fmla="*/ 167161 w 1050228"/>
              <a:gd name="connsiteY4" fmla="*/ 550288 h 1507520"/>
              <a:gd name="connsiteX5" fmla="*/ 144862 w 1050228"/>
              <a:gd name="connsiteY5" fmla="*/ 447708 h 1507520"/>
              <a:gd name="connsiteX6" fmla="*/ 173496 w 1050228"/>
              <a:gd name="connsiteY6" fmla="*/ 360191 h 1507520"/>
              <a:gd name="connsiteX7" fmla="*/ 204553 w 1050228"/>
              <a:gd name="connsiteY7" fmla="*/ 321756 h 1507520"/>
              <a:gd name="connsiteX8" fmla="*/ 279998 w 1050228"/>
              <a:gd name="connsiteY8" fmla="*/ 309175 h 1507520"/>
              <a:gd name="connsiteX9" fmla="*/ 357883 w 1050228"/>
              <a:gd name="connsiteY9" fmla="*/ 257062 h 1507520"/>
              <a:gd name="connsiteX10" fmla="*/ 421330 w 1050228"/>
              <a:gd name="connsiteY10" fmla="*/ 334405 h 1507520"/>
              <a:gd name="connsiteX11" fmla="*/ 501155 w 1050228"/>
              <a:gd name="connsiteY11" fmla="*/ 350697 h 1507520"/>
              <a:gd name="connsiteX12" fmla="*/ 534670 w 1050228"/>
              <a:gd name="connsiteY12" fmla="*/ 236160 h 1507520"/>
              <a:gd name="connsiteX13" fmla="*/ 648598 w 1050228"/>
              <a:gd name="connsiteY13" fmla="*/ 125060 h 1507520"/>
              <a:gd name="connsiteX14" fmla="*/ 703961 w 1050228"/>
              <a:gd name="connsiteY14" fmla="*/ 65107 h 1507520"/>
              <a:gd name="connsiteX15" fmla="*/ 759322 w 1050228"/>
              <a:gd name="connsiteY15" fmla="*/ 0 h 1507520"/>
              <a:gd name="connsiteX16" fmla="*/ 806790 w 1050228"/>
              <a:gd name="connsiteY16" fmla="*/ 87516 h 1507520"/>
              <a:gd name="connsiteX17" fmla="*/ 841761 w 1050228"/>
              <a:gd name="connsiteY17" fmla="*/ 74657 h 1507520"/>
              <a:gd name="connsiteX18" fmla="*/ 874358 w 1050228"/>
              <a:gd name="connsiteY18" fmla="*/ 22823 h 1507520"/>
              <a:gd name="connsiteX19" fmla="*/ 896015 w 1050228"/>
              <a:gd name="connsiteY19" fmla="*/ 119076 h 1507520"/>
              <a:gd name="connsiteX20" fmla="*/ 896015 w 1050228"/>
              <a:gd name="connsiteY20" fmla="*/ 246611 h 1507520"/>
              <a:gd name="connsiteX21" fmla="*/ 888796 w 1050228"/>
              <a:gd name="connsiteY21" fmla="*/ 270674 h 1507520"/>
              <a:gd name="connsiteX22" fmla="*/ 908047 w 1050228"/>
              <a:gd name="connsiteY22" fmla="*/ 350082 h 1507520"/>
              <a:gd name="connsiteX23" fmla="*/ 883984 w 1050228"/>
              <a:gd name="connsiteY23" fmla="*/ 371739 h 1507520"/>
              <a:gd name="connsiteX24" fmla="*/ 891203 w 1050228"/>
              <a:gd name="connsiteY24" fmla="*/ 410240 h 1507520"/>
              <a:gd name="connsiteX25" fmla="*/ 920078 w 1050228"/>
              <a:gd name="connsiteY25" fmla="*/ 480023 h 1507520"/>
              <a:gd name="connsiteX26" fmla="*/ 924891 w 1050228"/>
              <a:gd name="connsiteY26" fmla="*/ 501680 h 1507520"/>
              <a:gd name="connsiteX27" fmla="*/ 968205 w 1050228"/>
              <a:gd name="connsiteY27" fmla="*/ 549807 h 1507520"/>
              <a:gd name="connsiteX28" fmla="*/ 1013925 w 1050228"/>
              <a:gd name="connsiteY28" fmla="*/ 600339 h 1507520"/>
              <a:gd name="connsiteX29" fmla="*/ 1050228 w 1050228"/>
              <a:gd name="connsiteY29" fmla="*/ 696179 h 1507520"/>
              <a:gd name="connsiteX30" fmla="*/ 999487 w 1050228"/>
              <a:gd name="connsiteY30" fmla="*/ 776000 h 1507520"/>
              <a:gd name="connsiteX31" fmla="*/ 977172 w 1050228"/>
              <a:gd name="connsiteY31" fmla="*/ 816908 h 1507520"/>
              <a:gd name="connsiteX32" fmla="*/ 923351 w 1050228"/>
              <a:gd name="connsiteY32" fmla="*/ 888408 h 1507520"/>
              <a:gd name="connsiteX33" fmla="*/ 825125 w 1050228"/>
              <a:gd name="connsiteY33" fmla="*/ 969879 h 1507520"/>
              <a:gd name="connsiteX34" fmla="*/ 713135 w 1050228"/>
              <a:gd name="connsiteY34" fmla="*/ 963693 h 1507520"/>
              <a:gd name="connsiteX35" fmla="*/ 689072 w 1050228"/>
              <a:gd name="connsiteY35" fmla="*/ 1074383 h 1507520"/>
              <a:gd name="connsiteX36" fmla="*/ 640946 w 1050228"/>
              <a:gd name="connsiteY36" fmla="*/ 1274108 h 1507520"/>
              <a:gd name="connsiteX37" fmla="*/ 583194 w 1050228"/>
              <a:gd name="connsiteY37" fmla="*/ 1408861 h 1507520"/>
              <a:gd name="connsiteX38" fmla="*/ 532662 w 1050228"/>
              <a:gd name="connsiteY38" fmla="*/ 1483457 h 1507520"/>
              <a:gd name="connsiteX39" fmla="*/ 465285 w 1050228"/>
              <a:gd name="connsiteY39" fmla="*/ 1507520 h 1507520"/>
              <a:gd name="connsiteX40" fmla="*/ 397908 w 1050228"/>
              <a:gd name="connsiteY40" fmla="*/ 1379986 h 1507520"/>
              <a:gd name="connsiteX41" fmla="*/ 383470 w 1050228"/>
              <a:gd name="connsiteY41" fmla="*/ 1367954 h 1507520"/>
              <a:gd name="connsiteX42" fmla="*/ 301655 w 1050228"/>
              <a:gd name="connsiteY42" fmla="*/ 1339078 h 1507520"/>
              <a:gd name="connsiteX43" fmla="*/ 234278 w 1050228"/>
              <a:gd name="connsiteY43" fmla="*/ 1312609 h 1507520"/>
              <a:gd name="connsiteX44" fmla="*/ 181340 w 1050228"/>
              <a:gd name="connsiteY44" fmla="*/ 1286139 h 1507520"/>
              <a:gd name="connsiteX45" fmla="*/ 133213 w 1050228"/>
              <a:gd name="connsiteY45" fmla="*/ 1230794 h 1507520"/>
              <a:gd name="connsiteX46" fmla="*/ 85087 w 1050228"/>
              <a:gd name="connsiteY46" fmla="*/ 1209137 h 1507520"/>
              <a:gd name="connsiteX47" fmla="*/ 94712 w 1050228"/>
              <a:gd name="connsiteY47" fmla="*/ 1148979 h 1507520"/>
              <a:gd name="connsiteX48" fmla="*/ 87493 w 1050228"/>
              <a:gd name="connsiteY48" fmla="*/ 1122510 h 1507520"/>
              <a:gd name="connsiteX49" fmla="*/ 46586 w 1050228"/>
              <a:gd name="connsiteY49" fmla="*/ 1079196 h 1507520"/>
              <a:gd name="connsiteX50" fmla="*/ 46586 w 1050228"/>
              <a:gd name="connsiteY50" fmla="*/ 994975 h 1507520"/>
              <a:gd name="connsiteX51" fmla="*/ 16 w 1050228"/>
              <a:gd name="connsiteY51" fmla="*/ 908209 h 1507520"/>
              <a:gd name="connsiteX52" fmla="*/ 27335 w 1050228"/>
              <a:gd name="connsiteY52" fmla="*/ 800063 h 1507520"/>
              <a:gd name="connsiteX0" fmla="*/ 27335 w 1050228"/>
              <a:gd name="connsiteY0" fmla="*/ 800063 h 1507520"/>
              <a:gd name="connsiteX1" fmla="*/ 92964 w 1050228"/>
              <a:gd name="connsiteY1" fmla="*/ 758193 h 1507520"/>
              <a:gd name="connsiteX2" fmla="*/ 130807 w 1050228"/>
              <a:gd name="connsiteY2" fmla="*/ 649361 h 1507520"/>
              <a:gd name="connsiteX3" fmla="*/ 187467 w 1050228"/>
              <a:gd name="connsiteY3" fmla="*/ 663386 h 1507520"/>
              <a:gd name="connsiteX4" fmla="*/ 167161 w 1050228"/>
              <a:gd name="connsiteY4" fmla="*/ 550288 h 1507520"/>
              <a:gd name="connsiteX5" fmla="*/ 144862 w 1050228"/>
              <a:gd name="connsiteY5" fmla="*/ 447708 h 1507520"/>
              <a:gd name="connsiteX6" fmla="*/ 173496 w 1050228"/>
              <a:gd name="connsiteY6" fmla="*/ 360191 h 1507520"/>
              <a:gd name="connsiteX7" fmla="*/ 204553 w 1050228"/>
              <a:gd name="connsiteY7" fmla="*/ 321756 h 1507520"/>
              <a:gd name="connsiteX8" fmla="*/ 279998 w 1050228"/>
              <a:gd name="connsiteY8" fmla="*/ 309175 h 1507520"/>
              <a:gd name="connsiteX9" fmla="*/ 357883 w 1050228"/>
              <a:gd name="connsiteY9" fmla="*/ 257062 h 1507520"/>
              <a:gd name="connsiteX10" fmla="*/ 421330 w 1050228"/>
              <a:gd name="connsiteY10" fmla="*/ 334405 h 1507520"/>
              <a:gd name="connsiteX11" fmla="*/ 501155 w 1050228"/>
              <a:gd name="connsiteY11" fmla="*/ 350697 h 1507520"/>
              <a:gd name="connsiteX12" fmla="*/ 534670 w 1050228"/>
              <a:gd name="connsiteY12" fmla="*/ 236160 h 1507520"/>
              <a:gd name="connsiteX13" fmla="*/ 648598 w 1050228"/>
              <a:gd name="connsiteY13" fmla="*/ 125060 h 1507520"/>
              <a:gd name="connsiteX14" fmla="*/ 696967 w 1050228"/>
              <a:gd name="connsiteY14" fmla="*/ 62769 h 1507520"/>
              <a:gd name="connsiteX15" fmla="*/ 759322 w 1050228"/>
              <a:gd name="connsiteY15" fmla="*/ 0 h 1507520"/>
              <a:gd name="connsiteX16" fmla="*/ 806790 w 1050228"/>
              <a:gd name="connsiteY16" fmla="*/ 87516 h 1507520"/>
              <a:gd name="connsiteX17" fmla="*/ 841761 w 1050228"/>
              <a:gd name="connsiteY17" fmla="*/ 74657 h 1507520"/>
              <a:gd name="connsiteX18" fmla="*/ 874358 w 1050228"/>
              <a:gd name="connsiteY18" fmla="*/ 22823 h 1507520"/>
              <a:gd name="connsiteX19" fmla="*/ 896015 w 1050228"/>
              <a:gd name="connsiteY19" fmla="*/ 119076 h 1507520"/>
              <a:gd name="connsiteX20" fmla="*/ 896015 w 1050228"/>
              <a:gd name="connsiteY20" fmla="*/ 246611 h 1507520"/>
              <a:gd name="connsiteX21" fmla="*/ 888796 w 1050228"/>
              <a:gd name="connsiteY21" fmla="*/ 270674 h 1507520"/>
              <a:gd name="connsiteX22" fmla="*/ 908047 w 1050228"/>
              <a:gd name="connsiteY22" fmla="*/ 350082 h 1507520"/>
              <a:gd name="connsiteX23" fmla="*/ 883984 w 1050228"/>
              <a:gd name="connsiteY23" fmla="*/ 371739 h 1507520"/>
              <a:gd name="connsiteX24" fmla="*/ 891203 w 1050228"/>
              <a:gd name="connsiteY24" fmla="*/ 410240 h 1507520"/>
              <a:gd name="connsiteX25" fmla="*/ 920078 w 1050228"/>
              <a:gd name="connsiteY25" fmla="*/ 480023 h 1507520"/>
              <a:gd name="connsiteX26" fmla="*/ 924891 w 1050228"/>
              <a:gd name="connsiteY26" fmla="*/ 501680 h 1507520"/>
              <a:gd name="connsiteX27" fmla="*/ 968205 w 1050228"/>
              <a:gd name="connsiteY27" fmla="*/ 549807 h 1507520"/>
              <a:gd name="connsiteX28" fmla="*/ 1013925 w 1050228"/>
              <a:gd name="connsiteY28" fmla="*/ 600339 h 1507520"/>
              <a:gd name="connsiteX29" fmla="*/ 1050228 w 1050228"/>
              <a:gd name="connsiteY29" fmla="*/ 696179 h 1507520"/>
              <a:gd name="connsiteX30" fmla="*/ 999487 w 1050228"/>
              <a:gd name="connsiteY30" fmla="*/ 776000 h 1507520"/>
              <a:gd name="connsiteX31" fmla="*/ 977172 w 1050228"/>
              <a:gd name="connsiteY31" fmla="*/ 816908 h 1507520"/>
              <a:gd name="connsiteX32" fmla="*/ 923351 w 1050228"/>
              <a:gd name="connsiteY32" fmla="*/ 888408 h 1507520"/>
              <a:gd name="connsiteX33" fmla="*/ 825125 w 1050228"/>
              <a:gd name="connsiteY33" fmla="*/ 969879 h 1507520"/>
              <a:gd name="connsiteX34" fmla="*/ 713135 w 1050228"/>
              <a:gd name="connsiteY34" fmla="*/ 963693 h 1507520"/>
              <a:gd name="connsiteX35" fmla="*/ 689072 w 1050228"/>
              <a:gd name="connsiteY35" fmla="*/ 1074383 h 1507520"/>
              <a:gd name="connsiteX36" fmla="*/ 640946 w 1050228"/>
              <a:gd name="connsiteY36" fmla="*/ 1274108 h 1507520"/>
              <a:gd name="connsiteX37" fmla="*/ 583194 w 1050228"/>
              <a:gd name="connsiteY37" fmla="*/ 1408861 h 1507520"/>
              <a:gd name="connsiteX38" fmla="*/ 532662 w 1050228"/>
              <a:gd name="connsiteY38" fmla="*/ 1483457 h 1507520"/>
              <a:gd name="connsiteX39" fmla="*/ 465285 w 1050228"/>
              <a:gd name="connsiteY39" fmla="*/ 1507520 h 1507520"/>
              <a:gd name="connsiteX40" fmla="*/ 397908 w 1050228"/>
              <a:gd name="connsiteY40" fmla="*/ 1379986 h 1507520"/>
              <a:gd name="connsiteX41" fmla="*/ 383470 w 1050228"/>
              <a:gd name="connsiteY41" fmla="*/ 1367954 h 1507520"/>
              <a:gd name="connsiteX42" fmla="*/ 301655 w 1050228"/>
              <a:gd name="connsiteY42" fmla="*/ 1339078 h 1507520"/>
              <a:gd name="connsiteX43" fmla="*/ 234278 w 1050228"/>
              <a:gd name="connsiteY43" fmla="*/ 1312609 h 1507520"/>
              <a:gd name="connsiteX44" fmla="*/ 181340 w 1050228"/>
              <a:gd name="connsiteY44" fmla="*/ 1286139 h 1507520"/>
              <a:gd name="connsiteX45" fmla="*/ 133213 w 1050228"/>
              <a:gd name="connsiteY45" fmla="*/ 1230794 h 1507520"/>
              <a:gd name="connsiteX46" fmla="*/ 85087 w 1050228"/>
              <a:gd name="connsiteY46" fmla="*/ 1209137 h 1507520"/>
              <a:gd name="connsiteX47" fmla="*/ 94712 w 1050228"/>
              <a:gd name="connsiteY47" fmla="*/ 1148979 h 1507520"/>
              <a:gd name="connsiteX48" fmla="*/ 87493 w 1050228"/>
              <a:gd name="connsiteY48" fmla="*/ 1122510 h 1507520"/>
              <a:gd name="connsiteX49" fmla="*/ 46586 w 1050228"/>
              <a:gd name="connsiteY49" fmla="*/ 1079196 h 1507520"/>
              <a:gd name="connsiteX50" fmla="*/ 46586 w 1050228"/>
              <a:gd name="connsiteY50" fmla="*/ 994975 h 1507520"/>
              <a:gd name="connsiteX51" fmla="*/ 16 w 1050228"/>
              <a:gd name="connsiteY51" fmla="*/ 908209 h 1507520"/>
              <a:gd name="connsiteX52" fmla="*/ 27335 w 1050228"/>
              <a:gd name="connsiteY52" fmla="*/ 800063 h 1507520"/>
              <a:gd name="connsiteX0" fmla="*/ 27335 w 1050228"/>
              <a:gd name="connsiteY0" fmla="*/ 802400 h 1509857"/>
              <a:gd name="connsiteX1" fmla="*/ 92964 w 1050228"/>
              <a:gd name="connsiteY1" fmla="*/ 760530 h 1509857"/>
              <a:gd name="connsiteX2" fmla="*/ 130807 w 1050228"/>
              <a:gd name="connsiteY2" fmla="*/ 651698 h 1509857"/>
              <a:gd name="connsiteX3" fmla="*/ 187467 w 1050228"/>
              <a:gd name="connsiteY3" fmla="*/ 665723 h 1509857"/>
              <a:gd name="connsiteX4" fmla="*/ 167161 w 1050228"/>
              <a:gd name="connsiteY4" fmla="*/ 552625 h 1509857"/>
              <a:gd name="connsiteX5" fmla="*/ 144862 w 1050228"/>
              <a:gd name="connsiteY5" fmla="*/ 450045 h 1509857"/>
              <a:gd name="connsiteX6" fmla="*/ 173496 w 1050228"/>
              <a:gd name="connsiteY6" fmla="*/ 362528 h 1509857"/>
              <a:gd name="connsiteX7" fmla="*/ 204553 w 1050228"/>
              <a:gd name="connsiteY7" fmla="*/ 324093 h 1509857"/>
              <a:gd name="connsiteX8" fmla="*/ 279998 w 1050228"/>
              <a:gd name="connsiteY8" fmla="*/ 311512 h 1509857"/>
              <a:gd name="connsiteX9" fmla="*/ 357883 w 1050228"/>
              <a:gd name="connsiteY9" fmla="*/ 259399 h 1509857"/>
              <a:gd name="connsiteX10" fmla="*/ 421330 w 1050228"/>
              <a:gd name="connsiteY10" fmla="*/ 336742 h 1509857"/>
              <a:gd name="connsiteX11" fmla="*/ 501155 w 1050228"/>
              <a:gd name="connsiteY11" fmla="*/ 353034 h 1509857"/>
              <a:gd name="connsiteX12" fmla="*/ 534670 w 1050228"/>
              <a:gd name="connsiteY12" fmla="*/ 238497 h 1509857"/>
              <a:gd name="connsiteX13" fmla="*/ 648598 w 1050228"/>
              <a:gd name="connsiteY13" fmla="*/ 127397 h 1509857"/>
              <a:gd name="connsiteX14" fmla="*/ 696967 w 1050228"/>
              <a:gd name="connsiteY14" fmla="*/ 65106 h 1509857"/>
              <a:gd name="connsiteX15" fmla="*/ 750580 w 1050228"/>
              <a:gd name="connsiteY15" fmla="*/ 0 h 1509857"/>
              <a:gd name="connsiteX16" fmla="*/ 806790 w 1050228"/>
              <a:gd name="connsiteY16" fmla="*/ 89853 h 1509857"/>
              <a:gd name="connsiteX17" fmla="*/ 841761 w 1050228"/>
              <a:gd name="connsiteY17" fmla="*/ 76994 h 1509857"/>
              <a:gd name="connsiteX18" fmla="*/ 874358 w 1050228"/>
              <a:gd name="connsiteY18" fmla="*/ 25160 h 1509857"/>
              <a:gd name="connsiteX19" fmla="*/ 896015 w 1050228"/>
              <a:gd name="connsiteY19" fmla="*/ 121413 h 1509857"/>
              <a:gd name="connsiteX20" fmla="*/ 896015 w 1050228"/>
              <a:gd name="connsiteY20" fmla="*/ 248948 h 1509857"/>
              <a:gd name="connsiteX21" fmla="*/ 888796 w 1050228"/>
              <a:gd name="connsiteY21" fmla="*/ 273011 h 1509857"/>
              <a:gd name="connsiteX22" fmla="*/ 908047 w 1050228"/>
              <a:gd name="connsiteY22" fmla="*/ 352419 h 1509857"/>
              <a:gd name="connsiteX23" fmla="*/ 883984 w 1050228"/>
              <a:gd name="connsiteY23" fmla="*/ 374076 h 1509857"/>
              <a:gd name="connsiteX24" fmla="*/ 891203 w 1050228"/>
              <a:gd name="connsiteY24" fmla="*/ 412577 h 1509857"/>
              <a:gd name="connsiteX25" fmla="*/ 920078 w 1050228"/>
              <a:gd name="connsiteY25" fmla="*/ 482360 h 1509857"/>
              <a:gd name="connsiteX26" fmla="*/ 924891 w 1050228"/>
              <a:gd name="connsiteY26" fmla="*/ 504017 h 1509857"/>
              <a:gd name="connsiteX27" fmla="*/ 968205 w 1050228"/>
              <a:gd name="connsiteY27" fmla="*/ 552144 h 1509857"/>
              <a:gd name="connsiteX28" fmla="*/ 1013925 w 1050228"/>
              <a:gd name="connsiteY28" fmla="*/ 602676 h 1509857"/>
              <a:gd name="connsiteX29" fmla="*/ 1050228 w 1050228"/>
              <a:gd name="connsiteY29" fmla="*/ 698516 h 1509857"/>
              <a:gd name="connsiteX30" fmla="*/ 999487 w 1050228"/>
              <a:gd name="connsiteY30" fmla="*/ 778337 h 1509857"/>
              <a:gd name="connsiteX31" fmla="*/ 977172 w 1050228"/>
              <a:gd name="connsiteY31" fmla="*/ 819245 h 1509857"/>
              <a:gd name="connsiteX32" fmla="*/ 923351 w 1050228"/>
              <a:gd name="connsiteY32" fmla="*/ 890745 h 1509857"/>
              <a:gd name="connsiteX33" fmla="*/ 825125 w 1050228"/>
              <a:gd name="connsiteY33" fmla="*/ 972216 h 1509857"/>
              <a:gd name="connsiteX34" fmla="*/ 713135 w 1050228"/>
              <a:gd name="connsiteY34" fmla="*/ 966030 h 1509857"/>
              <a:gd name="connsiteX35" fmla="*/ 689072 w 1050228"/>
              <a:gd name="connsiteY35" fmla="*/ 1076720 h 1509857"/>
              <a:gd name="connsiteX36" fmla="*/ 640946 w 1050228"/>
              <a:gd name="connsiteY36" fmla="*/ 1276445 h 1509857"/>
              <a:gd name="connsiteX37" fmla="*/ 583194 w 1050228"/>
              <a:gd name="connsiteY37" fmla="*/ 1411198 h 1509857"/>
              <a:gd name="connsiteX38" fmla="*/ 532662 w 1050228"/>
              <a:gd name="connsiteY38" fmla="*/ 1485794 h 1509857"/>
              <a:gd name="connsiteX39" fmla="*/ 465285 w 1050228"/>
              <a:gd name="connsiteY39" fmla="*/ 1509857 h 1509857"/>
              <a:gd name="connsiteX40" fmla="*/ 397908 w 1050228"/>
              <a:gd name="connsiteY40" fmla="*/ 1382323 h 1509857"/>
              <a:gd name="connsiteX41" fmla="*/ 383470 w 1050228"/>
              <a:gd name="connsiteY41" fmla="*/ 1370291 h 1509857"/>
              <a:gd name="connsiteX42" fmla="*/ 301655 w 1050228"/>
              <a:gd name="connsiteY42" fmla="*/ 1341415 h 1509857"/>
              <a:gd name="connsiteX43" fmla="*/ 234278 w 1050228"/>
              <a:gd name="connsiteY43" fmla="*/ 1314946 h 1509857"/>
              <a:gd name="connsiteX44" fmla="*/ 181340 w 1050228"/>
              <a:gd name="connsiteY44" fmla="*/ 1288476 h 1509857"/>
              <a:gd name="connsiteX45" fmla="*/ 133213 w 1050228"/>
              <a:gd name="connsiteY45" fmla="*/ 1233131 h 1509857"/>
              <a:gd name="connsiteX46" fmla="*/ 85087 w 1050228"/>
              <a:gd name="connsiteY46" fmla="*/ 1211474 h 1509857"/>
              <a:gd name="connsiteX47" fmla="*/ 94712 w 1050228"/>
              <a:gd name="connsiteY47" fmla="*/ 1151316 h 1509857"/>
              <a:gd name="connsiteX48" fmla="*/ 87493 w 1050228"/>
              <a:gd name="connsiteY48" fmla="*/ 1124847 h 1509857"/>
              <a:gd name="connsiteX49" fmla="*/ 46586 w 1050228"/>
              <a:gd name="connsiteY49" fmla="*/ 1081533 h 1509857"/>
              <a:gd name="connsiteX50" fmla="*/ 46586 w 1050228"/>
              <a:gd name="connsiteY50" fmla="*/ 997312 h 1509857"/>
              <a:gd name="connsiteX51" fmla="*/ 16 w 1050228"/>
              <a:gd name="connsiteY51" fmla="*/ 910546 h 1509857"/>
              <a:gd name="connsiteX52" fmla="*/ 27335 w 1050228"/>
              <a:gd name="connsiteY52" fmla="*/ 802400 h 1509857"/>
              <a:gd name="connsiteX0" fmla="*/ 27335 w 1050228"/>
              <a:gd name="connsiteY0" fmla="*/ 802400 h 1509857"/>
              <a:gd name="connsiteX1" fmla="*/ 92964 w 1050228"/>
              <a:gd name="connsiteY1" fmla="*/ 760530 h 1509857"/>
              <a:gd name="connsiteX2" fmla="*/ 130807 w 1050228"/>
              <a:gd name="connsiteY2" fmla="*/ 651698 h 1509857"/>
              <a:gd name="connsiteX3" fmla="*/ 187467 w 1050228"/>
              <a:gd name="connsiteY3" fmla="*/ 665723 h 1509857"/>
              <a:gd name="connsiteX4" fmla="*/ 167161 w 1050228"/>
              <a:gd name="connsiteY4" fmla="*/ 552625 h 1509857"/>
              <a:gd name="connsiteX5" fmla="*/ 144862 w 1050228"/>
              <a:gd name="connsiteY5" fmla="*/ 450045 h 1509857"/>
              <a:gd name="connsiteX6" fmla="*/ 173496 w 1050228"/>
              <a:gd name="connsiteY6" fmla="*/ 362528 h 1509857"/>
              <a:gd name="connsiteX7" fmla="*/ 204553 w 1050228"/>
              <a:gd name="connsiteY7" fmla="*/ 324093 h 1509857"/>
              <a:gd name="connsiteX8" fmla="*/ 279998 w 1050228"/>
              <a:gd name="connsiteY8" fmla="*/ 311512 h 1509857"/>
              <a:gd name="connsiteX9" fmla="*/ 357883 w 1050228"/>
              <a:gd name="connsiteY9" fmla="*/ 259399 h 1509857"/>
              <a:gd name="connsiteX10" fmla="*/ 421330 w 1050228"/>
              <a:gd name="connsiteY10" fmla="*/ 336742 h 1509857"/>
              <a:gd name="connsiteX11" fmla="*/ 501155 w 1050228"/>
              <a:gd name="connsiteY11" fmla="*/ 353034 h 1509857"/>
              <a:gd name="connsiteX12" fmla="*/ 534670 w 1050228"/>
              <a:gd name="connsiteY12" fmla="*/ 238497 h 1509857"/>
              <a:gd name="connsiteX13" fmla="*/ 648598 w 1050228"/>
              <a:gd name="connsiteY13" fmla="*/ 127397 h 1509857"/>
              <a:gd name="connsiteX14" fmla="*/ 696967 w 1050228"/>
              <a:gd name="connsiteY14" fmla="*/ 65106 h 1509857"/>
              <a:gd name="connsiteX15" fmla="*/ 750580 w 1050228"/>
              <a:gd name="connsiteY15" fmla="*/ 0 h 1509857"/>
              <a:gd name="connsiteX16" fmla="*/ 806790 w 1050228"/>
              <a:gd name="connsiteY16" fmla="*/ 89853 h 1509857"/>
              <a:gd name="connsiteX17" fmla="*/ 841761 w 1050228"/>
              <a:gd name="connsiteY17" fmla="*/ 76994 h 1509857"/>
              <a:gd name="connsiteX18" fmla="*/ 896015 w 1050228"/>
              <a:gd name="connsiteY18" fmla="*/ 121413 h 1509857"/>
              <a:gd name="connsiteX19" fmla="*/ 896015 w 1050228"/>
              <a:gd name="connsiteY19" fmla="*/ 248948 h 1509857"/>
              <a:gd name="connsiteX20" fmla="*/ 888796 w 1050228"/>
              <a:gd name="connsiteY20" fmla="*/ 273011 h 1509857"/>
              <a:gd name="connsiteX21" fmla="*/ 908047 w 1050228"/>
              <a:gd name="connsiteY21" fmla="*/ 352419 h 1509857"/>
              <a:gd name="connsiteX22" fmla="*/ 883984 w 1050228"/>
              <a:gd name="connsiteY22" fmla="*/ 374076 h 1509857"/>
              <a:gd name="connsiteX23" fmla="*/ 891203 w 1050228"/>
              <a:gd name="connsiteY23" fmla="*/ 412577 h 1509857"/>
              <a:gd name="connsiteX24" fmla="*/ 920078 w 1050228"/>
              <a:gd name="connsiteY24" fmla="*/ 482360 h 1509857"/>
              <a:gd name="connsiteX25" fmla="*/ 924891 w 1050228"/>
              <a:gd name="connsiteY25" fmla="*/ 504017 h 1509857"/>
              <a:gd name="connsiteX26" fmla="*/ 968205 w 1050228"/>
              <a:gd name="connsiteY26" fmla="*/ 552144 h 1509857"/>
              <a:gd name="connsiteX27" fmla="*/ 1013925 w 1050228"/>
              <a:gd name="connsiteY27" fmla="*/ 602676 h 1509857"/>
              <a:gd name="connsiteX28" fmla="*/ 1050228 w 1050228"/>
              <a:gd name="connsiteY28" fmla="*/ 698516 h 1509857"/>
              <a:gd name="connsiteX29" fmla="*/ 999487 w 1050228"/>
              <a:gd name="connsiteY29" fmla="*/ 778337 h 1509857"/>
              <a:gd name="connsiteX30" fmla="*/ 977172 w 1050228"/>
              <a:gd name="connsiteY30" fmla="*/ 819245 h 1509857"/>
              <a:gd name="connsiteX31" fmla="*/ 923351 w 1050228"/>
              <a:gd name="connsiteY31" fmla="*/ 890745 h 1509857"/>
              <a:gd name="connsiteX32" fmla="*/ 825125 w 1050228"/>
              <a:gd name="connsiteY32" fmla="*/ 972216 h 1509857"/>
              <a:gd name="connsiteX33" fmla="*/ 713135 w 1050228"/>
              <a:gd name="connsiteY33" fmla="*/ 966030 h 1509857"/>
              <a:gd name="connsiteX34" fmla="*/ 689072 w 1050228"/>
              <a:gd name="connsiteY34" fmla="*/ 1076720 h 1509857"/>
              <a:gd name="connsiteX35" fmla="*/ 640946 w 1050228"/>
              <a:gd name="connsiteY35" fmla="*/ 1276445 h 1509857"/>
              <a:gd name="connsiteX36" fmla="*/ 583194 w 1050228"/>
              <a:gd name="connsiteY36" fmla="*/ 1411198 h 1509857"/>
              <a:gd name="connsiteX37" fmla="*/ 532662 w 1050228"/>
              <a:gd name="connsiteY37" fmla="*/ 1485794 h 1509857"/>
              <a:gd name="connsiteX38" fmla="*/ 465285 w 1050228"/>
              <a:gd name="connsiteY38" fmla="*/ 1509857 h 1509857"/>
              <a:gd name="connsiteX39" fmla="*/ 397908 w 1050228"/>
              <a:gd name="connsiteY39" fmla="*/ 1382323 h 1509857"/>
              <a:gd name="connsiteX40" fmla="*/ 383470 w 1050228"/>
              <a:gd name="connsiteY40" fmla="*/ 1370291 h 1509857"/>
              <a:gd name="connsiteX41" fmla="*/ 301655 w 1050228"/>
              <a:gd name="connsiteY41" fmla="*/ 1341415 h 1509857"/>
              <a:gd name="connsiteX42" fmla="*/ 234278 w 1050228"/>
              <a:gd name="connsiteY42" fmla="*/ 1314946 h 1509857"/>
              <a:gd name="connsiteX43" fmla="*/ 181340 w 1050228"/>
              <a:gd name="connsiteY43" fmla="*/ 1288476 h 1509857"/>
              <a:gd name="connsiteX44" fmla="*/ 133213 w 1050228"/>
              <a:gd name="connsiteY44" fmla="*/ 1233131 h 1509857"/>
              <a:gd name="connsiteX45" fmla="*/ 85087 w 1050228"/>
              <a:gd name="connsiteY45" fmla="*/ 1211474 h 1509857"/>
              <a:gd name="connsiteX46" fmla="*/ 94712 w 1050228"/>
              <a:gd name="connsiteY46" fmla="*/ 1151316 h 1509857"/>
              <a:gd name="connsiteX47" fmla="*/ 87493 w 1050228"/>
              <a:gd name="connsiteY47" fmla="*/ 1124847 h 1509857"/>
              <a:gd name="connsiteX48" fmla="*/ 46586 w 1050228"/>
              <a:gd name="connsiteY48" fmla="*/ 1081533 h 1509857"/>
              <a:gd name="connsiteX49" fmla="*/ 46586 w 1050228"/>
              <a:gd name="connsiteY49" fmla="*/ 997312 h 1509857"/>
              <a:gd name="connsiteX50" fmla="*/ 16 w 1050228"/>
              <a:gd name="connsiteY50" fmla="*/ 910546 h 1509857"/>
              <a:gd name="connsiteX51" fmla="*/ 27335 w 1050228"/>
              <a:gd name="connsiteY51" fmla="*/ 802400 h 1509857"/>
              <a:gd name="connsiteX0" fmla="*/ 27335 w 1050228"/>
              <a:gd name="connsiteY0" fmla="*/ 802400 h 1509857"/>
              <a:gd name="connsiteX1" fmla="*/ 92964 w 1050228"/>
              <a:gd name="connsiteY1" fmla="*/ 760530 h 1509857"/>
              <a:gd name="connsiteX2" fmla="*/ 130807 w 1050228"/>
              <a:gd name="connsiteY2" fmla="*/ 651698 h 1509857"/>
              <a:gd name="connsiteX3" fmla="*/ 187467 w 1050228"/>
              <a:gd name="connsiteY3" fmla="*/ 665723 h 1509857"/>
              <a:gd name="connsiteX4" fmla="*/ 167161 w 1050228"/>
              <a:gd name="connsiteY4" fmla="*/ 552625 h 1509857"/>
              <a:gd name="connsiteX5" fmla="*/ 144862 w 1050228"/>
              <a:gd name="connsiteY5" fmla="*/ 450045 h 1509857"/>
              <a:gd name="connsiteX6" fmla="*/ 173496 w 1050228"/>
              <a:gd name="connsiteY6" fmla="*/ 362528 h 1509857"/>
              <a:gd name="connsiteX7" fmla="*/ 204553 w 1050228"/>
              <a:gd name="connsiteY7" fmla="*/ 324093 h 1509857"/>
              <a:gd name="connsiteX8" fmla="*/ 279998 w 1050228"/>
              <a:gd name="connsiteY8" fmla="*/ 311512 h 1509857"/>
              <a:gd name="connsiteX9" fmla="*/ 357883 w 1050228"/>
              <a:gd name="connsiteY9" fmla="*/ 259399 h 1509857"/>
              <a:gd name="connsiteX10" fmla="*/ 421330 w 1050228"/>
              <a:gd name="connsiteY10" fmla="*/ 336742 h 1509857"/>
              <a:gd name="connsiteX11" fmla="*/ 501155 w 1050228"/>
              <a:gd name="connsiteY11" fmla="*/ 353034 h 1509857"/>
              <a:gd name="connsiteX12" fmla="*/ 534670 w 1050228"/>
              <a:gd name="connsiteY12" fmla="*/ 238497 h 1509857"/>
              <a:gd name="connsiteX13" fmla="*/ 648598 w 1050228"/>
              <a:gd name="connsiteY13" fmla="*/ 127397 h 1509857"/>
              <a:gd name="connsiteX14" fmla="*/ 696967 w 1050228"/>
              <a:gd name="connsiteY14" fmla="*/ 65106 h 1509857"/>
              <a:gd name="connsiteX15" fmla="*/ 750580 w 1050228"/>
              <a:gd name="connsiteY15" fmla="*/ 0 h 1509857"/>
              <a:gd name="connsiteX16" fmla="*/ 806790 w 1050228"/>
              <a:gd name="connsiteY16" fmla="*/ 89853 h 1509857"/>
              <a:gd name="connsiteX17" fmla="*/ 841761 w 1050228"/>
              <a:gd name="connsiteY17" fmla="*/ 76994 h 1509857"/>
              <a:gd name="connsiteX18" fmla="*/ 896015 w 1050228"/>
              <a:gd name="connsiteY18" fmla="*/ 248948 h 1509857"/>
              <a:gd name="connsiteX19" fmla="*/ 888796 w 1050228"/>
              <a:gd name="connsiteY19" fmla="*/ 273011 h 1509857"/>
              <a:gd name="connsiteX20" fmla="*/ 908047 w 1050228"/>
              <a:gd name="connsiteY20" fmla="*/ 352419 h 1509857"/>
              <a:gd name="connsiteX21" fmla="*/ 883984 w 1050228"/>
              <a:gd name="connsiteY21" fmla="*/ 374076 h 1509857"/>
              <a:gd name="connsiteX22" fmla="*/ 891203 w 1050228"/>
              <a:gd name="connsiteY22" fmla="*/ 412577 h 1509857"/>
              <a:gd name="connsiteX23" fmla="*/ 920078 w 1050228"/>
              <a:gd name="connsiteY23" fmla="*/ 482360 h 1509857"/>
              <a:gd name="connsiteX24" fmla="*/ 924891 w 1050228"/>
              <a:gd name="connsiteY24" fmla="*/ 504017 h 1509857"/>
              <a:gd name="connsiteX25" fmla="*/ 968205 w 1050228"/>
              <a:gd name="connsiteY25" fmla="*/ 552144 h 1509857"/>
              <a:gd name="connsiteX26" fmla="*/ 1013925 w 1050228"/>
              <a:gd name="connsiteY26" fmla="*/ 602676 h 1509857"/>
              <a:gd name="connsiteX27" fmla="*/ 1050228 w 1050228"/>
              <a:gd name="connsiteY27" fmla="*/ 698516 h 1509857"/>
              <a:gd name="connsiteX28" fmla="*/ 999487 w 1050228"/>
              <a:gd name="connsiteY28" fmla="*/ 778337 h 1509857"/>
              <a:gd name="connsiteX29" fmla="*/ 977172 w 1050228"/>
              <a:gd name="connsiteY29" fmla="*/ 819245 h 1509857"/>
              <a:gd name="connsiteX30" fmla="*/ 923351 w 1050228"/>
              <a:gd name="connsiteY30" fmla="*/ 890745 h 1509857"/>
              <a:gd name="connsiteX31" fmla="*/ 825125 w 1050228"/>
              <a:gd name="connsiteY31" fmla="*/ 972216 h 1509857"/>
              <a:gd name="connsiteX32" fmla="*/ 713135 w 1050228"/>
              <a:gd name="connsiteY32" fmla="*/ 966030 h 1509857"/>
              <a:gd name="connsiteX33" fmla="*/ 689072 w 1050228"/>
              <a:gd name="connsiteY33" fmla="*/ 1076720 h 1509857"/>
              <a:gd name="connsiteX34" fmla="*/ 640946 w 1050228"/>
              <a:gd name="connsiteY34" fmla="*/ 1276445 h 1509857"/>
              <a:gd name="connsiteX35" fmla="*/ 583194 w 1050228"/>
              <a:gd name="connsiteY35" fmla="*/ 1411198 h 1509857"/>
              <a:gd name="connsiteX36" fmla="*/ 532662 w 1050228"/>
              <a:gd name="connsiteY36" fmla="*/ 1485794 h 1509857"/>
              <a:gd name="connsiteX37" fmla="*/ 465285 w 1050228"/>
              <a:gd name="connsiteY37" fmla="*/ 1509857 h 1509857"/>
              <a:gd name="connsiteX38" fmla="*/ 397908 w 1050228"/>
              <a:gd name="connsiteY38" fmla="*/ 1382323 h 1509857"/>
              <a:gd name="connsiteX39" fmla="*/ 383470 w 1050228"/>
              <a:gd name="connsiteY39" fmla="*/ 1370291 h 1509857"/>
              <a:gd name="connsiteX40" fmla="*/ 301655 w 1050228"/>
              <a:gd name="connsiteY40" fmla="*/ 1341415 h 1509857"/>
              <a:gd name="connsiteX41" fmla="*/ 234278 w 1050228"/>
              <a:gd name="connsiteY41" fmla="*/ 1314946 h 1509857"/>
              <a:gd name="connsiteX42" fmla="*/ 181340 w 1050228"/>
              <a:gd name="connsiteY42" fmla="*/ 1288476 h 1509857"/>
              <a:gd name="connsiteX43" fmla="*/ 133213 w 1050228"/>
              <a:gd name="connsiteY43" fmla="*/ 1233131 h 1509857"/>
              <a:gd name="connsiteX44" fmla="*/ 85087 w 1050228"/>
              <a:gd name="connsiteY44" fmla="*/ 1211474 h 1509857"/>
              <a:gd name="connsiteX45" fmla="*/ 94712 w 1050228"/>
              <a:gd name="connsiteY45" fmla="*/ 1151316 h 1509857"/>
              <a:gd name="connsiteX46" fmla="*/ 87493 w 1050228"/>
              <a:gd name="connsiteY46" fmla="*/ 1124847 h 1509857"/>
              <a:gd name="connsiteX47" fmla="*/ 46586 w 1050228"/>
              <a:gd name="connsiteY47" fmla="*/ 1081533 h 1509857"/>
              <a:gd name="connsiteX48" fmla="*/ 46586 w 1050228"/>
              <a:gd name="connsiteY48" fmla="*/ 997312 h 1509857"/>
              <a:gd name="connsiteX49" fmla="*/ 16 w 1050228"/>
              <a:gd name="connsiteY49" fmla="*/ 910546 h 1509857"/>
              <a:gd name="connsiteX50" fmla="*/ 27335 w 1050228"/>
              <a:gd name="connsiteY50" fmla="*/ 802400 h 1509857"/>
              <a:gd name="connsiteX0" fmla="*/ 27335 w 1050228"/>
              <a:gd name="connsiteY0" fmla="*/ 802400 h 1509857"/>
              <a:gd name="connsiteX1" fmla="*/ 92964 w 1050228"/>
              <a:gd name="connsiteY1" fmla="*/ 760530 h 1509857"/>
              <a:gd name="connsiteX2" fmla="*/ 130807 w 1050228"/>
              <a:gd name="connsiteY2" fmla="*/ 651698 h 1509857"/>
              <a:gd name="connsiteX3" fmla="*/ 187467 w 1050228"/>
              <a:gd name="connsiteY3" fmla="*/ 665723 h 1509857"/>
              <a:gd name="connsiteX4" fmla="*/ 167161 w 1050228"/>
              <a:gd name="connsiteY4" fmla="*/ 552625 h 1509857"/>
              <a:gd name="connsiteX5" fmla="*/ 144862 w 1050228"/>
              <a:gd name="connsiteY5" fmla="*/ 450045 h 1509857"/>
              <a:gd name="connsiteX6" fmla="*/ 173496 w 1050228"/>
              <a:gd name="connsiteY6" fmla="*/ 362528 h 1509857"/>
              <a:gd name="connsiteX7" fmla="*/ 204553 w 1050228"/>
              <a:gd name="connsiteY7" fmla="*/ 324093 h 1509857"/>
              <a:gd name="connsiteX8" fmla="*/ 279998 w 1050228"/>
              <a:gd name="connsiteY8" fmla="*/ 311512 h 1509857"/>
              <a:gd name="connsiteX9" fmla="*/ 357883 w 1050228"/>
              <a:gd name="connsiteY9" fmla="*/ 259399 h 1509857"/>
              <a:gd name="connsiteX10" fmla="*/ 421330 w 1050228"/>
              <a:gd name="connsiteY10" fmla="*/ 336742 h 1509857"/>
              <a:gd name="connsiteX11" fmla="*/ 501155 w 1050228"/>
              <a:gd name="connsiteY11" fmla="*/ 353034 h 1509857"/>
              <a:gd name="connsiteX12" fmla="*/ 534670 w 1050228"/>
              <a:gd name="connsiteY12" fmla="*/ 238497 h 1509857"/>
              <a:gd name="connsiteX13" fmla="*/ 648598 w 1050228"/>
              <a:gd name="connsiteY13" fmla="*/ 127397 h 1509857"/>
              <a:gd name="connsiteX14" fmla="*/ 696967 w 1050228"/>
              <a:gd name="connsiteY14" fmla="*/ 65106 h 1509857"/>
              <a:gd name="connsiteX15" fmla="*/ 750580 w 1050228"/>
              <a:gd name="connsiteY15" fmla="*/ 0 h 1509857"/>
              <a:gd name="connsiteX16" fmla="*/ 806790 w 1050228"/>
              <a:gd name="connsiteY16" fmla="*/ 89853 h 1509857"/>
              <a:gd name="connsiteX17" fmla="*/ 841761 w 1050228"/>
              <a:gd name="connsiteY17" fmla="*/ 76994 h 1509857"/>
              <a:gd name="connsiteX18" fmla="*/ 888796 w 1050228"/>
              <a:gd name="connsiteY18" fmla="*/ 273011 h 1509857"/>
              <a:gd name="connsiteX19" fmla="*/ 908047 w 1050228"/>
              <a:gd name="connsiteY19" fmla="*/ 352419 h 1509857"/>
              <a:gd name="connsiteX20" fmla="*/ 883984 w 1050228"/>
              <a:gd name="connsiteY20" fmla="*/ 374076 h 1509857"/>
              <a:gd name="connsiteX21" fmla="*/ 891203 w 1050228"/>
              <a:gd name="connsiteY21" fmla="*/ 412577 h 1509857"/>
              <a:gd name="connsiteX22" fmla="*/ 920078 w 1050228"/>
              <a:gd name="connsiteY22" fmla="*/ 482360 h 1509857"/>
              <a:gd name="connsiteX23" fmla="*/ 924891 w 1050228"/>
              <a:gd name="connsiteY23" fmla="*/ 504017 h 1509857"/>
              <a:gd name="connsiteX24" fmla="*/ 968205 w 1050228"/>
              <a:gd name="connsiteY24" fmla="*/ 552144 h 1509857"/>
              <a:gd name="connsiteX25" fmla="*/ 1013925 w 1050228"/>
              <a:gd name="connsiteY25" fmla="*/ 602676 h 1509857"/>
              <a:gd name="connsiteX26" fmla="*/ 1050228 w 1050228"/>
              <a:gd name="connsiteY26" fmla="*/ 698516 h 1509857"/>
              <a:gd name="connsiteX27" fmla="*/ 999487 w 1050228"/>
              <a:gd name="connsiteY27" fmla="*/ 778337 h 1509857"/>
              <a:gd name="connsiteX28" fmla="*/ 977172 w 1050228"/>
              <a:gd name="connsiteY28" fmla="*/ 819245 h 1509857"/>
              <a:gd name="connsiteX29" fmla="*/ 923351 w 1050228"/>
              <a:gd name="connsiteY29" fmla="*/ 890745 h 1509857"/>
              <a:gd name="connsiteX30" fmla="*/ 825125 w 1050228"/>
              <a:gd name="connsiteY30" fmla="*/ 972216 h 1509857"/>
              <a:gd name="connsiteX31" fmla="*/ 713135 w 1050228"/>
              <a:gd name="connsiteY31" fmla="*/ 966030 h 1509857"/>
              <a:gd name="connsiteX32" fmla="*/ 689072 w 1050228"/>
              <a:gd name="connsiteY32" fmla="*/ 1076720 h 1509857"/>
              <a:gd name="connsiteX33" fmla="*/ 640946 w 1050228"/>
              <a:gd name="connsiteY33" fmla="*/ 1276445 h 1509857"/>
              <a:gd name="connsiteX34" fmla="*/ 583194 w 1050228"/>
              <a:gd name="connsiteY34" fmla="*/ 1411198 h 1509857"/>
              <a:gd name="connsiteX35" fmla="*/ 532662 w 1050228"/>
              <a:gd name="connsiteY35" fmla="*/ 1485794 h 1509857"/>
              <a:gd name="connsiteX36" fmla="*/ 465285 w 1050228"/>
              <a:gd name="connsiteY36" fmla="*/ 1509857 h 1509857"/>
              <a:gd name="connsiteX37" fmla="*/ 397908 w 1050228"/>
              <a:gd name="connsiteY37" fmla="*/ 1382323 h 1509857"/>
              <a:gd name="connsiteX38" fmla="*/ 383470 w 1050228"/>
              <a:gd name="connsiteY38" fmla="*/ 1370291 h 1509857"/>
              <a:gd name="connsiteX39" fmla="*/ 301655 w 1050228"/>
              <a:gd name="connsiteY39" fmla="*/ 1341415 h 1509857"/>
              <a:gd name="connsiteX40" fmla="*/ 234278 w 1050228"/>
              <a:gd name="connsiteY40" fmla="*/ 1314946 h 1509857"/>
              <a:gd name="connsiteX41" fmla="*/ 181340 w 1050228"/>
              <a:gd name="connsiteY41" fmla="*/ 1288476 h 1509857"/>
              <a:gd name="connsiteX42" fmla="*/ 133213 w 1050228"/>
              <a:gd name="connsiteY42" fmla="*/ 1233131 h 1509857"/>
              <a:gd name="connsiteX43" fmla="*/ 85087 w 1050228"/>
              <a:gd name="connsiteY43" fmla="*/ 1211474 h 1509857"/>
              <a:gd name="connsiteX44" fmla="*/ 94712 w 1050228"/>
              <a:gd name="connsiteY44" fmla="*/ 1151316 h 1509857"/>
              <a:gd name="connsiteX45" fmla="*/ 87493 w 1050228"/>
              <a:gd name="connsiteY45" fmla="*/ 1124847 h 1509857"/>
              <a:gd name="connsiteX46" fmla="*/ 46586 w 1050228"/>
              <a:gd name="connsiteY46" fmla="*/ 1081533 h 1509857"/>
              <a:gd name="connsiteX47" fmla="*/ 46586 w 1050228"/>
              <a:gd name="connsiteY47" fmla="*/ 997312 h 1509857"/>
              <a:gd name="connsiteX48" fmla="*/ 16 w 1050228"/>
              <a:gd name="connsiteY48" fmla="*/ 910546 h 1509857"/>
              <a:gd name="connsiteX49" fmla="*/ 27335 w 1050228"/>
              <a:gd name="connsiteY49" fmla="*/ 802400 h 1509857"/>
              <a:gd name="connsiteX0" fmla="*/ 27335 w 1050228"/>
              <a:gd name="connsiteY0" fmla="*/ 802400 h 1509857"/>
              <a:gd name="connsiteX1" fmla="*/ 92964 w 1050228"/>
              <a:gd name="connsiteY1" fmla="*/ 760530 h 1509857"/>
              <a:gd name="connsiteX2" fmla="*/ 130807 w 1050228"/>
              <a:gd name="connsiteY2" fmla="*/ 651698 h 1509857"/>
              <a:gd name="connsiteX3" fmla="*/ 177125 w 1050228"/>
              <a:gd name="connsiteY3" fmla="*/ 662267 h 1509857"/>
              <a:gd name="connsiteX4" fmla="*/ 167161 w 1050228"/>
              <a:gd name="connsiteY4" fmla="*/ 552625 h 1509857"/>
              <a:gd name="connsiteX5" fmla="*/ 144862 w 1050228"/>
              <a:gd name="connsiteY5" fmla="*/ 450045 h 1509857"/>
              <a:gd name="connsiteX6" fmla="*/ 173496 w 1050228"/>
              <a:gd name="connsiteY6" fmla="*/ 362528 h 1509857"/>
              <a:gd name="connsiteX7" fmla="*/ 204553 w 1050228"/>
              <a:gd name="connsiteY7" fmla="*/ 324093 h 1509857"/>
              <a:gd name="connsiteX8" fmla="*/ 279998 w 1050228"/>
              <a:gd name="connsiteY8" fmla="*/ 311512 h 1509857"/>
              <a:gd name="connsiteX9" fmla="*/ 357883 w 1050228"/>
              <a:gd name="connsiteY9" fmla="*/ 259399 h 1509857"/>
              <a:gd name="connsiteX10" fmla="*/ 421330 w 1050228"/>
              <a:gd name="connsiteY10" fmla="*/ 336742 h 1509857"/>
              <a:gd name="connsiteX11" fmla="*/ 501155 w 1050228"/>
              <a:gd name="connsiteY11" fmla="*/ 353034 h 1509857"/>
              <a:gd name="connsiteX12" fmla="*/ 534670 w 1050228"/>
              <a:gd name="connsiteY12" fmla="*/ 238497 h 1509857"/>
              <a:gd name="connsiteX13" fmla="*/ 648598 w 1050228"/>
              <a:gd name="connsiteY13" fmla="*/ 127397 h 1509857"/>
              <a:gd name="connsiteX14" fmla="*/ 696967 w 1050228"/>
              <a:gd name="connsiteY14" fmla="*/ 65106 h 1509857"/>
              <a:gd name="connsiteX15" fmla="*/ 750580 w 1050228"/>
              <a:gd name="connsiteY15" fmla="*/ 0 h 1509857"/>
              <a:gd name="connsiteX16" fmla="*/ 806790 w 1050228"/>
              <a:gd name="connsiteY16" fmla="*/ 89853 h 1509857"/>
              <a:gd name="connsiteX17" fmla="*/ 841761 w 1050228"/>
              <a:gd name="connsiteY17" fmla="*/ 76994 h 1509857"/>
              <a:gd name="connsiteX18" fmla="*/ 888796 w 1050228"/>
              <a:gd name="connsiteY18" fmla="*/ 273011 h 1509857"/>
              <a:gd name="connsiteX19" fmla="*/ 908047 w 1050228"/>
              <a:gd name="connsiteY19" fmla="*/ 352419 h 1509857"/>
              <a:gd name="connsiteX20" fmla="*/ 883984 w 1050228"/>
              <a:gd name="connsiteY20" fmla="*/ 374076 h 1509857"/>
              <a:gd name="connsiteX21" fmla="*/ 891203 w 1050228"/>
              <a:gd name="connsiteY21" fmla="*/ 412577 h 1509857"/>
              <a:gd name="connsiteX22" fmla="*/ 920078 w 1050228"/>
              <a:gd name="connsiteY22" fmla="*/ 482360 h 1509857"/>
              <a:gd name="connsiteX23" fmla="*/ 924891 w 1050228"/>
              <a:gd name="connsiteY23" fmla="*/ 504017 h 1509857"/>
              <a:gd name="connsiteX24" fmla="*/ 968205 w 1050228"/>
              <a:gd name="connsiteY24" fmla="*/ 552144 h 1509857"/>
              <a:gd name="connsiteX25" fmla="*/ 1013925 w 1050228"/>
              <a:gd name="connsiteY25" fmla="*/ 602676 h 1509857"/>
              <a:gd name="connsiteX26" fmla="*/ 1050228 w 1050228"/>
              <a:gd name="connsiteY26" fmla="*/ 698516 h 1509857"/>
              <a:gd name="connsiteX27" fmla="*/ 999487 w 1050228"/>
              <a:gd name="connsiteY27" fmla="*/ 778337 h 1509857"/>
              <a:gd name="connsiteX28" fmla="*/ 977172 w 1050228"/>
              <a:gd name="connsiteY28" fmla="*/ 819245 h 1509857"/>
              <a:gd name="connsiteX29" fmla="*/ 923351 w 1050228"/>
              <a:gd name="connsiteY29" fmla="*/ 890745 h 1509857"/>
              <a:gd name="connsiteX30" fmla="*/ 825125 w 1050228"/>
              <a:gd name="connsiteY30" fmla="*/ 972216 h 1509857"/>
              <a:gd name="connsiteX31" fmla="*/ 713135 w 1050228"/>
              <a:gd name="connsiteY31" fmla="*/ 966030 h 1509857"/>
              <a:gd name="connsiteX32" fmla="*/ 689072 w 1050228"/>
              <a:gd name="connsiteY32" fmla="*/ 1076720 h 1509857"/>
              <a:gd name="connsiteX33" fmla="*/ 640946 w 1050228"/>
              <a:gd name="connsiteY33" fmla="*/ 1276445 h 1509857"/>
              <a:gd name="connsiteX34" fmla="*/ 583194 w 1050228"/>
              <a:gd name="connsiteY34" fmla="*/ 1411198 h 1509857"/>
              <a:gd name="connsiteX35" fmla="*/ 532662 w 1050228"/>
              <a:gd name="connsiteY35" fmla="*/ 1485794 h 1509857"/>
              <a:gd name="connsiteX36" fmla="*/ 465285 w 1050228"/>
              <a:gd name="connsiteY36" fmla="*/ 1509857 h 1509857"/>
              <a:gd name="connsiteX37" fmla="*/ 397908 w 1050228"/>
              <a:gd name="connsiteY37" fmla="*/ 1382323 h 1509857"/>
              <a:gd name="connsiteX38" fmla="*/ 383470 w 1050228"/>
              <a:gd name="connsiteY38" fmla="*/ 1370291 h 1509857"/>
              <a:gd name="connsiteX39" fmla="*/ 301655 w 1050228"/>
              <a:gd name="connsiteY39" fmla="*/ 1341415 h 1509857"/>
              <a:gd name="connsiteX40" fmla="*/ 234278 w 1050228"/>
              <a:gd name="connsiteY40" fmla="*/ 1314946 h 1509857"/>
              <a:gd name="connsiteX41" fmla="*/ 181340 w 1050228"/>
              <a:gd name="connsiteY41" fmla="*/ 1288476 h 1509857"/>
              <a:gd name="connsiteX42" fmla="*/ 133213 w 1050228"/>
              <a:gd name="connsiteY42" fmla="*/ 1233131 h 1509857"/>
              <a:gd name="connsiteX43" fmla="*/ 85087 w 1050228"/>
              <a:gd name="connsiteY43" fmla="*/ 1211474 h 1509857"/>
              <a:gd name="connsiteX44" fmla="*/ 94712 w 1050228"/>
              <a:gd name="connsiteY44" fmla="*/ 1151316 h 1509857"/>
              <a:gd name="connsiteX45" fmla="*/ 87493 w 1050228"/>
              <a:gd name="connsiteY45" fmla="*/ 1124847 h 1509857"/>
              <a:gd name="connsiteX46" fmla="*/ 46586 w 1050228"/>
              <a:gd name="connsiteY46" fmla="*/ 1081533 h 1509857"/>
              <a:gd name="connsiteX47" fmla="*/ 46586 w 1050228"/>
              <a:gd name="connsiteY47" fmla="*/ 997312 h 1509857"/>
              <a:gd name="connsiteX48" fmla="*/ 16 w 1050228"/>
              <a:gd name="connsiteY48" fmla="*/ 910546 h 1509857"/>
              <a:gd name="connsiteX49" fmla="*/ 27335 w 1050228"/>
              <a:gd name="connsiteY49" fmla="*/ 802400 h 1509857"/>
              <a:gd name="connsiteX0" fmla="*/ 27335 w 1050228"/>
              <a:gd name="connsiteY0" fmla="*/ 802400 h 1509857"/>
              <a:gd name="connsiteX1" fmla="*/ 92964 w 1050228"/>
              <a:gd name="connsiteY1" fmla="*/ 760530 h 1509857"/>
              <a:gd name="connsiteX2" fmla="*/ 130807 w 1050228"/>
              <a:gd name="connsiteY2" fmla="*/ 651698 h 1509857"/>
              <a:gd name="connsiteX3" fmla="*/ 177125 w 1050228"/>
              <a:gd name="connsiteY3" fmla="*/ 662267 h 1509857"/>
              <a:gd name="connsiteX4" fmla="*/ 155526 w 1050228"/>
              <a:gd name="connsiteY4" fmla="*/ 549169 h 1509857"/>
              <a:gd name="connsiteX5" fmla="*/ 144862 w 1050228"/>
              <a:gd name="connsiteY5" fmla="*/ 450045 h 1509857"/>
              <a:gd name="connsiteX6" fmla="*/ 173496 w 1050228"/>
              <a:gd name="connsiteY6" fmla="*/ 362528 h 1509857"/>
              <a:gd name="connsiteX7" fmla="*/ 204553 w 1050228"/>
              <a:gd name="connsiteY7" fmla="*/ 324093 h 1509857"/>
              <a:gd name="connsiteX8" fmla="*/ 279998 w 1050228"/>
              <a:gd name="connsiteY8" fmla="*/ 311512 h 1509857"/>
              <a:gd name="connsiteX9" fmla="*/ 357883 w 1050228"/>
              <a:gd name="connsiteY9" fmla="*/ 259399 h 1509857"/>
              <a:gd name="connsiteX10" fmla="*/ 421330 w 1050228"/>
              <a:gd name="connsiteY10" fmla="*/ 336742 h 1509857"/>
              <a:gd name="connsiteX11" fmla="*/ 501155 w 1050228"/>
              <a:gd name="connsiteY11" fmla="*/ 353034 h 1509857"/>
              <a:gd name="connsiteX12" fmla="*/ 534670 w 1050228"/>
              <a:gd name="connsiteY12" fmla="*/ 238497 h 1509857"/>
              <a:gd name="connsiteX13" fmla="*/ 648598 w 1050228"/>
              <a:gd name="connsiteY13" fmla="*/ 127397 h 1509857"/>
              <a:gd name="connsiteX14" fmla="*/ 696967 w 1050228"/>
              <a:gd name="connsiteY14" fmla="*/ 65106 h 1509857"/>
              <a:gd name="connsiteX15" fmla="*/ 750580 w 1050228"/>
              <a:gd name="connsiteY15" fmla="*/ 0 h 1509857"/>
              <a:gd name="connsiteX16" fmla="*/ 806790 w 1050228"/>
              <a:gd name="connsiteY16" fmla="*/ 89853 h 1509857"/>
              <a:gd name="connsiteX17" fmla="*/ 841761 w 1050228"/>
              <a:gd name="connsiteY17" fmla="*/ 76994 h 1509857"/>
              <a:gd name="connsiteX18" fmla="*/ 888796 w 1050228"/>
              <a:gd name="connsiteY18" fmla="*/ 273011 h 1509857"/>
              <a:gd name="connsiteX19" fmla="*/ 908047 w 1050228"/>
              <a:gd name="connsiteY19" fmla="*/ 352419 h 1509857"/>
              <a:gd name="connsiteX20" fmla="*/ 883984 w 1050228"/>
              <a:gd name="connsiteY20" fmla="*/ 374076 h 1509857"/>
              <a:gd name="connsiteX21" fmla="*/ 891203 w 1050228"/>
              <a:gd name="connsiteY21" fmla="*/ 412577 h 1509857"/>
              <a:gd name="connsiteX22" fmla="*/ 920078 w 1050228"/>
              <a:gd name="connsiteY22" fmla="*/ 482360 h 1509857"/>
              <a:gd name="connsiteX23" fmla="*/ 924891 w 1050228"/>
              <a:gd name="connsiteY23" fmla="*/ 504017 h 1509857"/>
              <a:gd name="connsiteX24" fmla="*/ 968205 w 1050228"/>
              <a:gd name="connsiteY24" fmla="*/ 552144 h 1509857"/>
              <a:gd name="connsiteX25" fmla="*/ 1013925 w 1050228"/>
              <a:gd name="connsiteY25" fmla="*/ 602676 h 1509857"/>
              <a:gd name="connsiteX26" fmla="*/ 1050228 w 1050228"/>
              <a:gd name="connsiteY26" fmla="*/ 698516 h 1509857"/>
              <a:gd name="connsiteX27" fmla="*/ 999487 w 1050228"/>
              <a:gd name="connsiteY27" fmla="*/ 778337 h 1509857"/>
              <a:gd name="connsiteX28" fmla="*/ 977172 w 1050228"/>
              <a:gd name="connsiteY28" fmla="*/ 819245 h 1509857"/>
              <a:gd name="connsiteX29" fmla="*/ 923351 w 1050228"/>
              <a:gd name="connsiteY29" fmla="*/ 890745 h 1509857"/>
              <a:gd name="connsiteX30" fmla="*/ 825125 w 1050228"/>
              <a:gd name="connsiteY30" fmla="*/ 972216 h 1509857"/>
              <a:gd name="connsiteX31" fmla="*/ 713135 w 1050228"/>
              <a:gd name="connsiteY31" fmla="*/ 966030 h 1509857"/>
              <a:gd name="connsiteX32" fmla="*/ 689072 w 1050228"/>
              <a:gd name="connsiteY32" fmla="*/ 1076720 h 1509857"/>
              <a:gd name="connsiteX33" fmla="*/ 640946 w 1050228"/>
              <a:gd name="connsiteY33" fmla="*/ 1276445 h 1509857"/>
              <a:gd name="connsiteX34" fmla="*/ 583194 w 1050228"/>
              <a:gd name="connsiteY34" fmla="*/ 1411198 h 1509857"/>
              <a:gd name="connsiteX35" fmla="*/ 532662 w 1050228"/>
              <a:gd name="connsiteY35" fmla="*/ 1485794 h 1509857"/>
              <a:gd name="connsiteX36" fmla="*/ 465285 w 1050228"/>
              <a:gd name="connsiteY36" fmla="*/ 1509857 h 1509857"/>
              <a:gd name="connsiteX37" fmla="*/ 397908 w 1050228"/>
              <a:gd name="connsiteY37" fmla="*/ 1382323 h 1509857"/>
              <a:gd name="connsiteX38" fmla="*/ 383470 w 1050228"/>
              <a:gd name="connsiteY38" fmla="*/ 1370291 h 1509857"/>
              <a:gd name="connsiteX39" fmla="*/ 301655 w 1050228"/>
              <a:gd name="connsiteY39" fmla="*/ 1341415 h 1509857"/>
              <a:gd name="connsiteX40" fmla="*/ 234278 w 1050228"/>
              <a:gd name="connsiteY40" fmla="*/ 1314946 h 1509857"/>
              <a:gd name="connsiteX41" fmla="*/ 181340 w 1050228"/>
              <a:gd name="connsiteY41" fmla="*/ 1288476 h 1509857"/>
              <a:gd name="connsiteX42" fmla="*/ 133213 w 1050228"/>
              <a:gd name="connsiteY42" fmla="*/ 1233131 h 1509857"/>
              <a:gd name="connsiteX43" fmla="*/ 85087 w 1050228"/>
              <a:gd name="connsiteY43" fmla="*/ 1211474 h 1509857"/>
              <a:gd name="connsiteX44" fmla="*/ 94712 w 1050228"/>
              <a:gd name="connsiteY44" fmla="*/ 1151316 h 1509857"/>
              <a:gd name="connsiteX45" fmla="*/ 87493 w 1050228"/>
              <a:gd name="connsiteY45" fmla="*/ 1124847 h 1509857"/>
              <a:gd name="connsiteX46" fmla="*/ 46586 w 1050228"/>
              <a:gd name="connsiteY46" fmla="*/ 1081533 h 1509857"/>
              <a:gd name="connsiteX47" fmla="*/ 46586 w 1050228"/>
              <a:gd name="connsiteY47" fmla="*/ 997312 h 1509857"/>
              <a:gd name="connsiteX48" fmla="*/ 16 w 1050228"/>
              <a:gd name="connsiteY48" fmla="*/ 910546 h 1509857"/>
              <a:gd name="connsiteX49" fmla="*/ 27335 w 1050228"/>
              <a:gd name="connsiteY49" fmla="*/ 802400 h 1509857"/>
              <a:gd name="connsiteX0" fmla="*/ 27335 w 1050228"/>
              <a:gd name="connsiteY0" fmla="*/ 802400 h 1509857"/>
              <a:gd name="connsiteX1" fmla="*/ 92964 w 1050228"/>
              <a:gd name="connsiteY1" fmla="*/ 760530 h 1509857"/>
              <a:gd name="connsiteX2" fmla="*/ 130807 w 1050228"/>
              <a:gd name="connsiteY2" fmla="*/ 651698 h 1509857"/>
              <a:gd name="connsiteX3" fmla="*/ 171954 w 1050228"/>
              <a:gd name="connsiteY3" fmla="*/ 660539 h 1509857"/>
              <a:gd name="connsiteX4" fmla="*/ 155526 w 1050228"/>
              <a:gd name="connsiteY4" fmla="*/ 549169 h 1509857"/>
              <a:gd name="connsiteX5" fmla="*/ 144862 w 1050228"/>
              <a:gd name="connsiteY5" fmla="*/ 450045 h 1509857"/>
              <a:gd name="connsiteX6" fmla="*/ 173496 w 1050228"/>
              <a:gd name="connsiteY6" fmla="*/ 362528 h 1509857"/>
              <a:gd name="connsiteX7" fmla="*/ 204553 w 1050228"/>
              <a:gd name="connsiteY7" fmla="*/ 324093 h 1509857"/>
              <a:gd name="connsiteX8" fmla="*/ 279998 w 1050228"/>
              <a:gd name="connsiteY8" fmla="*/ 311512 h 1509857"/>
              <a:gd name="connsiteX9" fmla="*/ 357883 w 1050228"/>
              <a:gd name="connsiteY9" fmla="*/ 259399 h 1509857"/>
              <a:gd name="connsiteX10" fmla="*/ 421330 w 1050228"/>
              <a:gd name="connsiteY10" fmla="*/ 336742 h 1509857"/>
              <a:gd name="connsiteX11" fmla="*/ 501155 w 1050228"/>
              <a:gd name="connsiteY11" fmla="*/ 353034 h 1509857"/>
              <a:gd name="connsiteX12" fmla="*/ 534670 w 1050228"/>
              <a:gd name="connsiteY12" fmla="*/ 238497 h 1509857"/>
              <a:gd name="connsiteX13" fmla="*/ 648598 w 1050228"/>
              <a:gd name="connsiteY13" fmla="*/ 127397 h 1509857"/>
              <a:gd name="connsiteX14" fmla="*/ 696967 w 1050228"/>
              <a:gd name="connsiteY14" fmla="*/ 65106 h 1509857"/>
              <a:gd name="connsiteX15" fmla="*/ 750580 w 1050228"/>
              <a:gd name="connsiteY15" fmla="*/ 0 h 1509857"/>
              <a:gd name="connsiteX16" fmla="*/ 806790 w 1050228"/>
              <a:gd name="connsiteY16" fmla="*/ 89853 h 1509857"/>
              <a:gd name="connsiteX17" fmla="*/ 841761 w 1050228"/>
              <a:gd name="connsiteY17" fmla="*/ 76994 h 1509857"/>
              <a:gd name="connsiteX18" fmla="*/ 888796 w 1050228"/>
              <a:gd name="connsiteY18" fmla="*/ 273011 h 1509857"/>
              <a:gd name="connsiteX19" fmla="*/ 908047 w 1050228"/>
              <a:gd name="connsiteY19" fmla="*/ 352419 h 1509857"/>
              <a:gd name="connsiteX20" fmla="*/ 883984 w 1050228"/>
              <a:gd name="connsiteY20" fmla="*/ 374076 h 1509857"/>
              <a:gd name="connsiteX21" fmla="*/ 891203 w 1050228"/>
              <a:gd name="connsiteY21" fmla="*/ 412577 h 1509857"/>
              <a:gd name="connsiteX22" fmla="*/ 920078 w 1050228"/>
              <a:gd name="connsiteY22" fmla="*/ 482360 h 1509857"/>
              <a:gd name="connsiteX23" fmla="*/ 924891 w 1050228"/>
              <a:gd name="connsiteY23" fmla="*/ 504017 h 1509857"/>
              <a:gd name="connsiteX24" fmla="*/ 968205 w 1050228"/>
              <a:gd name="connsiteY24" fmla="*/ 552144 h 1509857"/>
              <a:gd name="connsiteX25" fmla="*/ 1013925 w 1050228"/>
              <a:gd name="connsiteY25" fmla="*/ 602676 h 1509857"/>
              <a:gd name="connsiteX26" fmla="*/ 1050228 w 1050228"/>
              <a:gd name="connsiteY26" fmla="*/ 698516 h 1509857"/>
              <a:gd name="connsiteX27" fmla="*/ 999487 w 1050228"/>
              <a:gd name="connsiteY27" fmla="*/ 778337 h 1509857"/>
              <a:gd name="connsiteX28" fmla="*/ 977172 w 1050228"/>
              <a:gd name="connsiteY28" fmla="*/ 819245 h 1509857"/>
              <a:gd name="connsiteX29" fmla="*/ 923351 w 1050228"/>
              <a:gd name="connsiteY29" fmla="*/ 890745 h 1509857"/>
              <a:gd name="connsiteX30" fmla="*/ 825125 w 1050228"/>
              <a:gd name="connsiteY30" fmla="*/ 972216 h 1509857"/>
              <a:gd name="connsiteX31" fmla="*/ 713135 w 1050228"/>
              <a:gd name="connsiteY31" fmla="*/ 966030 h 1509857"/>
              <a:gd name="connsiteX32" fmla="*/ 689072 w 1050228"/>
              <a:gd name="connsiteY32" fmla="*/ 1076720 h 1509857"/>
              <a:gd name="connsiteX33" fmla="*/ 640946 w 1050228"/>
              <a:gd name="connsiteY33" fmla="*/ 1276445 h 1509857"/>
              <a:gd name="connsiteX34" fmla="*/ 583194 w 1050228"/>
              <a:gd name="connsiteY34" fmla="*/ 1411198 h 1509857"/>
              <a:gd name="connsiteX35" fmla="*/ 532662 w 1050228"/>
              <a:gd name="connsiteY35" fmla="*/ 1485794 h 1509857"/>
              <a:gd name="connsiteX36" fmla="*/ 465285 w 1050228"/>
              <a:gd name="connsiteY36" fmla="*/ 1509857 h 1509857"/>
              <a:gd name="connsiteX37" fmla="*/ 397908 w 1050228"/>
              <a:gd name="connsiteY37" fmla="*/ 1382323 h 1509857"/>
              <a:gd name="connsiteX38" fmla="*/ 383470 w 1050228"/>
              <a:gd name="connsiteY38" fmla="*/ 1370291 h 1509857"/>
              <a:gd name="connsiteX39" fmla="*/ 301655 w 1050228"/>
              <a:gd name="connsiteY39" fmla="*/ 1341415 h 1509857"/>
              <a:gd name="connsiteX40" fmla="*/ 234278 w 1050228"/>
              <a:gd name="connsiteY40" fmla="*/ 1314946 h 1509857"/>
              <a:gd name="connsiteX41" fmla="*/ 181340 w 1050228"/>
              <a:gd name="connsiteY41" fmla="*/ 1288476 h 1509857"/>
              <a:gd name="connsiteX42" fmla="*/ 133213 w 1050228"/>
              <a:gd name="connsiteY42" fmla="*/ 1233131 h 1509857"/>
              <a:gd name="connsiteX43" fmla="*/ 85087 w 1050228"/>
              <a:gd name="connsiteY43" fmla="*/ 1211474 h 1509857"/>
              <a:gd name="connsiteX44" fmla="*/ 94712 w 1050228"/>
              <a:gd name="connsiteY44" fmla="*/ 1151316 h 1509857"/>
              <a:gd name="connsiteX45" fmla="*/ 87493 w 1050228"/>
              <a:gd name="connsiteY45" fmla="*/ 1124847 h 1509857"/>
              <a:gd name="connsiteX46" fmla="*/ 46586 w 1050228"/>
              <a:gd name="connsiteY46" fmla="*/ 1081533 h 1509857"/>
              <a:gd name="connsiteX47" fmla="*/ 46586 w 1050228"/>
              <a:gd name="connsiteY47" fmla="*/ 997312 h 1509857"/>
              <a:gd name="connsiteX48" fmla="*/ 16 w 1050228"/>
              <a:gd name="connsiteY48" fmla="*/ 910546 h 1509857"/>
              <a:gd name="connsiteX49" fmla="*/ 27335 w 1050228"/>
              <a:gd name="connsiteY49" fmla="*/ 802400 h 1509857"/>
              <a:gd name="connsiteX0" fmla="*/ 27335 w 1050228"/>
              <a:gd name="connsiteY0" fmla="*/ 802400 h 1509857"/>
              <a:gd name="connsiteX1" fmla="*/ 92964 w 1050228"/>
              <a:gd name="connsiteY1" fmla="*/ 760530 h 1509857"/>
              <a:gd name="connsiteX2" fmla="*/ 130807 w 1050228"/>
              <a:gd name="connsiteY2" fmla="*/ 651698 h 1509857"/>
              <a:gd name="connsiteX3" fmla="*/ 160320 w 1050228"/>
              <a:gd name="connsiteY3" fmla="*/ 655355 h 1509857"/>
              <a:gd name="connsiteX4" fmla="*/ 155526 w 1050228"/>
              <a:gd name="connsiteY4" fmla="*/ 549169 h 1509857"/>
              <a:gd name="connsiteX5" fmla="*/ 144862 w 1050228"/>
              <a:gd name="connsiteY5" fmla="*/ 450045 h 1509857"/>
              <a:gd name="connsiteX6" fmla="*/ 173496 w 1050228"/>
              <a:gd name="connsiteY6" fmla="*/ 362528 h 1509857"/>
              <a:gd name="connsiteX7" fmla="*/ 204553 w 1050228"/>
              <a:gd name="connsiteY7" fmla="*/ 324093 h 1509857"/>
              <a:gd name="connsiteX8" fmla="*/ 279998 w 1050228"/>
              <a:gd name="connsiteY8" fmla="*/ 311512 h 1509857"/>
              <a:gd name="connsiteX9" fmla="*/ 357883 w 1050228"/>
              <a:gd name="connsiteY9" fmla="*/ 259399 h 1509857"/>
              <a:gd name="connsiteX10" fmla="*/ 421330 w 1050228"/>
              <a:gd name="connsiteY10" fmla="*/ 336742 h 1509857"/>
              <a:gd name="connsiteX11" fmla="*/ 501155 w 1050228"/>
              <a:gd name="connsiteY11" fmla="*/ 353034 h 1509857"/>
              <a:gd name="connsiteX12" fmla="*/ 534670 w 1050228"/>
              <a:gd name="connsiteY12" fmla="*/ 238497 h 1509857"/>
              <a:gd name="connsiteX13" fmla="*/ 648598 w 1050228"/>
              <a:gd name="connsiteY13" fmla="*/ 127397 h 1509857"/>
              <a:gd name="connsiteX14" fmla="*/ 696967 w 1050228"/>
              <a:gd name="connsiteY14" fmla="*/ 65106 h 1509857"/>
              <a:gd name="connsiteX15" fmla="*/ 750580 w 1050228"/>
              <a:gd name="connsiteY15" fmla="*/ 0 h 1509857"/>
              <a:gd name="connsiteX16" fmla="*/ 806790 w 1050228"/>
              <a:gd name="connsiteY16" fmla="*/ 89853 h 1509857"/>
              <a:gd name="connsiteX17" fmla="*/ 841761 w 1050228"/>
              <a:gd name="connsiteY17" fmla="*/ 76994 h 1509857"/>
              <a:gd name="connsiteX18" fmla="*/ 888796 w 1050228"/>
              <a:gd name="connsiteY18" fmla="*/ 273011 h 1509857"/>
              <a:gd name="connsiteX19" fmla="*/ 908047 w 1050228"/>
              <a:gd name="connsiteY19" fmla="*/ 352419 h 1509857"/>
              <a:gd name="connsiteX20" fmla="*/ 883984 w 1050228"/>
              <a:gd name="connsiteY20" fmla="*/ 374076 h 1509857"/>
              <a:gd name="connsiteX21" fmla="*/ 891203 w 1050228"/>
              <a:gd name="connsiteY21" fmla="*/ 412577 h 1509857"/>
              <a:gd name="connsiteX22" fmla="*/ 920078 w 1050228"/>
              <a:gd name="connsiteY22" fmla="*/ 482360 h 1509857"/>
              <a:gd name="connsiteX23" fmla="*/ 924891 w 1050228"/>
              <a:gd name="connsiteY23" fmla="*/ 504017 h 1509857"/>
              <a:gd name="connsiteX24" fmla="*/ 968205 w 1050228"/>
              <a:gd name="connsiteY24" fmla="*/ 552144 h 1509857"/>
              <a:gd name="connsiteX25" fmla="*/ 1013925 w 1050228"/>
              <a:gd name="connsiteY25" fmla="*/ 602676 h 1509857"/>
              <a:gd name="connsiteX26" fmla="*/ 1050228 w 1050228"/>
              <a:gd name="connsiteY26" fmla="*/ 698516 h 1509857"/>
              <a:gd name="connsiteX27" fmla="*/ 999487 w 1050228"/>
              <a:gd name="connsiteY27" fmla="*/ 778337 h 1509857"/>
              <a:gd name="connsiteX28" fmla="*/ 977172 w 1050228"/>
              <a:gd name="connsiteY28" fmla="*/ 819245 h 1509857"/>
              <a:gd name="connsiteX29" fmla="*/ 923351 w 1050228"/>
              <a:gd name="connsiteY29" fmla="*/ 890745 h 1509857"/>
              <a:gd name="connsiteX30" fmla="*/ 825125 w 1050228"/>
              <a:gd name="connsiteY30" fmla="*/ 972216 h 1509857"/>
              <a:gd name="connsiteX31" fmla="*/ 713135 w 1050228"/>
              <a:gd name="connsiteY31" fmla="*/ 966030 h 1509857"/>
              <a:gd name="connsiteX32" fmla="*/ 689072 w 1050228"/>
              <a:gd name="connsiteY32" fmla="*/ 1076720 h 1509857"/>
              <a:gd name="connsiteX33" fmla="*/ 640946 w 1050228"/>
              <a:gd name="connsiteY33" fmla="*/ 1276445 h 1509857"/>
              <a:gd name="connsiteX34" fmla="*/ 583194 w 1050228"/>
              <a:gd name="connsiteY34" fmla="*/ 1411198 h 1509857"/>
              <a:gd name="connsiteX35" fmla="*/ 532662 w 1050228"/>
              <a:gd name="connsiteY35" fmla="*/ 1485794 h 1509857"/>
              <a:gd name="connsiteX36" fmla="*/ 465285 w 1050228"/>
              <a:gd name="connsiteY36" fmla="*/ 1509857 h 1509857"/>
              <a:gd name="connsiteX37" fmla="*/ 397908 w 1050228"/>
              <a:gd name="connsiteY37" fmla="*/ 1382323 h 1509857"/>
              <a:gd name="connsiteX38" fmla="*/ 383470 w 1050228"/>
              <a:gd name="connsiteY38" fmla="*/ 1370291 h 1509857"/>
              <a:gd name="connsiteX39" fmla="*/ 301655 w 1050228"/>
              <a:gd name="connsiteY39" fmla="*/ 1341415 h 1509857"/>
              <a:gd name="connsiteX40" fmla="*/ 234278 w 1050228"/>
              <a:gd name="connsiteY40" fmla="*/ 1314946 h 1509857"/>
              <a:gd name="connsiteX41" fmla="*/ 181340 w 1050228"/>
              <a:gd name="connsiteY41" fmla="*/ 1288476 h 1509857"/>
              <a:gd name="connsiteX42" fmla="*/ 133213 w 1050228"/>
              <a:gd name="connsiteY42" fmla="*/ 1233131 h 1509857"/>
              <a:gd name="connsiteX43" fmla="*/ 85087 w 1050228"/>
              <a:gd name="connsiteY43" fmla="*/ 1211474 h 1509857"/>
              <a:gd name="connsiteX44" fmla="*/ 94712 w 1050228"/>
              <a:gd name="connsiteY44" fmla="*/ 1151316 h 1509857"/>
              <a:gd name="connsiteX45" fmla="*/ 87493 w 1050228"/>
              <a:gd name="connsiteY45" fmla="*/ 1124847 h 1509857"/>
              <a:gd name="connsiteX46" fmla="*/ 46586 w 1050228"/>
              <a:gd name="connsiteY46" fmla="*/ 1081533 h 1509857"/>
              <a:gd name="connsiteX47" fmla="*/ 46586 w 1050228"/>
              <a:gd name="connsiteY47" fmla="*/ 997312 h 1509857"/>
              <a:gd name="connsiteX48" fmla="*/ 16 w 1050228"/>
              <a:gd name="connsiteY48" fmla="*/ 910546 h 1509857"/>
              <a:gd name="connsiteX49" fmla="*/ 27335 w 1050228"/>
              <a:gd name="connsiteY49" fmla="*/ 802400 h 1509857"/>
              <a:gd name="connsiteX0" fmla="*/ 27335 w 1050228"/>
              <a:gd name="connsiteY0" fmla="*/ 802400 h 1509857"/>
              <a:gd name="connsiteX1" fmla="*/ 92964 w 1050228"/>
              <a:gd name="connsiteY1" fmla="*/ 760530 h 1509857"/>
              <a:gd name="connsiteX2" fmla="*/ 112709 w 1050228"/>
              <a:gd name="connsiteY2" fmla="*/ 668979 h 1509857"/>
              <a:gd name="connsiteX3" fmla="*/ 160320 w 1050228"/>
              <a:gd name="connsiteY3" fmla="*/ 655355 h 1509857"/>
              <a:gd name="connsiteX4" fmla="*/ 155526 w 1050228"/>
              <a:gd name="connsiteY4" fmla="*/ 549169 h 1509857"/>
              <a:gd name="connsiteX5" fmla="*/ 144862 w 1050228"/>
              <a:gd name="connsiteY5" fmla="*/ 450045 h 1509857"/>
              <a:gd name="connsiteX6" fmla="*/ 173496 w 1050228"/>
              <a:gd name="connsiteY6" fmla="*/ 362528 h 1509857"/>
              <a:gd name="connsiteX7" fmla="*/ 204553 w 1050228"/>
              <a:gd name="connsiteY7" fmla="*/ 324093 h 1509857"/>
              <a:gd name="connsiteX8" fmla="*/ 279998 w 1050228"/>
              <a:gd name="connsiteY8" fmla="*/ 311512 h 1509857"/>
              <a:gd name="connsiteX9" fmla="*/ 357883 w 1050228"/>
              <a:gd name="connsiteY9" fmla="*/ 259399 h 1509857"/>
              <a:gd name="connsiteX10" fmla="*/ 421330 w 1050228"/>
              <a:gd name="connsiteY10" fmla="*/ 336742 h 1509857"/>
              <a:gd name="connsiteX11" fmla="*/ 501155 w 1050228"/>
              <a:gd name="connsiteY11" fmla="*/ 353034 h 1509857"/>
              <a:gd name="connsiteX12" fmla="*/ 534670 w 1050228"/>
              <a:gd name="connsiteY12" fmla="*/ 238497 h 1509857"/>
              <a:gd name="connsiteX13" fmla="*/ 648598 w 1050228"/>
              <a:gd name="connsiteY13" fmla="*/ 127397 h 1509857"/>
              <a:gd name="connsiteX14" fmla="*/ 696967 w 1050228"/>
              <a:gd name="connsiteY14" fmla="*/ 65106 h 1509857"/>
              <a:gd name="connsiteX15" fmla="*/ 750580 w 1050228"/>
              <a:gd name="connsiteY15" fmla="*/ 0 h 1509857"/>
              <a:gd name="connsiteX16" fmla="*/ 806790 w 1050228"/>
              <a:gd name="connsiteY16" fmla="*/ 89853 h 1509857"/>
              <a:gd name="connsiteX17" fmla="*/ 841761 w 1050228"/>
              <a:gd name="connsiteY17" fmla="*/ 76994 h 1509857"/>
              <a:gd name="connsiteX18" fmla="*/ 888796 w 1050228"/>
              <a:gd name="connsiteY18" fmla="*/ 273011 h 1509857"/>
              <a:gd name="connsiteX19" fmla="*/ 908047 w 1050228"/>
              <a:gd name="connsiteY19" fmla="*/ 352419 h 1509857"/>
              <a:gd name="connsiteX20" fmla="*/ 883984 w 1050228"/>
              <a:gd name="connsiteY20" fmla="*/ 374076 h 1509857"/>
              <a:gd name="connsiteX21" fmla="*/ 891203 w 1050228"/>
              <a:gd name="connsiteY21" fmla="*/ 412577 h 1509857"/>
              <a:gd name="connsiteX22" fmla="*/ 920078 w 1050228"/>
              <a:gd name="connsiteY22" fmla="*/ 482360 h 1509857"/>
              <a:gd name="connsiteX23" fmla="*/ 924891 w 1050228"/>
              <a:gd name="connsiteY23" fmla="*/ 504017 h 1509857"/>
              <a:gd name="connsiteX24" fmla="*/ 968205 w 1050228"/>
              <a:gd name="connsiteY24" fmla="*/ 552144 h 1509857"/>
              <a:gd name="connsiteX25" fmla="*/ 1013925 w 1050228"/>
              <a:gd name="connsiteY25" fmla="*/ 602676 h 1509857"/>
              <a:gd name="connsiteX26" fmla="*/ 1050228 w 1050228"/>
              <a:gd name="connsiteY26" fmla="*/ 698516 h 1509857"/>
              <a:gd name="connsiteX27" fmla="*/ 999487 w 1050228"/>
              <a:gd name="connsiteY27" fmla="*/ 778337 h 1509857"/>
              <a:gd name="connsiteX28" fmla="*/ 977172 w 1050228"/>
              <a:gd name="connsiteY28" fmla="*/ 819245 h 1509857"/>
              <a:gd name="connsiteX29" fmla="*/ 923351 w 1050228"/>
              <a:gd name="connsiteY29" fmla="*/ 890745 h 1509857"/>
              <a:gd name="connsiteX30" fmla="*/ 825125 w 1050228"/>
              <a:gd name="connsiteY30" fmla="*/ 972216 h 1509857"/>
              <a:gd name="connsiteX31" fmla="*/ 713135 w 1050228"/>
              <a:gd name="connsiteY31" fmla="*/ 966030 h 1509857"/>
              <a:gd name="connsiteX32" fmla="*/ 689072 w 1050228"/>
              <a:gd name="connsiteY32" fmla="*/ 1076720 h 1509857"/>
              <a:gd name="connsiteX33" fmla="*/ 640946 w 1050228"/>
              <a:gd name="connsiteY33" fmla="*/ 1276445 h 1509857"/>
              <a:gd name="connsiteX34" fmla="*/ 583194 w 1050228"/>
              <a:gd name="connsiteY34" fmla="*/ 1411198 h 1509857"/>
              <a:gd name="connsiteX35" fmla="*/ 532662 w 1050228"/>
              <a:gd name="connsiteY35" fmla="*/ 1485794 h 1509857"/>
              <a:gd name="connsiteX36" fmla="*/ 465285 w 1050228"/>
              <a:gd name="connsiteY36" fmla="*/ 1509857 h 1509857"/>
              <a:gd name="connsiteX37" fmla="*/ 397908 w 1050228"/>
              <a:gd name="connsiteY37" fmla="*/ 1382323 h 1509857"/>
              <a:gd name="connsiteX38" fmla="*/ 383470 w 1050228"/>
              <a:gd name="connsiteY38" fmla="*/ 1370291 h 1509857"/>
              <a:gd name="connsiteX39" fmla="*/ 301655 w 1050228"/>
              <a:gd name="connsiteY39" fmla="*/ 1341415 h 1509857"/>
              <a:gd name="connsiteX40" fmla="*/ 234278 w 1050228"/>
              <a:gd name="connsiteY40" fmla="*/ 1314946 h 1509857"/>
              <a:gd name="connsiteX41" fmla="*/ 181340 w 1050228"/>
              <a:gd name="connsiteY41" fmla="*/ 1288476 h 1509857"/>
              <a:gd name="connsiteX42" fmla="*/ 133213 w 1050228"/>
              <a:gd name="connsiteY42" fmla="*/ 1233131 h 1509857"/>
              <a:gd name="connsiteX43" fmla="*/ 85087 w 1050228"/>
              <a:gd name="connsiteY43" fmla="*/ 1211474 h 1509857"/>
              <a:gd name="connsiteX44" fmla="*/ 94712 w 1050228"/>
              <a:gd name="connsiteY44" fmla="*/ 1151316 h 1509857"/>
              <a:gd name="connsiteX45" fmla="*/ 87493 w 1050228"/>
              <a:gd name="connsiteY45" fmla="*/ 1124847 h 1509857"/>
              <a:gd name="connsiteX46" fmla="*/ 46586 w 1050228"/>
              <a:gd name="connsiteY46" fmla="*/ 1081533 h 1509857"/>
              <a:gd name="connsiteX47" fmla="*/ 46586 w 1050228"/>
              <a:gd name="connsiteY47" fmla="*/ 997312 h 1509857"/>
              <a:gd name="connsiteX48" fmla="*/ 16 w 1050228"/>
              <a:gd name="connsiteY48" fmla="*/ 910546 h 1509857"/>
              <a:gd name="connsiteX49" fmla="*/ 27335 w 1050228"/>
              <a:gd name="connsiteY49" fmla="*/ 802400 h 1509857"/>
              <a:gd name="connsiteX0" fmla="*/ 27335 w 1050228"/>
              <a:gd name="connsiteY0" fmla="*/ 802400 h 1509857"/>
              <a:gd name="connsiteX1" fmla="*/ 83915 w 1050228"/>
              <a:gd name="connsiteY1" fmla="*/ 753618 h 1509857"/>
              <a:gd name="connsiteX2" fmla="*/ 112709 w 1050228"/>
              <a:gd name="connsiteY2" fmla="*/ 668979 h 1509857"/>
              <a:gd name="connsiteX3" fmla="*/ 160320 w 1050228"/>
              <a:gd name="connsiteY3" fmla="*/ 655355 h 1509857"/>
              <a:gd name="connsiteX4" fmla="*/ 155526 w 1050228"/>
              <a:gd name="connsiteY4" fmla="*/ 549169 h 1509857"/>
              <a:gd name="connsiteX5" fmla="*/ 144862 w 1050228"/>
              <a:gd name="connsiteY5" fmla="*/ 450045 h 1509857"/>
              <a:gd name="connsiteX6" fmla="*/ 173496 w 1050228"/>
              <a:gd name="connsiteY6" fmla="*/ 362528 h 1509857"/>
              <a:gd name="connsiteX7" fmla="*/ 204553 w 1050228"/>
              <a:gd name="connsiteY7" fmla="*/ 324093 h 1509857"/>
              <a:gd name="connsiteX8" fmla="*/ 279998 w 1050228"/>
              <a:gd name="connsiteY8" fmla="*/ 311512 h 1509857"/>
              <a:gd name="connsiteX9" fmla="*/ 357883 w 1050228"/>
              <a:gd name="connsiteY9" fmla="*/ 259399 h 1509857"/>
              <a:gd name="connsiteX10" fmla="*/ 421330 w 1050228"/>
              <a:gd name="connsiteY10" fmla="*/ 336742 h 1509857"/>
              <a:gd name="connsiteX11" fmla="*/ 501155 w 1050228"/>
              <a:gd name="connsiteY11" fmla="*/ 353034 h 1509857"/>
              <a:gd name="connsiteX12" fmla="*/ 534670 w 1050228"/>
              <a:gd name="connsiteY12" fmla="*/ 238497 h 1509857"/>
              <a:gd name="connsiteX13" fmla="*/ 648598 w 1050228"/>
              <a:gd name="connsiteY13" fmla="*/ 127397 h 1509857"/>
              <a:gd name="connsiteX14" fmla="*/ 696967 w 1050228"/>
              <a:gd name="connsiteY14" fmla="*/ 65106 h 1509857"/>
              <a:gd name="connsiteX15" fmla="*/ 750580 w 1050228"/>
              <a:gd name="connsiteY15" fmla="*/ 0 h 1509857"/>
              <a:gd name="connsiteX16" fmla="*/ 806790 w 1050228"/>
              <a:gd name="connsiteY16" fmla="*/ 89853 h 1509857"/>
              <a:gd name="connsiteX17" fmla="*/ 841761 w 1050228"/>
              <a:gd name="connsiteY17" fmla="*/ 76994 h 1509857"/>
              <a:gd name="connsiteX18" fmla="*/ 888796 w 1050228"/>
              <a:gd name="connsiteY18" fmla="*/ 273011 h 1509857"/>
              <a:gd name="connsiteX19" fmla="*/ 908047 w 1050228"/>
              <a:gd name="connsiteY19" fmla="*/ 352419 h 1509857"/>
              <a:gd name="connsiteX20" fmla="*/ 883984 w 1050228"/>
              <a:gd name="connsiteY20" fmla="*/ 374076 h 1509857"/>
              <a:gd name="connsiteX21" fmla="*/ 891203 w 1050228"/>
              <a:gd name="connsiteY21" fmla="*/ 412577 h 1509857"/>
              <a:gd name="connsiteX22" fmla="*/ 920078 w 1050228"/>
              <a:gd name="connsiteY22" fmla="*/ 482360 h 1509857"/>
              <a:gd name="connsiteX23" fmla="*/ 924891 w 1050228"/>
              <a:gd name="connsiteY23" fmla="*/ 504017 h 1509857"/>
              <a:gd name="connsiteX24" fmla="*/ 968205 w 1050228"/>
              <a:gd name="connsiteY24" fmla="*/ 552144 h 1509857"/>
              <a:gd name="connsiteX25" fmla="*/ 1013925 w 1050228"/>
              <a:gd name="connsiteY25" fmla="*/ 602676 h 1509857"/>
              <a:gd name="connsiteX26" fmla="*/ 1050228 w 1050228"/>
              <a:gd name="connsiteY26" fmla="*/ 698516 h 1509857"/>
              <a:gd name="connsiteX27" fmla="*/ 999487 w 1050228"/>
              <a:gd name="connsiteY27" fmla="*/ 778337 h 1509857"/>
              <a:gd name="connsiteX28" fmla="*/ 977172 w 1050228"/>
              <a:gd name="connsiteY28" fmla="*/ 819245 h 1509857"/>
              <a:gd name="connsiteX29" fmla="*/ 923351 w 1050228"/>
              <a:gd name="connsiteY29" fmla="*/ 890745 h 1509857"/>
              <a:gd name="connsiteX30" fmla="*/ 825125 w 1050228"/>
              <a:gd name="connsiteY30" fmla="*/ 972216 h 1509857"/>
              <a:gd name="connsiteX31" fmla="*/ 713135 w 1050228"/>
              <a:gd name="connsiteY31" fmla="*/ 966030 h 1509857"/>
              <a:gd name="connsiteX32" fmla="*/ 689072 w 1050228"/>
              <a:gd name="connsiteY32" fmla="*/ 1076720 h 1509857"/>
              <a:gd name="connsiteX33" fmla="*/ 640946 w 1050228"/>
              <a:gd name="connsiteY33" fmla="*/ 1276445 h 1509857"/>
              <a:gd name="connsiteX34" fmla="*/ 583194 w 1050228"/>
              <a:gd name="connsiteY34" fmla="*/ 1411198 h 1509857"/>
              <a:gd name="connsiteX35" fmla="*/ 532662 w 1050228"/>
              <a:gd name="connsiteY35" fmla="*/ 1485794 h 1509857"/>
              <a:gd name="connsiteX36" fmla="*/ 465285 w 1050228"/>
              <a:gd name="connsiteY36" fmla="*/ 1509857 h 1509857"/>
              <a:gd name="connsiteX37" fmla="*/ 397908 w 1050228"/>
              <a:gd name="connsiteY37" fmla="*/ 1382323 h 1509857"/>
              <a:gd name="connsiteX38" fmla="*/ 383470 w 1050228"/>
              <a:gd name="connsiteY38" fmla="*/ 1370291 h 1509857"/>
              <a:gd name="connsiteX39" fmla="*/ 301655 w 1050228"/>
              <a:gd name="connsiteY39" fmla="*/ 1341415 h 1509857"/>
              <a:gd name="connsiteX40" fmla="*/ 234278 w 1050228"/>
              <a:gd name="connsiteY40" fmla="*/ 1314946 h 1509857"/>
              <a:gd name="connsiteX41" fmla="*/ 181340 w 1050228"/>
              <a:gd name="connsiteY41" fmla="*/ 1288476 h 1509857"/>
              <a:gd name="connsiteX42" fmla="*/ 133213 w 1050228"/>
              <a:gd name="connsiteY42" fmla="*/ 1233131 h 1509857"/>
              <a:gd name="connsiteX43" fmla="*/ 85087 w 1050228"/>
              <a:gd name="connsiteY43" fmla="*/ 1211474 h 1509857"/>
              <a:gd name="connsiteX44" fmla="*/ 94712 w 1050228"/>
              <a:gd name="connsiteY44" fmla="*/ 1151316 h 1509857"/>
              <a:gd name="connsiteX45" fmla="*/ 87493 w 1050228"/>
              <a:gd name="connsiteY45" fmla="*/ 1124847 h 1509857"/>
              <a:gd name="connsiteX46" fmla="*/ 46586 w 1050228"/>
              <a:gd name="connsiteY46" fmla="*/ 1081533 h 1509857"/>
              <a:gd name="connsiteX47" fmla="*/ 46586 w 1050228"/>
              <a:gd name="connsiteY47" fmla="*/ 997312 h 1509857"/>
              <a:gd name="connsiteX48" fmla="*/ 16 w 1050228"/>
              <a:gd name="connsiteY48" fmla="*/ 910546 h 1509857"/>
              <a:gd name="connsiteX49" fmla="*/ 27335 w 1050228"/>
              <a:gd name="connsiteY49" fmla="*/ 802400 h 1509857"/>
              <a:gd name="connsiteX0" fmla="*/ 27335 w 1050228"/>
              <a:gd name="connsiteY0" fmla="*/ 802400 h 1509857"/>
              <a:gd name="connsiteX1" fmla="*/ 83915 w 1050228"/>
              <a:gd name="connsiteY1" fmla="*/ 753618 h 1509857"/>
              <a:gd name="connsiteX2" fmla="*/ 112709 w 1050228"/>
              <a:gd name="connsiteY2" fmla="*/ 668979 h 1509857"/>
              <a:gd name="connsiteX3" fmla="*/ 160320 w 1050228"/>
              <a:gd name="connsiteY3" fmla="*/ 655355 h 1509857"/>
              <a:gd name="connsiteX4" fmla="*/ 155526 w 1050228"/>
              <a:gd name="connsiteY4" fmla="*/ 549169 h 1509857"/>
              <a:gd name="connsiteX5" fmla="*/ 144862 w 1050228"/>
              <a:gd name="connsiteY5" fmla="*/ 450045 h 1509857"/>
              <a:gd name="connsiteX6" fmla="*/ 173496 w 1050228"/>
              <a:gd name="connsiteY6" fmla="*/ 362528 h 1509857"/>
              <a:gd name="connsiteX7" fmla="*/ 204553 w 1050228"/>
              <a:gd name="connsiteY7" fmla="*/ 324093 h 1509857"/>
              <a:gd name="connsiteX8" fmla="*/ 279998 w 1050228"/>
              <a:gd name="connsiteY8" fmla="*/ 311512 h 1509857"/>
              <a:gd name="connsiteX9" fmla="*/ 357883 w 1050228"/>
              <a:gd name="connsiteY9" fmla="*/ 259399 h 1509857"/>
              <a:gd name="connsiteX10" fmla="*/ 421330 w 1050228"/>
              <a:gd name="connsiteY10" fmla="*/ 336742 h 1509857"/>
              <a:gd name="connsiteX11" fmla="*/ 501155 w 1050228"/>
              <a:gd name="connsiteY11" fmla="*/ 353034 h 1509857"/>
              <a:gd name="connsiteX12" fmla="*/ 534670 w 1050228"/>
              <a:gd name="connsiteY12" fmla="*/ 238497 h 1509857"/>
              <a:gd name="connsiteX13" fmla="*/ 640842 w 1050228"/>
              <a:gd name="connsiteY13" fmla="*/ 113572 h 1509857"/>
              <a:gd name="connsiteX14" fmla="*/ 696967 w 1050228"/>
              <a:gd name="connsiteY14" fmla="*/ 65106 h 1509857"/>
              <a:gd name="connsiteX15" fmla="*/ 750580 w 1050228"/>
              <a:gd name="connsiteY15" fmla="*/ 0 h 1509857"/>
              <a:gd name="connsiteX16" fmla="*/ 806790 w 1050228"/>
              <a:gd name="connsiteY16" fmla="*/ 89853 h 1509857"/>
              <a:gd name="connsiteX17" fmla="*/ 841761 w 1050228"/>
              <a:gd name="connsiteY17" fmla="*/ 76994 h 1509857"/>
              <a:gd name="connsiteX18" fmla="*/ 888796 w 1050228"/>
              <a:gd name="connsiteY18" fmla="*/ 273011 h 1509857"/>
              <a:gd name="connsiteX19" fmla="*/ 908047 w 1050228"/>
              <a:gd name="connsiteY19" fmla="*/ 352419 h 1509857"/>
              <a:gd name="connsiteX20" fmla="*/ 883984 w 1050228"/>
              <a:gd name="connsiteY20" fmla="*/ 374076 h 1509857"/>
              <a:gd name="connsiteX21" fmla="*/ 891203 w 1050228"/>
              <a:gd name="connsiteY21" fmla="*/ 412577 h 1509857"/>
              <a:gd name="connsiteX22" fmla="*/ 920078 w 1050228"/>
              <a:gd name="connsiteY22" fmla="*/ 482360 h 1509857"/>
              <a:gd name="connsiteX23" fmla="*/ 924891 w 1050228"/>
              <a:gd name="connsiteY23" fmla="*/ 504017 h 1509857"/>
              <a:gd name="connsiteX24" fmla="*/ 968205 w 1050228"/>
              <a:gd name="connsiteY24" fmla="*/ 552144 h 1509857"/>
              <a:gd name="connsiteX25" fmla="*/ 1013925 w 1050228"/>
              <a:gd name="connsiteY25" fmla="*/ 602676 h 1509857"/>
              <a:gd name="connsiteX26" fmla="*/ 1050228 w 1050228"/>
              <a:gd name="connsiteY26" fmla="*/ 698516 h 1509857"/>
              <a:gd name="connsiteX27" fmla="*/ 999487 w 1050228"/>
              <a:gd name="connsiteY27" fmla="*/ 778337 h 1509857"/>
              <a:gd name="connsiteX28" fmla="*/ 977172 w 1050228"/>
              <a:gd name="connsiteY28" fmla="*/ 819245 h 1509857"/>
              <a:gd name="connsiteX29" fmla="*/ 923351 w 1050228"/>
              <a:gd name="connsiteY29" fmla="*/ 890745 h 1509857"/>
              <a:gd name="connsiteX30" fmla="*/ 825125 w 1050228"/>
              <a:gd name="connsiteY30" fmla="*/ 972216 h 1509857"/>
              <a:gd name="connsiteX31" fmla="*/ 713135 w 1050228"/>
              <a:gd name="connsiteY31" fmla="*/ 966030 h 1509857"/>
              <a:gd name="connsiteX32" fmla="*/ 689072 w 1050228"/>
              <a:gd name="connsiteY32" fmla="*/ 1076720 h 1509857"/>
              <a:gd name="connsiteX33" fmla="*/ 640946 w 1050228"/>
              <a:gd name="connsiteY33" fmla="*/ 1276445 h 1509857"/>
              <a:gd name="connsiteX34" fmla="*/ 583194 w 1050228"/>
              <a:gd name="connsiteY34" fmla="*/ 1411198 h 1509857"/>
              <a:gd name="connsiteX35" fmla="*/ 532662 w 1050228"/>
              <a:gd name="connsiteY35" fmla="*/ 1485794 h 1509857"/>
              <a:gd name="connsiteX36" fmla="*/ 465285 w 1050228"/>
              <a:gd name="connsiteY36" fmla="*/ 1509857 h 1509857"/>
              <a:gd name="connsiteX37" fmla="*/ 397908 w 1050228"/>
              <a:gd name="connsiteY37" fmla="*/ 1382323 h 1509857"/>
              <a:gd name="connsiteX38" fmla="*/ 383470 w 1050228"/>
              <a:gd name="connsiteY38" fmla="*/ 1370291 h 1509857"/>
              <a:gd name="connsiteX39" fmla="*/ 301655 w 1050228"/>
              <a:gd name="connsiteY39" fmla="*/ 1341415 h 1509857"/>
              <a:gd name="connsiteX40" fmla="*/ 234278 w 1050228"/>
              <a:gd name="connsiteY40" fmla="*/ 1314946 h 1509857"/>
              <a:gd name="connsiteX41" fmla="*/ 181340 w 1050228"/>
              <a:gd name="connsiteY41" fmla="*/ 1288476 h 1509857"/>
              <a:gd name="connsiteX42" fmla="*/ 133213 w 1050228"/>
              <a:gd name="connsiteY42" fmla="*/ 1233131 h 1509857"/>
              <a:gd name="connsiteX43" fmla="*/ 85087 w 1050228"/>
              <a:gd name="connsiteY43" fmla="*/ 1211474 h 1509857"/>
              <a:gd name="connsiteX44" fmla="*/ 94712 w 1050228"/>
              <a:gd name="connsiteY44" fmla="*/ 1151316 h 1509857"/>
              <a:gd name="connsiteX45" fmla="*/ 87493 w 1050228"/>
              <a:gd name="connsiteY45" fmla="*/ 1124847 h 1509857"/>
              <a:gd name="connsiteX46" fmla="*/ 46586 w 1050228"/>
              <a:gd name="connsiteY46" fmla="*/ 1081533 h 1509857"/>
              <a:gd name="connsiteX47" fmla="*/ 46586 w 1050228"/>
              <a:gd name="connsiteY47" fmla="*/ 997312 h 1509857"/>
              <a:gd name="connsiteX48" fmla="*/ 16 w 1050228"/>
              <a:gd name="connsiteY48" fmla="*/ 910546 h 1509857"/>
              <a:gd name="connsiteX49" fmla="*/ 27335 w 1050228"/>
              <a:gd name="connsiteY49" fmla="*/ 802400 h 1509857"/>
              <a:gd name="connsiteX0" fmla="*/ 27335 w 1050228"/>
              <a:gd name="connsiteY0" fmla="*/ 811040 h 1518497"/>
              <a:gd name="connsiteX1" fmla="*/ 83915 w 1050228"/>
              <a:gd name="connsiteY1" fmla="*/ 762258 h 1518497"/>
              <a:gd name="connsiteX2" fmla="*/ 112709 w 1050228"/>
              <a:gd name="connsiteY2" fmla="*/ 677619 h 1518497"/>
              <a:gd name="connsiteX3" fmla="*/ 160320 w 1050228"/>
              <a:gd name="connsiteY3" fmla="*/ 663995 h 1518497"/>
              <a:gd name="connsiteX4" fmla="*/ 155526 w 1050228"/>
              <a:gd name="connsiteY4" fmla="*/ 557809 h 1518497"/>
              <a:gd name="connsiteX5" fmla="*/ 144862 w 1050228"/>
              <a:gd name="connsiteY5" fmla="*/ 458685 h 1518497"/>
              <a:gd name="connsiteX6" fmla="*/ 173496 w 1050228"/>
              <a:gd name="connsiteY6" fmla="*/ 371168 h 1518497"/>
              <a:gd name="connsiteX7" fmla="*/ 204553 w 1050228"/>
              <a:gd name="connsiteY7" fmla="*/ 332733 h 1518497"/>
              <a:gd name="connsiteX8" fmla="*/ 279998 w 1050228"/>
              <a:gd name="connsiteY8" fmla="*/ 320152 h 1518497"/>
              <a:gd name="connsiteX9" fmla="*/ 357883 w 1050228"/>
              <a:gd name="connsiteY9" fmla="*/ 268039 h 1518497"/>
              <a:gd name="connsiteX10" fmla="*/ 421330 w 1050228"/>
              <a:gd name="connsiteY10" fmla="*/ 345382 h 1518497"/>
              <a:gd name="connsiteX11" fmla="*/ 501155 w 1050228"/>
              <a:gd name="connsiteY11" fmla="*/ 361674 h 1518497"/>
              <a:gd name="connsiteX12" fmla="*/ 534670 w 1050228"/>
              <a:gd name="connsiteY12" fmla="*/ 247137 h 1518497"/>
              <a:gd name="connsiteX13" fmla="*/ 640842 w 1050228"/>
              <a:gd name="connsiteY13" fmla="*/ 122212 h 1518497"/>
              <a:gd name="connsiteX14" fmla="*/ 696967 w 1050228"/>
              <a:gd name="connsiteY14" fmla="*/ 73746 h 1518497"/>
              <a:gd name="connsiteX15" fmla="*/ 750580 w 1050228"/>
              <a:gd name="connsiteY15" fmla="*/ 0 h 1518497"/>
              <a:gd name="connsiteX16" fmla="*/ 806790 w 1050228"/>
              <a:gd name="connsiteY16" fmla="*/ 98493 h 1518497"/>
              <a:gd name="connsiteX17" fmla="*/ 841761 w 1050228"/>
              <a:gd name="connsiteY17" fmla="*/ 85634 h 1518497"/>
              <a:gd name="connsiteX18" fmla="*/ 888796 w 1050228"/>
              <a:gd name="connsiteY18" fmla="*/ 281651 h 1518497"/>
              <a:gd name="connsiteX19" fmla="*/ 908047 w 1050228"/>
              <a:gd name="connsiteY19" fmla="*/ 361059 h 1518497"/>
              <a:gd name="connsiteX20" fmla="*/ 883984 w 1050228"/>
              <a:gd name="connsiteY20" fmla="*/ 382716 h 1518497"/>
              <a:gd name="connsiteX21" fmla="*/ 891203 w 1050228"/>
              <a:gd name="connsiteY21" fmla="*/ 421217 h 1518497"/>
              <a:gd name="connsiteX22" fmla="*/ 920078 w 1050228"/>
              <a:gd name="connsiteY22" fmla="*/ 491000 h 1518497"/>
              <a:gd name="connsiteX23" fmla="*/ 924891 w 1050228"/>
              <a:gd name="connsiteY23" fmla="*/ 512657 h 1518497"/>
              <a:gd name="connsiteX24" fmla="*/ 968205 w 1050228"/>
              <a:gd name="connsiteY24" fmla="*/ 560784 h 1518497"/>
              <a:gd name="connsiteX25" fmla="*/ 1013925 w 1050228"/>
              <a:gd name="connsiteY25" fmla="*/ 611316 h 1518497"/>
              <a:gd name="connsiteX26" fmla="*/ 1050228 w 1050228"/>
              <a:gd name="connsiteY26" fmla="*/ 707156 h 1518497"/>
              <a:gd name="connsiteX27" fmla="*/ 999487 w 1050228"/>
              <a:gd name="connsiteY27" fmla="*/ 786977 h 1518497"/>
              <a:gd name="connsiteX28" fmla="*/ 977172 w 1050228"/>
              <a:gd name="connsiteY28" fmla="*/ 827885 h 1518497"/>
              <a:gd name="connsiteX29" fmla="*/ 923351 w 1050228"/>
              <a:gd name="connsiteY29" fmla="*/ 899385 h 1518497"/>
              <a:gd name="connsiteX30" fmla="*/ 825125 w 1050228"/>
              <a:gd name="connsiteY30" fmla="*/ 980856 h 1518497"/>
              <a:gd name="connsiteX31" fmla="*/ 713135 w 1050228"/>
              <a:gd name="connsiteY31" fmla="*/ 974670 h 1518497"/>
              <a:gd name="connsiteX32" fmla="*/ 689072 w 1050228"/>
              <a:gd name="connsiteY32" fmla="*/ 1085360 h 1518497"/>
              <a:gd name="connsiteX33" fmla="*/ 640946 w 1050228"/>
              <a:gd name="connsiteY33" fmla="*/ 1285085 h 1518497"/>
              <a:gd name="connsiteX34" fmla="*/ 583194 w 1050228"/>
              <a:gd name="connsiteY34" fmla="*/ 1419838 h 1518497"/>
              <a:gd name="connsiteX35" fmla="*/ 532662 w 1050228"/>
              <a:gd name="connsiteY35" fmla="*/ 1494434 h 1518497"/>
              <a:gd name="connsiteX36" fmla="*/ 465285 w 1050228"/>
              <a:gd name="connsiteY36" fmla="*/ 1518497 h 1518497"/>
              <a:gd name="connsiteX37" fmla="*/ 397908 w 1050228"/>
              <a:gd name="connsiteY37" fmla="*/ 1390963 h 1518497"/>
              <a:gd name="connsiteX38" fmla="*/ 383470 w 1050228"/>
              <a:gd name="connsiteY38" fmla="*/ 1378931 h 1518497"/>
              <a:gd name="connsiteX39" fmla="*/ 301655 w 1050228"/>
              <a:gd name="connsiteY39" fmla="*/ 1350055 h 1518497"/>
              <a:gd name="connsiteX40" fmla="*/ 234278 w 1050228"/>
              <a:gd name="connsiteY40" fmla="*/ 1323586 h 1518497"/>
              <a:gd name="connsiteX41" fmla="*/ 181340 w 1050228"/>
              <a:gd name="connsiteY41" fmla="*/ 1297116 h 1518497"/>
              <a:gd name="connsiteX42" fmla="*/ 133213 w 1050228"/>
              <a:gd name="connsiteY42" fmla="*/ 1241771 h 1518497"/>
              <a:gd name="connsiteX43" fmla="*/ 85087 w 1050228"/>
              <a:gd name="connsiteY43" fmla="*/ 1220114 h 1518497"/>
              <a:gd name="connsiteX44" fmla="*/ 94712 w 1050228"/>
              <a:gd name="connsiteY44" fmla="*/ 1159956 h 1518497"/>
              <a:gd name="connsiteX45" fmla="*/ 87493 w 1050228"/>
              <a:gd name="connsiteY45" fmla="*/ 1133487 h 1518497"/>
              <a:gd name="connsiteX46" fmla="*/ 46586 w 1050228"/>
              <a:gd name="connsiteY46" fmla="*/ 1090173 h 1518497"/>
              <a:gd name="connsiteX47" fmla="*/ 46586 w 1050228"/>
              <a:gd name="connsiteY47" fmla="*/ 1005952 h 1518497"/>
              <a:gd name="connsiteX48" fmla="*/ 16 w 1050228"/>
              <a:gd name="connsiteY48" fmla="*/ 919186 h 1518497"/>
              <a:gd name="connsiteX49" fmla="*/ 27335 w 1050228"/>
              <a:gd name="connsiteY49" fmla="*/ 811040 h 1518497"/>
              <a:gd name="connsiteX0" fmla="*/ 27335 w 1050228"/>
              <a:gd name="connsiteY0" fmla="*/ 811040 h 1518497"/>
              <a:gd name="connsiteX1" fmla="*/ 83915 w 1050228"/>
              <a:gd name="connsiteY1" fmla="*/ 762258 h 1518497"/>
              <a:gd name="connsiteX2" fmla="*/ 112709 w 1050228"/>
              <a:gd name="connsiteY2" fmla="*/ 677619 h 1518497"/>
              <a:gd name="connsiteX3" fmla="*/ 160320 w 1050228"/>
              <a:gd name="connsiteY3" fmla="*/ 663995 h 1518497"/>
              <a:gd name="connsiteX4" fmla="*/ 155526 w 1050228"/>
              <a:gd name="connsiteY4" fmla="*/ 557809 h 1518497"/>
              <a:gd name="connsiteX5" fmla="*/ 144862 w 1050228"/>
              <a:gd name="connsiteY5" fmla="*/ 458685 h 1518497"/>
              <a:gd name="connsiteX6" fmla="*/ 173496 w 1050228"/>
              <a:gd name="connsiteY6" fmla="*/ 371168 h 1518497"/>
              <a:gd name="connsiteX7" fmla="*/ 204553 w 1050228"/>
              <a:gd name="connsiteY7" fmla="*/ 332733 h 1518497"/>
              <a:gd name="connsiteX8" fmla="*/ 279998 w 1050228"/>
              <a:gd name="connsiteY8" fmla="*/ 320152 h 1518497"/>
              <a:gd name="connsiteX9" fmla="*/ 357883 w 1050228"/>
              <a:gd name="connsiteY9" fmla="*/ 268039 h 1518497"/>
              <a:gd name="connsiteX10" fmla="*/ 421330 w 1050228"/>
              <a:gd name="connsiteY10" fmla="*/ 345382 h 1518497"/>
              <a:gd name="connsiteX11" fmla="*/ 501155 w 1050228"/>
              <a:gd name="connsiteY11" fmla="*/ 361674 h 1518497"/>
              <a:gd name="connsiteX12" fmla="*/ 534670 w 1050228"/>
              <a:gd name="connsiteY12" fmla="*/ 247137 h 1518497"/>
              <a:gd name="connsiteX13" fmla="*/ 640842 w 1050228"/>
              <a:gd name="connsiteY13" fmla="*/ 122212 h 1518497"/>
              <a:gd name="connsiteX14" fmla="*/ 696967 w 1050228"/>
              <a:gd name="connsiteY14" fmla="*/ 73746 h 1518497"/>
              <a:gd name="connsiteX15" fmla="*/ 750580 w 1050228"/>
              <a:gd name="connsiteY15" fmla="*/ 0 h 1518497"/>
              <a:gd name="connsiteX16" fmla="*/ 801619 w 1050228"/>
              <a:gd name="connsiteY16" fmla="*/ 72572 h 1518497"/>
              <a:gd name="connsiteX17" fmla="*/ 841761 w 1050228"/>
              <a:gd name="connsiteY17" fmla="*/ 85634 h 1518497"/>
              <a:gd name="connsiteX18" fmla="*/ 888796 w 1050228"/>
              <a:gd name="connsiteY18" fmla="*/ 281651 h 1518497"/>
              <a:gd name="connsiteX19" fmla="*/ 908047 w 1050228"/>
              <a:gd name="connsiteY19" fmla="*/ 361059 h 1518497"/>
              <a:gd name="connsiteX20" fmla="*/ 883984 w 1050228"/>
              <a:gd name="connsiteY20" fmla="*/ 382716 h 1518497"/>
              <a:gd name="connsiteX21" fmla="*/ 891203 w 1050228"/>
              <a:gd name="connsiteY21" fmla="*/ 421217 h 1518497"/>
              <a:gd name="connsiteX22" fmla="*/ 920078 w 1050228"/>
              <a:gd name="connsiteY22" fmla="*/ 491000 h 1518497"/>
              <a:gd name="connsiteX23" fmla="*/ 924891 w 1050228"/>
              <a:gd name="connsiteY23" fmla="*/ 512657 h 1518497"/>
              <a:gd name="connsiteX24" fmla="*/ 968205 w 1050228"/>
              <a:gd name="connsiteY24" fmla="*/ 560784 h 1518497"/>
              <a:gd name="connsiteX25" fmla="*/ 1013925 w 1050228"/>
              <a:gd name="connsiteY25" fmla="*/ 611316 h 1518497"/>
              <a:gd name="connsiteX26" fmla="*/ 1050228 w 1050228"/>
              <a:gd name="connsiteY26" fmla="*/ 707156 h 1518497"/>
              <a:gd name="connsiteX27" fmla="*/ 999487 w 1050228"/>
              <a:gd name="connsiteY27" fmla="*/ 786977 h 1518497"/>
              <a:gd name="connsiteX28" fmla="*/ 977172 w 1050228"/>
              <a:gd name="connsiteY28" fmla="*/ 827885 h 1518497"/>
              <a:gd name="connsiteX29" fmla="*/ 923351 w 1050228"/>
              <a:gd name="connsiteY29" fmla="*/ 899385 h 1518497"/>
              <a:gd name="connsiteX30" fmla="*/ 825125 w 1050228"/>
              <a:gd name="connsiteY30" fmla="*/ 980856 h 1518497"/>
              <a:gd name="connsiteX31" fmla="*/ 713135 w 1050228"/>
              <a:gd name="connsiteY31" fmla="*/ 974670 h 1518497"/>
              <a:gd name="connsiteX32" fmla="*/ 689072 w 1050228"/>
              <a:gd name="connsiteY32" fmla="*/ 1085360 h 1518497"/>
              <a:gd name="connsiteX33" fmla="*/ 640946 w 1050228"/>
              <a:gd name="connsiteY33" fmla="*/ 1285085 h 1518497"/>
              <a:gd name="connsiteX34" fmla="*/ 583194 w 1050228"/>
              <a:gd name="connsiteY34" fmla="*/ 1419838 h 1518497"/>
              <a:gd name="connsiteX35" fmla="*/ 532662 w 1050228"/>
              <a:gd name="connsiteY35" fmla="*/ 1494434 h 1518497"/>
              <a:gd name="connsiteX36" fmla="*/ 465285 w 1050228"/>
              <a:gd name="connsiteY36" fmla="*/ 1518497 h 1518497"/>
              <a:gd name="connsiteX37" fmla="*/ 397908 w 1050228"/>
              <a:gd name="connsiteY37" fmla="*/ 1390963 h 1518497"/>
              <a:gd name="connsiteX38" fmla="*/ 383470 w 1050228"/>
              <a:gd name="connsiteY38" fmla="*/ 1378931 h 1518497"/>
              <a:gd name="connsiteX39" fmla="*/ 301655 w 1050228"/>
              <a:gd name="connsiteY39" fmla="*/ 1350055 h 1518497"/>
              <a:gd name="connsiteX40" fmla="*/ 234278 w 1050228"/>
              <a:gd name="connsiteY40" fmla="*/ 1323586 h 1518497"/>
              <a:gd name="connsiteX41" fmla="*/ 181340 w 1050228"/>
              <a:gd name="connsiteY41" fmla="*/ 1297116 h 1518497"/>
              <a:gd name="connsiteX42" fmla="*/ 133213 w 1050228"/>
              <a:gd name="connsiteY42" fmla="*/ 1241771 h 1518497"/>
              <a:gd name="connsiteX43" fmla="*/ 85087 w 1050228"/>
              <a:gd name="connsiteY43" fmla="*/ 1220114 h 1518497"/>
              <a:gd name="connsiteX44" fmla="*/ 94712 w 1050228"/>
              <a:gd name="connsiteY44" fmla="*/ 1159956 h 1518497"/>
              <a:gd name="connsiteX45" fmla="*/ 87493 w 1050228"/>
              <a:gd name="connsiteY45" fmla="*/ 1133487 h 1518497"/>
              <a:gd name="connsiteX46" fmla="*/ 46586 w 1050228"/>
              <a:gd name="connsiteY46" fmla="*/ 1090173 h 1518497"/>
              <a:gd name="connsiteX47" fmla="*/ 46586 w 1050228"/>
              <a:gd name="connsiteY47" fmla="*/ 1005952 h 1518497"/>
              <a:gd name="connsiteX48" fmla="*/ 16 w 1050228"/>
              <a:gd name="connsiteY48" fmla="*/ 919186 h 1518497"/>
              <a:gd name="connsiteX49" fmla="*/ 27335 w 1050228"/>
              <a:gd name="connsiteY49" fmla="*/ 811040 h 1518497"/>
              <a:gd name="connsiteX0" fmla="*/ 27335 w 1050228"/>
              <a:gd name="connsiteY0" fmla="*/ 824865 h 1532322"/>
              <a:gd name="connsiteX1" fmla="*/ 83915 w 1050228"/>
              <a:gd name="connsiteY1" fmla="*/ 776083 h 1532322"/>
              <a:gd name="connsiteX2" fmla="*/ 112709 w 1050228"/>
              <a:gd name="connsiteY2" fmla="*/ 691444 h 1532322"/>
              <a:gd name="connsiteX3" fmla="*/ 160320 w 1050228"/>
              <a:gd name="connsiteY3" fmla="*/ 677820 h 1532322"/>
              <a:gd name="connsiteX4" fmla="*/ 155526 w 1050228"/>
              <a:gd name="connsiteY4" fmla="*/ 571634 h 1532322"/>
              <a:gd name="connsiteX5" fmla="*/ 144862 w 1050228"/>
              <a:gd name="connsiteY5" fmla="*/ 472510 h 1532322"/>
              <a:gd name="connsiteX6" fmla="*/ 173496 w 1050228"/>
              <a:gd name="connsiteY6" fmla="*/ 384993 h 1532322"/>
              <a:gd name="connsiteX7" fmla="*/ 204553 w 1050228"/>
              <a:gd name="connsiteY7" fmla="*/ 346558 h 1532322"/>
              <a:gd name="connsiteX8" fmla="*/ 279998 w 1050228"/>
              <a:gd name="connsiteY8" fmla="*/ 333977 h 1532322"/>
              <a:gd name="connsiteX9" fmla="*/ 357883 w 1050228"/>
              <a:gd name="connsiteY9" fmla="*/ 281864 h 1532322"/>
              <a:gd name="connsiteX10" fmla="*/ 421330 w 1050228"/>
              <a:gd name="connsiteY10" fmla="*/ 359207 h 1532322"/>
              <a:gd name="connsiteX11" fmla="*/ 501155 w 1050228"/>
              <a:gd name="connsiteY11" fmla="*/ 375499 h 1532322"/>
              <a:gd name="connsiteX12" fmla="*/ 534670 w 1050228"/>
              <a:gd name="connsiteY12" fmla="*/ 260962 h 1532322"/>
              <a:gd name="connsiteX13" fmla="*/ 640842 w 1050228"/>
              <a:gd name="connsiteY13" fmla="*/ 136037 h 1532322"/>
              <a:gd name="connsiteX14" fmla="*/ 696967 w 1050228"/>
              <a:gd name="connsiteY14" fmla="*/ 87571 h 1532322"/>
              <a:gd name="connsiteX15" fmla="*/ 749287 w 1050228"/>
              <a:gd name="connsiteY15" fmla="*/ 0 h 1532322"/>
              <a:gd name="connsiteX16" fmla="*/ 801619 w 1050228"/>
              <a:gd name="connsiteY16" fmla="*/ 86397 h 1532322"/>
              <a:gd name="connsiteX17" fmla="*/ 841761 w 1050228"/>
              <a:gd name="connsiteY17" fmla="*/ 99459 h 1532322"/>
              <a:gd name="connsiteX18" fmla="*/ 888796 w 1050228"/>
              <a:gd name="connsiteY18" fmla="*/ 295476 h 1532322"/>
              <a:gd name="connsiteX19" fmla="*/ 908047 w 1050228"/>
              <a:gd name="connsiteY19" fmla="*/ 374884 h 1532322"/>
              <a:gd name="connsiteX20" fmla="*/ 883984 w 1050228"/>
              <a:gd name="connsiteY20" fmla="*/ 396541 h 1532322"/>
              <a:gd name="connsiteX21" fmla="*/ 891203 w 1050228"/>
              <a:gd name="connsiteY21" fmla="*/ 435042 h 1532322"/>
              <a:gd name="connsiteX22" fmla="*/ 920078 w 1050228"/>
              <a:gd name="connsiteY22" fmla="*/ 504825 h 1532322"/>
              <a:gd name="connsiteX23" fmla="*/ 924891 w 1050228"/>
              <a:gd name="connsiteY23" fmla="*/ 526482 h 1532322"/>
              <a:gd name="connsiteX24" fmla="*/ 968205 w 1050228"/>
              <a:gd name="connsiteY24" fmla="*/ 574609 h 1532322"/>
              <a:gd name="connsiteX25" fmla="*/ 1013925 w 1050228"/>
              <a:gd name="connsiteY25" fmla="*/ 625141 h 1532322"/>
              <a:gd name="connsiteX26" fmla="*/ 1050228 w 1050228"/>
              <a:gd name="connsiteY26" fmla="*/ 720981 h 1532322"/>
              <a:gd name="connsiteX27" fmla="*/ 999487 w 1050228"/>
              <a:gd name="connsiteY27" fmla="*/ 800802 h 1532322"/>
              <a:gd name="connsiteX28" fmla="*/ 977172 w 1050228"/>
              <a:gd name="connsiteY28" fmla="*/ 841710 h 1532322"/>
              <a:gd name="connsiteX29" fmla="*/ 923351 w 1050228"/>
              <a:gd name="connsiteY29" fmla="*/ 913210 h 1532322"/>
              <a:gd name="connsiteX30" fmla="*/ 825125 w 1050228"/>
              <a:gd name="connsiteY30" fmla="*/ 994681 h 1532322"/>
              <a:gd name="connsiteX31" fmla="*/ 713135 w 1050228"/>
              <a:gd name="connsiteY31" fmla="*/ 988495 h 1532322"/>
              <a:gd name="connsiteX32" fmla="*/ 689072 w 1050228"/>
              <a:gd name="connsiteY32" fmla="*/ 1099185 h 1532322"/>
              <a:gd name="connsiteX33" fmla="*/ 640946 w 1050228"/>
              <a:gd name="connsiteY33" fmla="*/ 1298910 h 1532322"/>
              <a:gd name="connsiteX34" fmla="*/ 583194 w 1050228"/>
              <a:gd name="connsiteY34" fmla="*/ 1433663 h 1532322"/>
              <a:gd name="connsiteX35" fmla="*/ 532662 w 1050228"/>
              <a:gd name="connsiteY35" fmla="*/ 1508259 h 1532322"/>
              <a:gd name="connsiteX36" fmla="*/ 465285 w 1050228"/>
              <a:gd name="connsiteY36" fmla="*/ 1532322 h 1532322"/>
              <a:gd name="connsiteX37" fmla="*/ 397908 w 1050228"/>
              <a:gd name="connsiteY37" fmla="*/ 1404788 h 1532322"/>
              <a:gd name="connsiteX38" fmla="*/ 383470 w 1050228"/>
              <a:gd name="connsiteY38" fmla="*/ 1392756 h 1532322"/>
              <a:gd name="connsiteX39" fmla="*/ 301655 w 1050228"/>
              <a:gd name="connsiteY39" fmla="*/ 1363880 h 1532322"/>
              <a:gd name="connsiteX40" fmla="*/ 234278 w 1050228"/>
              <a:gd name="connsiteY40" fmla="*/ 1337411 h 1532322"/>
              <a:gd name="connsiteX41" fmla="*/ 181340 w 1050228"/>
              <a:gd name="connsiteY41" fmla="*/ 1310941 h 1532322"/>
              <a:gd name="connsiteX42" fmla="*/ 133213 w 1050228"/>
              <a:gd name="connsiteY42" fmla="*/ 1255596 h 1532322"/>
              <a:gd name="connsiteX43" fmla="*/ 85087 w 1050228"/>
              <a:gd name="connsiteY43" fmla="*/ 1233939 h 1532322"/>
              <a:gd name="connsiteX44" fmla="*/ 94712 w 1050228"/>
              <a:gd name="connsiteY44" fmla="*/ 1173781 h 1532322"/>
              <a:gd name="connsiteX45" fmla="*/ 87493 w 1050228"/>
              <a:gd name="connsiteY45" fmla="*/ 1147312 h 1532322"/>
              <a:gd name="connsiteX46" fmla="*/ 46586 w 1050228"/>
              <a:gd name="connsiteY46" fmla="*/ 1103998 h 1532322"/>
              <a:gd name="connsiteX47" fmla="*/ 46586 w 1050228"/>
              <a:gd name="connsiteY47" fmla="*/ 1019777 h 1532322"/>
              <a:gd name="connsiteX48" fmla="*/ 16 w 1050228"/>
              <a:gd name="connsiteY48" fmla="*/ 933011 h 1532322"/>
              <a:gd name="connsiteX49" fmla="*/ 27335 w 1050228"/>
              <a:gd name="connsiteY49" fmla="*/ 824865 h 1532322"/>
              <a:gd name="connsiteX0" fmla="*/ 27335 w 1050228"/>
              <a:gd name="connsiteY0" fmla="*/ 850786 h 1558243"/>
              <a:gd name="connsiteX1" fmla="*/ 83915 w 1050228"/>
              <a:gd name="connsiteY1" fmla="*/ 802004 h 1558243"/>
              <a:gd name="connsiteX2" fmla="*/ 112709 w 1050228"/>
              <a:gd name="connsiteY2" fmla="*/ 717365 h 1558243"/>
              <a:gd name="connsiteX3" fmla="*/ 160320 w 1050228"/>
              <a:gd name="connsiteY3" fmla="*/ 703741 h 1558243"/>
              <a:gd name="connsiteX4" fmla="*/ 155526 w 1050228"/>
              <a:gd name="connsiteY4" fmla="*/ 597555 h 1558243"/>
              <a:gd name="connsiteX5" fmla="*/ 144862 w 1050228"/>
              <a:gd name="connsiteY5" fmla="*/ 498431 h 1558243"/>
              <a:gd name="connsiteX6" fmla="*/ 173496 w 1050228"/>
              <a:gd name="connsiteY6" fmla="*/ 410914 h 1558243"/>
              <a:gd name="connsiteX7" fmla="*/ 204553 w 1050228"/>
              <a:gd name="connsiteY7" fmla="*/ 372479 h 1558243"/>
              <a:gd name="connsiteX8" fmla="*/ 279998 w 1050228"/>
              <a:gd name="connsiteY8" fmla="*/ 359898 h 1558243"/>
              <a:gd name="connsiteX9" fmla="*/ 357883 w 1050228"/>
              <a:gd name="connsiteY9" fmla="*/ 307785 h 1558243"/>
              <a:gd name="connsiteX10" fmla="*/ 421330 w 1050228"/>
              <a:gd name="connsiteY10" fmla="*/ 385128 h 1558243"/>
              <a:gd name="connsiteX11" fmla="*/ 501155 w 1050228"/>
              <a:gd name="connsiteY11" fmla="*/ 401420 h 1558243"/>
              <a:gd name="connsiteX12" fmla="*/ 534670 w 1050228"/>
              <a:gd name="connsiteY12" fmla="*/ 286883 h 1558243"/>
              <a:gd name="connsiteX13" fmla="*/ 640842 w 1050228"/>
              <a:gd name="connsiteY13" fmla="*/ 161958 h 1558243"/>
              <a:gd name="connsiteX14" fmla="*/ 696967 w 1050228"/>
              <a:gd name="connsiteY14" fmla="*/ 113492 h 1558243"/>
              <a:gd name="connsiteX15" fmla="*/ 729897 w 1050228"/>
              <a:gd name="connsiteY15" fmla="*/ 0 h 1558243"/>
              <a:gd name="connsiteX16" fmla="*/ 801619 w 1050228"/>
              <a:gd name="connsiteY16" fmla="*/ 112318 h 1558243"/>
              <a:gd name="connsiteX17" fmla="*/ 841761 w 1050228"/>
              <a:gd name="connsiteY17" fmla="*/ 125380 h 1558243"/>
              <a:gd name="connsiteX18" fmla="*/ 888796 w 1050228"/>
              <a:gd name="connsiteY18" fmla="*/ 321397 h 1558243"/>
              <a:gd name="connsiteX19" fmla="*/ 908047 w 1050228"/>
              <a:gd name="connsiteY19" fmla="*/ 400805 h 1558243"/>
              <a:gd name="connsiteX20" fmla="*/ 883984 w 1050228"/>
              <a:gd name="connsiteY20" fmla="*/ 422462 h 1558243"/>
              <a:gd name="connsiteX21" fmla="*/ 891203 w 1050228"/>
              <a:gd name="connsiteY21" fmla="*/ 460963 h 1558243"/>
              <a:gd name="connsiteX22" fmla="*/ 920078 w 1050228"/>
              <a:gd name="connsiteY22" fmla="*/ 530746 h 1558243"/>
              <a:gd name="connsiteX23" fmla="*/ 924891 w 1050228"/>
              <a:gd name="connsiteY23" fmla="*/ 552403 h 1558243"/>
              <a:gd name="connsiteX24" fmla="*/ 968205 w 1050228"/>
              <a:gd name="connsiteY24" fmla="*/ 600530 h 1558243"/>
              <a:gd name="connsiteX25" fmla="*/ 1013925 w 1050228"/>
              <a:gd name="connsiteY25" fmla="*/ 651062 h 1558243"/>
              <a:gd name="connsiteX26" fmla="*/ 1050228 w 1050228"/>
              <a:gd name="connsiteY26" fmla="*/ 746902 h 1558243"/>
              <a:gd name="connsiteX27" fmla="*/ 999487 w 1050228"/>
              <a:gd name="connsiteY27" fmla="*/ 826723 h 1558243"/>
              <a:gd name="connsiteX28" fmla="*/ 977172 w 1050228"/>
              <a:gd name="connsiteY28" fmla="*/ 867631 h 1558243"/>
              <a:gd name="connsiteX29" fmla="*/ 923351 w 1050228"/>
              <a:gd name="connsiteY29" fmla="*/ 939131 h 1558243"/>
              <a:gd name="connsiteX30" fmla="*/ 825125 w 1050228"/>
              <a:gd name="connsiteY30" fmla="*/ 1020602 h 1558243"/>
              <a:gd name="connsiteX31" fmla="*/ 713135 w 1050228"/>
              <a:gd name="connsiteY31" fmla="*/ 1014416 h 1558243"/>
              <a:gd name="connsiteX32" fmla="*/ 689072 w 1050228"/>
              <a:gd name="connsiteY32" fmla="*/ 1125106 h 1558243"/>
              <a:gd name="connsiteX33" fmla="*/ 640946 w 1050228"/>
              <a:gd name="connsiteY33" fmla="*/ 1324831 h 1558243"/>
              <a:gd name="connsiteX34" fmla="*/ 583194 w 1050228"/>
              <a:gd name="connsiteY34" fmla="*/ 1459584 h 1558243"/>
              <a:gd name="connsiteX35" fmla="*/ 532662 w 1050228"/>
              <a:gd name="connsiteY35" fmla="*/ 1534180 h 1558243"/>
              <a:gd name="connsiteX36" fmla="*/ 465285 w 1050228"/>
              <a:gd name="connsiteY36" fmla="*/ 1558243 h 1558243"/>
              <a:gd name="connsiteX37" fmla="*/ 397908 w 1050228"/>
              <a:gd name="connsiteY37" fmla="*/ 1430709 h 1558243"/>
              <a:gd name="connsiteX38" fmla="*/ 383470 w 1050228"/>
              <a:gd name="connsiteY38" fmla="*/ 1418677 h 1558243"/>
              <a:gd name="connsiteX39" fmla="*/ 301655 w 1050228"/>
              <a:gd name="connsiteY39" fmla="*/ 1389801 h 1558243"/>
              <a:gd name="connsiteX40" fmla="*/ 234278 w 1050228"/>
              <a:gd name="connsiteY40" fmla="*/ 1363332 h 1558243"/>
              <a:gd name="connsiteX41" fmla="*/ 181340 w 1050228"/>
              <a:gd name="connsiteY41" fmla="*/ 1336862 h 1558243"/>
              <a:gd name="connsiteX42" fmla="*/ 133213 w 1050228"/>
              <a:gd name="connsiteY42" fmla="*/ 1281517 h 1558243"/>
              <a:gd name="connsiteX43" fmla="*/ 85087 w 1050228"/>
              <a:gd name="connsiteY43" fmla="*/ 1259860 h 1558243"/>
              <a:gd name="connsiteX44" fmla="*/ 94712 w 1050228"/>
              <a:gd name="connsiteY44" fmla="*/ 1199702 h 1558243"/>
              <a:gd name="connsiteX45" fmla="*/ 87493 w 1050228"/>
              <a:gd name="connsiteY45" fmla="*/ 1173233 h 1558243"/>
              <a:gd name="connsiteX46" fmla="*/ 46586 w 1050228"/>
              <a:gd name="connsiteY46" fmla="*/ 1129919 h 1558243"/>
              <a:gd name="connsiteX47" fmla="*/ 46586 w 1050228"/>
              <a:gd name="connsiteY47" fmla="*/ 1045698 h 1558243"/>
              <a:gd name="connsiteX48" fmla="*/ 16 w 1050228"/>
              <a:gd name="connsiteY48" fmla="*/ 958932 h 1558243"/>
              <a:gd name="connsiteX49" fmla="*/ 27335 w 1050228"/>
              <a:gd name="connsiteY49" fmla="*/ 850786 h 1558243"/>
              <a:gd name="connsiteX0" fmla="*/ 27335 w 1050228"/>
              <a:gd name="connsiteY0" fmla="*/ 850786 h 1558243"/>
              <a:gd name="connsiteX1" fmla="*/ 83915 w 1050228"/>
              <a:gd name="connsiteY1" fmla="*/ 802004 h 1558243"/>
              <a:gd name="connsiteX2" fmla="*/ 112709 w 1050228"/>
              <a:gd name="connsiteY2" fmla="*/ 717365 h 1558243"/>
              <a:gd name="connsiteX3" fmla="*/ 160320 w 1050228"/>
              <a:gd name="connsiteY3" fmla="*/ 703741 h 1558243"/>
              <a:gd name="connsiteX4" fmla="*/ 155526 w 1050228"/>
              <a:gd name="connsiteY4" fmla="*/ 597555 h 1558243"/>
              <a:gd name="connsiteX5" fmla="*/ 144862 w 1050228"/>
              <a:gd name="connsiteY5" fmla="*/ 498431 h 1558243"/>
              <a:gd name="connsiteX6" fmla="*/ 173496 w 1050228"/>
              <a:gd name="connsiteY6" fmla="*/ 410914 h 1558243"/>
              <a:gd name="connsiteX7" fmla="*/ 204553 w 1050228"/>
              <a:gd name="connsiteY7" fmla="*/ 372479 h 1558243"/>
              <a:gd name="connsiteX8" fmla="*/ 279998 w 1050228"/>
              <a:gd name="connsiteY8" fmla="*/ 359898 h 1558243"/>
              <a:gd name="connsiteX9" fmla="*/ 357883 w 1050228"/>
              <a:gd name="connsiteY9" fmla="*/ 307785 h 1558243"/>
              <a:gd name="connsiteX10" fmla="*/ 421330 w 1050228"/>
              <a:gd name="connsiteY10" fmla="*/ 385128 h 1558243"/>
              <a:gd name="connsiteX11" fmla="*/ 501155 w 1050228"/>
              <a:gd name="connsiteY11" fmla="*/ 401420 h 1558243"/>
              <a:gd name="connsiteX12" fmla="*/ 534670 w 1050228"/>
              <a:gd name="connsiteY12" fmla="*/ 286883 h 1558243"/>
              <a:gd name="connsiteX13" fmla="*/ 640842 w 1050228"/>
              <a:gd name="connsiteY13" fmla="*/ 161958 h 1558243"/>
              <a:gd name="connsiteX14" fmla="*/ 689211 w 1050228"/>
              <a:gd name="connsiteY14" fmla="*/ 99667 h 1558243"/>
              <a:gd name="connsiteX15" fmla="*/ 729897 w 1050228"/>
              <a:gd name="connsiteY15" fmla="*/ 0 h 1558243"/>
              <a:gd name="connsiteX16" fmla="*/ 801619 w 1050228"/>
              <a:gd name="connsiteY16" fmla="*/ 112318 h 1558243"/>
              <a:gd name="connsiteX17" fmla="*/ 841761 w 1050228"/>
              <a:gd name="connsiteY17" fmla="*/ 125380 h 1558243"/>
              <a:gd name="connsiteX18" fmla="*/ 888796 w 1050228"/>
              <a:gd name="connsiteY18" fmla="*/ 321397 h 1558243"/>
              <a:gd name="connsiteX19" fmla="*/ 908047 w 1050228"/>
              <a:gd name="connsiteY19" fmla="*/ 400805 h 1558243"/>
              <a:gd name="connsiteX20" fmla="*/ 883984 w 1050228"/>
              <a:gd name="connsiteY20" fmla="*/ 422462 h 1558243"/>
              <a:gd name="connsiteX21" fmla="*/ 891203 w 1050228"/>
              <a:gd name="connsiteY21" fmla="*/ 460963 h 1558243"/>
              <a:gd name="connsiteX22" fmla="*/ 920078 w 1050228"/>
              <a:gd name="connsiteY22" fmla="*/ 530746 h 1558243"/>
              <a:gd name="connsiteX23" fmla="*/ 924891 w 1050228"/>
              <a:gd name="connsiteY23" fmla="*/ 552403 h 1558243"/>
              <a:gd name="connsiteX24" fmla="*/ 968205 w 1050228"/>
              <a:gd name="connsiteY24" fmla="*/ 600530 h 1558243"/>
              <a:gd name="connsiteX25" fmla="*/ 1013925 w 1050228"/>
              <a:gd name="connsiteY25" fmla="*/ 651062 h 1558243"/>
              <a:gd name="connsiteX26" fmla="*/ 1050228 w 1050228"/>
              <a:gd name="connsiteY26" fmla="*/ 746902 h 1558243"/>
              <a:gd name="connsiteX27" fmla="*/ 999487 w 1050228"/>
              <a:gd name="connsiteY27" fmla="*/ 826723 h 1558243"/>
              <a:gd name="connsiteX28" fmla="*/ 977172 w 1050228"/>
              <a:gd name="connsiteY28" fmla="*/ 867631 h 1558243"/>
              <a:gd name="connsiteX29" fmla="*/ 923351 w 1050228"/>
              <a:gd name="connsiteY29" fmla="*/ 939131 h 1558243"/>
              <a:gd name="connsiteX30" fmla="*/ 825125 w 1050228"/>
              <a:gd name="connsiteY30" fmla="*/ 1020602 h 1558243"/>
              <a:gd name="connsiteX31" fmla="*/ 713135 w 1050228"/>
              <a:gd name="connsiteY31" fmla="*/ 1014416 h 1558243"/>
              <a:gd name="connsiteX32" fmla="*/ 689072 w 1050228"/>
              <a:gd name="connsiteY32" fmla="*/ 1125106 h 1558243"/>
              <a:gd name="connsiteX33" fmla="*/ 640946 w 1050228"/>
              <a:gd name="connsiteY33" fmla="*/ 1324831 h 1558243"/>
              <a:gd name="connsiteX34" fmla="*/ 583194 w 1050228"/>
              <a:gd name="connsiteY34" fmla="*/ 1459584 h 1558243"/>
              <a:gd name="connsiteX35" fmla="*/ 532662 w 1050228"/>
              <a:gd name="connsiteY35" fmla="*/ 1534180 h 1558243"/>
              <a:gd name="connsiteX36" fmla="*/ 465285 w 1050228"/>
              <a:gd name="connsiteY36" fmla="*/ 1558243 h 1558243"/>
              <a:gd name="connsiteX37" fmla="*/ 397908 w 1050228"/>
              <a:gd name="connsiteY37" fmla="*/ 1430709 h 1558243"/>
              <a:gd name="connsiteX38" fmla="*/ 383470 w 1050228"/>
              <a:gd name="connsiteY38" fmla="*/ 1418677 h 1558243"/>
              <a:gd name="connsiteX39" fmla="*/ 301655 w 1050228"/>
              <a:gd name="connsiteY39" fmla="*/ 1389801 h 1558243"/>
              <a:gd name="connsiteX40" fmla="*/ 234278 w 1050228"/>
              <a:gd name="connsiteY40" fmla="*/ 1363332 h 1558243"/>
              <a:gd name="connsiteX41" fmla="*/ 181340 w 1050228"/>
              <a:gd name="connsiteY41" fmla="*/ 1336862 h 1558243"/>
              <a:gd name="connsiteX42" fmla="*/ 133213 w 1050228"/>
              <a:gd name="connsiteY42" fmla="*/ 1281517 h 1558243"/>
              <a:gd name="connsiteX43" fmla="*/ 85087 w 1050228"/>
              <a:gd name="connsiteY43" fmla="*/ 1259860 h 1558243"/>
              <a:gd name="connsiteX44" fmla="*/ 94712 w 1050228"/>
              <a:gd name="connsiteY44" fmla="*/ 1199702 h 1558243"/>
              <a:gd name="connsiteX45" fmla="*/ 87493 w 1050228"/>
              <a:gd name="connsiteY45" fmla="*/ 1173233 h 1558243"/>
              <a:gd name="connsiteX46" fmla="*/ 46586 w 1050228"/>
              <a:gd name="connsiteY46" fmla="*/ 1129919 h 1558243"/>
              <a:gd name="connsiteX47" fmla="*/ 46586 w 1050228"/>
              <a:gd name="connsiteY47" fmla="*/ 1045698 h 1558243"/>
              <a:gd name="connsiteX48" fmla="*/ 16 w 1050228"/>
              <a:gd name="connsiteY48" fmla="*/ 958932 h 1558243"/>
              <a:gd name="connsiteX49" fmla="*/ 27335 w 1050228"/>
              <a:gd name="connsiteY49" fmla="*/ 850786 h 155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50228" h="1558243">
                <a:moveTo>
                  <a:pt x="27335" y="850786"/>
                </a:moveTo>
                <a:lnTo>
                  <a:pt x="83915" y="802004"/>
                </a:lnTo>
                <a:lnTo>
                  <a:pt x="112709" y="717365"/>
                </a:lnTo>
                <a:cubicBezTo>
                  <a:pt x="131596" y="722040"/>
                  <a:pt x="141433" y="699066"/>
                  <a:pt x="160320" y="703741"/>
                </a:cubicBezTo>
                <a:cubicBezTo>
                  <a:pt x="159379" y="659029"/>
                  <a:pt x="156467" y="642267"/>
                  <a:pt x="155526" y="597555"/>
                </a:cubicBezTo>
                <a:lnTo>
                  <a:pt x="144862" y="498431"/>
                </a:lnTo>
                <a:lnTo>
                  <a:pt x="173496" y="410914"/>
                </a:lnTo>
                <a:lnTo>
                  <a:pt x="204553" y="372479"/>
                </a:lnTo>
                <a:lnTo>
                  <a:pt x="279998" y="359898"/>
                </a:lnTo>
                <a:cubicBezTo>
                  <a:pt x="305960" y="342527"/>
                  <a:pt x="334328" y="303580"/>
                  <a:pt x="357883" y="307785"/>
                </a:cubicBezTo>
                <a:cubicBezTo>
                  <a:pt x="381438" y="311990"/>
                  <a:pt x="397451" y="369522"/>
                  <a:pt x="421330" y="385128"/>
                </a:cubicBezTo>
                <a:cubicBezTo>
                  <a:pt x="445209" y="400734"/>
                  <a:pt x="482706" y="402222"/>
                  <a:pt x="501155" y="401420"/>
                </a:cubicBezTo>
                <a:lnTo>
                  <a:pt x="534670" y="286883"/>
                </a:lnTo>
                <a:lnTo>
                  <a:pt x="640842" y="161958"/>
                </a:lnTo>
                <a:lnTo>
                  <a:pt x="689211" y="99667"/>
                </a:lnTo>
                <a:lnTo>
                  <a:pt x="729897" y="0"/>
                </a:lnTo>
                <a:lnTo>
                  <a:pt x="801619" y="112318"/>
                </a:lnTo>
                <a:lnTo>
                  <a:pt x="841761" y="125380"/>
                </a:lnTo>
                <a:lnTo>
                  <a:pt x="888796" y="321397"/>
                </a:lnTo>
                <a:lnTo>
                  <a:pt x="908047" y="400805"/>
                </a:lnTo>
                <a:lnTo>
                  <a:pt x="883984" y="422462"/>
                </a:lnTo>
                <a:lnTo>
                  <a:pt x="891203" y="460963"/>
                </a:lnTo>
                <a:lnTo>
                  <a:pt x="920078" y="530746"/>
                </a:lnTo>
                <a:lnTo>
                  <a:pt x="924891" y="552403"/>
                </a:lnTo>
                <a:lnTo>
                  <a:pt x="968205" y="600530"/>
                </a:lnTo>
                <a:lnTo>
                  <a:pt x="1013925" y="651062"/>
                </a:lnTo>
                <a:lnTo>
                  <a:pt x="1050228" y="746902"/>
                </a:lnTo>
                <a:lnTo>
                  <a:pt x="999487" y="826723"/>
                </a:lnTo>
                <a:lnTo>
                  <a:pt x="977172" y="867631"/>
                </a:lnTo>
                <a:lnTo>
                  <a:pt x="923351" y="939131"/>
                </a:lnTo>
                <a:lnTo>
                  <a:pt x="825125" y="1020602"/>
                </a:lnTo>
                <a:lnTo>
                  <a:pt x="713135" y="1014416"/>
                </a:lnTo>
                <a:lnTo>
                  <a:pt x="689072" y="1125106"/>
                </a:lnTo>
                <a:lnTo>
                  <a:pt x="640946" y="1324831"/>
                </a:lnTo>
                <a:lnTo>
                  <a:pt x="583194" y="1459584"/>
                </a:lnTo>
                <a:lnTo>
                  <a:pt x="532662" y="1534180"/>
                </a:lnTo>
                <a:lnTo>
                  <a:pt x="465285" y="1558243"/>
                </a:lnTo>
                <a:lnTo>
                  <a:pt x="397908" y="1430709"/>
                </a:lnTo>
                <a:lnTo>
                  <a:pt x="383470" y="1418677"/>
                </a:lnTo>
                <a:lnTo>
                  <a:pt x="301655" y="1389801"/>
                </a:lnTo>
                <a:lnTo>
                  <a:pt x="234278" y="1363332"/>
                </a:lnTo>
                <a:lnTo>
                  <a:pt x="181340" y="1336862"/>
                </a:lnTo>
                <a:lnTo>
                  <a:pt x="133213" y="1281517"/>
                </a:lnTo>
                <a:lnTo>
                  <a:pt x="85087" y="1259860"/>
                </a:lnTo>
                <a:lnTo>
                  <a:pt x="94712" y="1199702"/>
                </a:lnTo>
                <a:lnTo>
                  <a:pt x="87493" y="1173233"/>
                </a:lnTo>
                <a:lnTo>
                  <a:pt x="46586" y="1129919"/>
                </a:lnTo>
                <a:lnTo>
                  <a:pt x="46586" y="1045698"/>
                </a:lnTo>
                <a:lnTo>
                  <a:pt x="16" y="958932"/>
                </a:lnTo>
                <a:cubicBezTo>
                  <a:pt x="-786" y="924441"/>
                  <a:pt x="28137" y="885277"/>
                  <a:pt x="27335" y="850786"/>
                </a:cubicBezTo>
                <a:close/>
              </a:path>
            </a:pathLst>
          </a:custGeom>
          <a:solidFill>
            <a:srgbClr val="7030A0">
              <a:alpha val="8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B61F8E-CF0F-42BE-8272-CAA697619045}"/>
              </a:ext>
            </a:extLst>
          </p:cNvPr>
          <p:cNvSpPr txBox="1"/>
          <p:nvPr/>
        </p:nvSpPr>
        <p:spPr>
          <a:xfrm>
            <a:off x="3999859" y="2705097"/>
            <a:ext cx="1406207" cy="523220"/>
          </a:xfrm>
          <a:prstGeom prst="rect">
            <a:avLst/>
          </a:prstGeom>
          <a:noFill/>
        </p:spPr>
        <p:txBody>
          <a:bodyPr wrap="square" rtlCol="0">
            <a:spAutoFit/>
          </a:bodyPr>
          <a:lstStyle/>
          <a:p>
            <a:pPr algn="ctr"/>
            <a:r>
              <a:rPr lang="en-US" sz="2800">
                <a:solidFill>
                  <a:srgbClr val="FFFF00"/>
                </a:solidFill>
                <a:effectLst>
                  <a:outerShdw blurRad="38100" dist="38100" dir="2700000" algn="tl">
                    <a:srgbClr val="000000">
                      <a:alpha val="43137"/>
                    </a:srgbClr>
                  </a:outerShdw>
                </a:effectLst>
              </a:rPr>
              <a:t>Ammon</a:t>
            </a:r>
          </a:p>
        </p:txBody>
      </p:sp>
      <p:sp>
        <p:nvSpPr>
          <p:cNvPr id="11" name="TextBox 10">
            <a:extLst>
              <a:ext uri="{FF2B5EF4-FFF2-40B4-BE49-F238E27FC236}">
                <a16:creationId xmlns:a16="http://schemas.microsoft.com/office/drawing/2014/main" id="{3A0FD4A4-E13A-492E-AD8E-8601AB2ABD5D}"/>
              </a:ext>
            </a:extLst>
          </p:cNvPr>
          <p:cNvSpPr txBox="1"/>
          <p:nvPr/>
        </p:nvSpPr>
        <p:spPr>
          <a:xfrm>
            <a:off x="3868896" y="3752847"/>
            <a:ext cx="1406207" cy="523220"/>
          </a:xfrm>
          <a:prstGeom prst="rect">
            <a:avLst/>
          </a:prstGeom>
          <a:noFill/>
        </p:spPr>
        <p:txBody>
          <a:bodyPr wrap="square" rtlCol="0">
            <a:spAutoFit/>
          </a:bodyPr>
          <a:lstStyle/>
          <a:p>
            <a:pPr algn="ctr"/>
            <a:r>
              <a:rPr lang="en-US" sz="2800">
                <a:solidFill>
                  <a:srgbClr val="FFFF00"/>
                </a:solidFill>
                <a:effectLst>
                  <a:outerShdw blurRad="38100" dist="38100" dir="2700000" algn="tl">
                    <a:srgbClr val="000000">
                      <a:alpha val="43137"/>
                    </a:srgbClr>
                  </a:outerShdw>
                </a:effectLst>
              </a:rPr>
              <a:t>Moab</a:t>
            </a:r>
          </a:p>
        </p:txBody>
      </p:sp>
    </p:spTree>
    <p:extLst>
      <p:ext uri="{BB962C8B-B14F-4D97-AF65-F5344CB8AC3E}">
        <p14:creationId xmlns:p14="http://schemas.microsoft.com/office/powerpoint/2010/main" val="8601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0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Tree>
    <p:extLst>
      <p:ext uri="{BB962C8B-B14F-4D97-AF65-F5344CB8AC3E}">
        <p14:creationId xmlns:p14="http://schemas.microsoft.com/office/powerpoint/2010/main" val="416564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1200329"/>
          </a:xfrm>
          <a:prstGeom prst="rect">
            <a:avLst/>
          </a:prstGeom>
          <a:noFill/>
        </p:spPr>
        <p:txBody>
          <a:bodyPr wrap="square" rtlCol="0">
            <a:spAutoFit/>
          </a:bodyPr>
          <a:lstStyle/>
          <a:p>
            <a:r>
              <a:rPr lang="en-US" sz="3600">
                <a:solidFill>
                  <a:srgbClr val="FFFF00"/>
                </a:solidFill>
                <a:effectLst>
                  <a:outerShdw blurRad="38100" dist="38100" dir="2700000" algn="tl">
                    <a:srgbClr val="000000">
                      <a:alpha val="43137"/>
                    </a:srgbClr>
                  </a:outerShdw>
                </a:effectLst>
              </a:rPr>
              <a:t>bowed</a:t>
            </a:r>
            <a:r>
              <a:rPr lang="en-US" sz="3600">
                <a:effectLst>
                  <a:outerShdw blurRad="38100" dist="38100" dir="2700000" algn="tl">
                    <a:srgbClr val="000000">
                      <a:alpha val="43137"/>
                    </a:srgbClr>
                  </a:outerShdw>
                </a:effectLst>
              </a:rPr>
              <a:t> ~ </a:t>
            </a:r>
            <a:r>
              <a:rPr lang="en-US" sz="3600" i="1"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shachaw</a:t>
            </a:r>
            <a:r>
              <a:rPr lang="en-US" sz="3600">
                <a:effectLst>
                  <a:outerShdw blurRad="38100" dist="38100" dir="2700000" algn="tl">
                    <a:srgbClr val="000000">
                      <a:alpha val="43137"/>
                    </a:srgbClr>
                  </a:outerShdw>
                </a:effectLst>
              </a:rPr>
              <a:t> – usually translated </a:t>
            </a:r>
            <a:r>
              <a:rPr lang="en-US" sz="3600" i="1">
                <a:effectLst>
                  <a:outerShdw blurRad="38100" dist="38100" dir="2700000" algn="tl">
                    <a:srgbClr val="000000">
                      <a:alpha val="43137"/>
                    </a:srgbClr>
                  </a:outerShdw>
                </a:effectLst>
              </a:rPr>
              <a:t>worship</a:t>
            </a:r>
            <a:r>
              <a:rPr lang="en-US" sz="3600">
                <a:effectLst>
                  <a:outerShdw blurRad="38100" dist="38100" dir="2700000" algn="tl">
                    <a:srgbClr val="000000">
                      <a:alpha val="43137"/>
                    </a:srgbClr>
                  </a:outerShdw>
                </a:effectLst>
              </a:rPr>
              <a:t> </a:t>
            </a:r>
            <a:endParaRPr lang="en-US" sz="800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913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Tree>
    <p:extLst>
      <p:ext uri="{BB962C8B-B14F-4D97-AF65-F5344CB8AC3E}">
        <p14:creationId xmlns:p14="http://schemas.microsoft.com/office/powerpoint/2010/main" val="254074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2062103"/>
          </a:xfrm>
          <a:prstGeom prst="rect">
            <a:avLst/>
          </a:prstGeom>
          <a:noFill/>
        </p:spPr>
        <p:txBody>
          <a:bodyPr wrap="square" rtlCol="0">
            <a:spAutoFit/>
          </a:bodyPr>
          <a:lstStyle/>
          <a:p>
            <a:r>
              <a:rPr lang="en-US" sz="3200">
                <a:effectLst>
                  <a:outerShdw blurRad="38100" dist="38100" dir="2700000" algn="tl">
                    <a:srgbClr val="000000">
                      <a:alpha val="43137"/>
                    </a:srgbClr>
                  </a:outerShdw>
                </a:effectLst>
              </a:rPr>
              <a:t>Ex. 23:19 ~ </a:t>
            </a:r>
            <a:r>
              <a:rPr lang="en-US" sz="3200">
                <a:solidFill>
                  <a:srgbClr val="FFFF00"/>
                </a:solidFill>
                <a:effectLst>
                  <a:outerShdw blurRad="38100" dist="38100" dir="2700000" algn="tl">
                    <a:srgbClr val="000000">
                      <a:alpha val="43137"/>
                    </a:srgbClr>
                  </a:outerShdw>
                </a:effectLst>
              </a:rPr>
              <a:t>The first of the firstfruits of your land you shall bring into the house of the Lord your God. You shall not boil a young goat in its mother’s milk.</a:t>
            </a:r>
          </a:p>
        </p:txBody>
      </p:sp>
      <p:pic>
        <p:nvPicPr>
          <p:cNvPr id="1028" name="Picture 4" descr="Related image">
            <a:extLst>
              <a:ext uri="{FF2B5EF4-FFF2-40B4-BE49-F238E27FC236}">
                <a16:creationId xmlns:a16="http://schemas.microsoft.com/office/drawing/2014/main" id="{6B085D0D-7393-457D-B357-211A5720805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420" b="93646" l="7556" r="95111">
                        <a14:foregroundMark x1="9111" y1="37569" x2="8667" y2="52210"/>
                        <a14:foregroundMark x1="8667" y1="52210" x2="11556" y2="66575"/>
                        <a14:foregroundMark x1="11556" y1="66575" x2="7556" y2="80387"/>
                        <a14:foregroundMark x1="7556" y1="80387" x2="8444" y2="82320"/>
                        <a14:foregroundMark x1="41556" y1="79834" x2="41778" y2="92818"/>
                        <a14:foregroundMark x1="46667" y1="8840" x2="49111" y2="16022"/>
                        <a14:foregroundMark x1="54000" y1="4972" x2="56667" y2="11602"/>
                        <a14:foregroundMark x1="8000" y1="93370" x2="11111" y2="93646"/>
                        <a14:foregroundMark x1="17333" y1="88398" x2="21111" y2="87845"/>
                        <a14:foregroundMark x1="45556" y1="87845" x2="45556" y2="88674"/>
                        <a14:backgroundMark x1="77556" y1="83978" x2="77778" y2="84807"/>
                        <a14:backgroundMark x1="77111" y1="82873" x2="77111" y2="82873"/>
                        <a14:backgroundMark x1="76889" y1="81492" x2="76889" y2="81492"/>
                        <a14:backgroundMark x1="94667" y1="76519" x2="94667" y2="76519"/>
                        <a14:backgroundMark x1="94667" y1="75691" x2="94667" y2="75691"/>
                        <a14:backgroundMark x1="95111" y1="74309" x2="95111" y2="74309"/>
                        <a14:backgroundMark x1="94889" y1="85912" x2="94889" y2="85912"/>
                        <a14:backgroundMark x1="94667" y1="85359" x2="94667" y2="85359"/>
                        <a14:backgroundMark x1="66444" y1="47790" x2="83333" y2="67680"/>
                        <a14:backgroundMark x1="83333" y1="67680" x2="92889" y2="59392"/>
                        <a14:backgroundMark x1="92889" y1="59392" x2="93333" y2="73481"/>
                        <a14:backgroundMark x1="93333" y1="73481" x2="81333" y2="76796"/>
                        <a14:backgroundMark x1="81333" y1="76796" x2="75333" y2="75414"/>
                        <a14:backgroundMark x1="64444" y1="46961" x2="66222" y2="48619"/>
                        <a14:backgroundMark x1="73333" y1="74586" x2="76222" y2="88122"/>
                        <a14:backgroundMark x1="76222" y1="88122" x2="76000" y2="88950"/>
                      </a14:backgroundRemoval>
                    </a14:imgEffect>
                  </a14:imgLayer>
                </a14:imgProps>
              </a:ext>
              <a:ext uri="{28A0092B-C50C-407E-A947-70E740481C1C}">
                <a14:useLocalDpi xmlns:a14="http://schemas.microsoft.com/office/drawing/2010/main" val="0"/>
              </a:ext>
            </a:extLst>
          </a:blip>
          <a:srcRect r="27674"/>
          <a:stretch/>
        </p:blipFill>
        <p:spPr bwMode="auto">
          <a:xfrm flipH="1">
            <a:off x="5329591" y="490532"/>
            <a:ext cx="3100088" cy="3448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lated image">
            <a:extLst>
              <a:ext uri="{FF2B5EF4-FFF2-40B4-BE49-F238E27FC236}">
                <a16:creationId xmlns:a16="http://schemas.microsoft.com/office/drawing/2014/main" id="{BBA8DB69-3EF9-4ED5-BE2C-C4D91B7CA305}"/>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4420" b="92818" l="7556" r="95333">
                        <a14:foregroundMark x1="9111" y1="37569" x2="8667" y2="52210"/>
                        <a14:foregroundMark x1="8667" y1="52210" x2="11556" y2="66575"/>
                        <a14:foregroundMark x1="11556" y1="66575" x2="7556" y2="80387"/>
                        <a14:foregroundMark x1="7556" y1="80387" x2="8444" y2="82320"/>
                        <a14:foregroundMark x1="41556" y1="79834" x2="41778" y2="92818"/>
                        <a14:foregroundMark x1="46667" y1="8840" x2="49111" y2="16022"/>
                        <a14:foregroundMark x1="54000" y1="4972" x2="56667" y2="11602"/>
                        <a14:foregroundMark x1="64889" y1="47238" x2="64889" y2="47238"/>
                        <a14:foregroundMark x1="64889" y1="47238" x2="71778" y2="60221"/>
                        <a14:foregroundMark x1="71778" y1="60221" x2="82667" y2="66851"/>
                        <a14:foregroundMark x1="82667" y1="66851" x2="92444" y2="59392"/>
                        <a14:foregroundMark x1="92444" y1="59392" x2="92000" y2="73481"/>
                        <a14:foregroundMark x1="92000" y1="73481" x2="73778" y2="75138"/>
                        <a14:foregroundMark x1="95333" y1="64917" x2="95333" y2="64917"/>
                        <a14:foregroundMark x1="75556" y1="91713" x2="75556" y2="90055"/>
                        <a14:foregroundMark x1="80889" y1="92818" x2="80889" y2="90608"/>
                        <a14:backgroundMark x1="77556" y1="83978" x2="77778" y2="84807"/>
                        <a14:backgroundMark x1="77111" y1="82873" x2="77111" y2="82873"/>
                        <a14:backgroundMark x1="76889" y1="81492" x2="76889" y2="81492"/>
                        <a14:backgroundMark x1="94667" y1="76519" x2="94667" y2="76519"/>
                        <a14:backgroundMark x1="94667" y1="75691" x2="94667" y2="75691"/>
                        <a14:backgroundMark x1="95111" y1="74309" x2="95111" y2="74309"/>
                        <a14:backgroundMark x1="94889" y1="85912" x2="94889" y2="85912"/>
                        <a14:backgroundMark x1="94667" y1="85359" x2="94667" y2="85359"/>
                      </a14:backgroundRemoval>
                    </a14:imgEffect>
                  </a14:imgLayer>
                </a14:imgProps>
              </a:ext>
              <a:ext uri="{28A0092B-C50C-407E-A947-70E740481C1C}">
                <a14:useLocalDpi xmlns:a14="http://schemas.microsoft.com/office/drawing/2010/main" val="0"/>
              </a:ext>
            </a:extLst>
          </a:blip>
          <a:srcRect l="61548" t="41714" r="1261"/>
          <a:stretch/>
        </p:blipFill>
        <p:spPr bwMode="auto">
          <a:xfrm flipH="1">
            <a:off x="480684" y="3477931"/>
            <a:ext cx="1594070" cy="20097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98364E3-88C3-455C-94AD-71089DB132C2}"/>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backgroundMark x1="76000" y1="30769" x2="66154" y2="47077"/>
                        <a14:backgroundMark x1="60000" y1="33231" x2="55692" y2="52000"/>
                        <a14:backgroundMark x1="55692" y1="52000" x2="76923" y2="49231"/>
                        <a14:backgroundMark x1="76923" y1="49231" x2="82154" y2="30769"/>
                        <a14:backgroundMark x1="82154" y1="30769" x2="63385" y2="32000"/>
                        <a14:backgroundMark x1="63385" y1="32000" x2="63077" y2="32308"/>
                        <a14:backgroundMark x1="53538" y1="60923" x2="57231" y2="480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rcRect l="6302" t="9864" r="41981" b="23129"/>
          <a:stretch/>
        </p:blipFill>
        <p:spPr>
          <a:xfrm>
            <a:off x="6824664" y="4395780"/>
            <a:ext cx="1095375" cy="1419225"/>
          </a:xfrm>
          <a:prstGeom prst="rect">
            <a:avLst/>
          </a:prstGeom>
        </p:spPr>
      </p:pic>
      <p:cxnSp>
        <p:nvCxnSpPr>
          <p:cNvPr id="26" name="Straight Arrow Connector 25">
            <a:extLst>
              <a:ext uri="{FF2B5EF4-FFF2-40B4-BE49-F238E27FC236}">
                <a16:creationId xmlns:a16="http://schemas.microsoft.com/office/drawing/2014/main" id="{409D80CB-7DDE-488A-BD9E-EFA3CFF681AD}"/>
              </a:ext>
            </a:extLst>
          </p:cNvPr>
          <p:cNvCxnSpPr>
            <a:cxnSpLocks/>
          </p:cNvCxnSpPr>
          <p:nvPr/>
        </p:nvCxnSpPr>
        <p:spPr>
          <a:xfrm>
            <a:off x="7286625" y="3295644"/>
            <a:ext cx="100013" cy="1243012"/>
          </a:xfrm>
          <a:prstGeom prst="straightConnector1">
            <a:avLst/>
          </a:prstGeom>
          <a:ln w="111125" cap="rnd">
            <a:solidFill>
              <a:schemeClr val="accent4">
                <a:lumMod val="60000"/>
                <a:lumOff val="40000"/>
              </a:schemeClr>
            </a:solidFill>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5FEEA04-98E7-44DB-BE02-4BF64DF62BCB}"/>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9333" b="90000" l="9955" r="89593">
                        <a14:foregroundMark x1="41216" y1="9716" x2="39165" y2="9832"/>
                        <a14:foregroundMark x1="47964" y1="9333" x2="43536" y2="9584"/>
                        <a14:foregroundMark x1="34001" y1="11831" x2="31505" y2="13910"/>
                        <a14:backgroundMark x1="34389" y1="10667" x2="35294" y2="10000"/>
                        <a14:backgroundMark x1="35294" y1="10000" x2="39367" y2="9333"/>
                        <a14:backgroundMark x1="24887" y1="18000" x2="32127" y2="12000"/>
                        <a14:backgroundMark x1="42534" y1="6667" x2="44796" y2="666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rcRect l="11340" t="4159" r="20394" b="7235"/>
          <a:stretch/>
        </p:blipFill>
        <p:spPr>
          <a:xfrm>
            <a:off x="2946689" y="3941185"/>
            <a:ext cx="2545773" cy="2242705"/>
          </a:xfrm>
          <a:prstGeom prst="rect">
            <a:avLst/>
          </a:prstGeom>
        </p:spPr>
      </p:pic>
      <p:pic>
        <p:nvPicPr>
          <p:cNvPr id="29" name="Picture 28">
            <a:extLst>
              <a:ext uri="{FF2B5EF4-FFF2-40B4-BE49-F238E27FC236}">
                <a16:creationId xmlns:a16="http://schemas.microsoft.com/office/drawing/2014/main" id="{443E1CC3-C575-437B-9491-56245D3BEE99}"/>
              </a:ext>
            </a:extLst>
          </p:cNvPr>
          <p:cNvPicPr>
            <a:picLocks noChangeAspect="1"/>
          </p:cNvPicPr>
          <p:nvPr/>
        </p:nvPicPr>
        <p:blipFill rotWithShape="1">
          <a:blip r:embed="rId12">
            <a:extLst>
              <a:ext uri="{BEBA8EAE-BF5A-486C-A8C5-ECC9F3942E4B}">
                <a14:imgProps xmlns:a14="http://schemas.microsoft.com/office/drawing/2010/main">
                  <a14:imgLayer r:embed="rId10">
                    <a14:imgEffect>
                      <a14:backgroundRemoval t="9333" b="90000" l="9955" r="89593">
                        <a14:foregroundMark x1="41216" y1="9716" x2="39165" y2="9832"/>
                        <a14:foregroundMark x1="47964" y1="9333" x2="43536" y2="9584"/>
                        <a14:foregroundMark x1="34001" y1="11831" x2="31505" y2="13910"/>
                        <a14:backgroundMark x1="34389" y1="10667" x2="35294" y2="10000"/>
                        <a14:backgroundMark x1="35294" y1="10000" x2="39367" y2="9333"/>
                        <a14:backgroundMark x1="24887" y1="18000" x2="32127" y2="12000"/>
                        <a14:backgroundMark x1="42534" y1="6667" x2="44796" y2="6667"/>
                      </a14:backgroundRemoval>
                    </a14:imgEffect>
                    <a14:imgEffect>
                      <a14:artisticGlass/>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rcRect l="11340" t="4159" r="20394" b="7235"/>
          <a:stretch/>
        </p:blipFill>
        <p:spPr>
          <a:xfrm>
            <a:off x="2305052" y="1655923"/>
            <a:ext cx="3801968" cy="3349354"/>
          </a:xfrm>
          <a:prstGeom prst="rect">
            <a:avLst/>
          </a:prstGeom>
        </p:spPr>
      </p:pic>
      <p:cxnSp>
        <p:nvCxnSpPr>
          <p:cNvPr id="21" name="Straight Arrow Connector 20">
            <a:extLst>
              <a:ext uri="{FF2B5EF4-FFF2-40B4-BE49-F238E27FC236}">
                <a16:creationId xmlns:a16="http://schemas.microsoft.com/office/drawing/2014/main" id="{3C7F3605-7A9A-4FF1-B2C1-D084A53C5417}"/>
              </a:ext>
            </a:extLst>
          </p:cNvPr>
          <p:cNvCxnSpPr>
            <a:cxnSpLocks/>
          </p:cNvCxnSpPr>
          <p:nvPr/>
        </p:nvCxnSpPr>
        <p:spPr>
          <a:xfrm flipH="1" flipV="1">
            <a:off x="5267325" y="5181600"/>
            <a:ext cx="1333500" cy="123826"/>
          </a:xfrm>
          <a:prstGeom prst="straightConnector1">
            <a:avLst/>
          </a:prstGeom>
          <a:ln w="7620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BE6C3AD-6033-4DC6-B76B-0F19A3B78177}"/>
              </a:ext>
            </a:extLst>
          </p:cNvPr>
          <p:cNvCxnSpPr>
            <a:cxnSpLocks/>
          </p:cNvCxnSpPr>
          <p:nvPr/>
        </p:nvCxnSpPr>
        <p:spPr>
          <a:xfrm>
            <a:off x="2006306" y="4638675"/>
            <a:ext cx="1223963" cy="304800"/>
          </a:xfrm>
          <a:prstGeom prst="straightConnector1">
            <a:avLst/>
          </a:prstGeom>
          <a:ln w="7620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2050" name="Picture 2" descr="Image result for doe and fawn clipart">
            <a:extLst>
              <a:ext uri="{FF2B5EF4-FFF2-40B4-BE49-F238E27FC236}">
                <a16:creationId xmlns:a16="http://schemas.microsoft.com/office/drawing/2014/main" id="{4AFDC96C-71D8-4529-A0AF-E658B9BD84F4}"/>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4412" b="98366" l="5536" r="95502">
                        <a14:foregroundMark x1="88927" y1="47549" x2="88927" y2="50654"/>
                        <a14:foregroundMark x1="93426" y1="75980" x2="95502" y2="93137"/>
                        <a14:foregroundMark x1="95502" y1="93137" x2="92388" y2="98203"/>
                        <a14:foregroundMark x1="41869" y1="96895" x2="39792" y2="98039"/>
                        <a14:foregroundMark x1="8997" y1="5229" x2="61938" y2="9641"/>
                        <a14:foregroundMark x1="61938" y1="9641" x2="67474" y2="4739"/>
                        <a14:foregroundMark x1="5882" y1="4412" x2="10727" y2="9641"/>
                        <a14:foregroundMark x1="35640" y1="21242" x2="33218" y2="22712"/>
                        <a14:foregroundMark x1="12457" y1="21405" x2="14187" y2="25000"/>
                        <a14:foregroundMark x1="16263" y1="29902" x2="16263" y2="29902"/>
                        <a14:foregroundMark x1="39792" y1="94935" x2="39792" y2="94935"/>
                        <a14:foregroundMark x1="41120" y1="93785" x2="39792" y2="94935"/>
                        <a14:foregroundMark x1="41869" y1="93301" x2="39792" y2="96078"/>
                        <a14:foregroundMark x1="39690" y1="95114" x2="38754" y2="96078"/>
                        <a14:foregroundMark x1="41660" y1="93085" x2="40623" y2="94153"/>
                        <a14:foregroundMark x1="53979" y1="94935" x2="53979" y2="94935"/>
                        <a14:foregroundMark x1="33910" y1="98366" x2="33910" y2="98366"/>
                        <a14:foregroundMark x1="32872" y1="97712" x2="32872" y2="97712"/>
                        <a14:backgroundMark x1="39100" y1="96405" x2="40830" y2="94444"/>
                        <a14:backgroundMark x1="40830" y1="94444" x2="41869" y2="92974"/>
                        <a14:backgroundMark x1="38062" y1="97712" x2="38408" y2="9689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95474" y="2865037"/>
            <a:ext cx="1167424" cy="24721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a:extLst>
              <a:ext uri="{FF2B5EF4-FFF2-40B4-BE49-F238E27FC236}">
                <a16:creationId xmlns:a16="http://schemas.microsoft.com/office/drawing/2014/main" id="{22BCD1A4-4C05-4479-8563-7BCF5C29D728}"/>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3333" b="90000" l="10000" r="90000">
                        <a14:foregroundMark x1="28763" y1="5511" x2="32000" y2="6667"/>
                        <a14:foregroundMark x1="26843" y1="4825" x2="26955" y2="4865"/>
                        <a14:foregroundMark x1="26420" y1="4674" x2="26729" y2="4784"/>
                        <a14:foregroundMark x1="25869" y1="4476" x2="26128" y2="4569"/>
                        <a14:foregroundMark x1="22667" y1="3333" x2="24965" y2="4154"/>
                        <a14:backgroundMark x1="26667" y1="5333" x2="27000" y2="4000"/>
                        <a14:backgroundMark x1="27000" y1="5000" x2="26667" y2="2333"/>
                        <a14:backgroundMark x1="26667" y1="5333" x2="25667" y2="3333"/>
                        <a14:backgroundMark x1="27000" y1="6333" x2="29000" y2="5000"/>
                        <a14:backgroundMark x1="25667" y1="4000" x2="24333" y2="2667"/>
                        <a14:backgroundMark x1="41333" y1="73667" x2="50667" y2="75333"/>
                        <a14:backgroundMark x1="67333" y1="77667" x2="62333" y2="83000"/>
                        <a14:backgroundMark x1="28000" y1="71667" x2="29333"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5630431" y="524793"/>
            <a:ext cx="3803333" cy="38033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D2D2E3B-F57F-4305-B4AD-37DAC6CF132E}"/>
              </a:ext>
            </a:extLst>
          </p:cNvPr>
          <p:cNvPicPr>
            <a:picLocks noChangeAspect="1"/>
          </p:cNvPicPr>
          <p:nvPr/>
        </p:nvPicPr>
        <p:blipFill>
          <a:blip r:embed="rId17">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5751778" y="851936"/>
            <a:ext cx="3056450" cy="2943106"/>
          </a:xfrm>
          <a:prstGeom prst="rect">
            <a:avLst/>
          </a:prstGeom>
        </p:spPr>
      </p:pic>
      <p:pic>
        <p:nvPicPr>
          <p:cNvPr id="1026" name="Picture 2" descr="Image result for calf clipart">
            <a:extLst>
              <a:ext uri="{FF2B5EF4-FFF2-40B4-BE49-F238E27FC236}">
                <a16:creationId xmlns:a16="http://schemas.microsoft.com/office/drawing/2014/main" id="{A06E5CB5-9654-486A-9D0E-3C881AFA055E}"/>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4000" b="99385" l="3209" r="91087">
                        <a14:foregroundMark x1="18004" y1="15692" x2="27540" y2="15538"/>
                        <a14:foregroundMark x1="27540" y1="15538" x2="28699" y2="8077"/>
                        <a14:foregroundMark x1="28699" y1="8077" x2="37077" y2="11462"/>
                        <a14:foregroundMark x1="37077" y1="11462" x2="53565" y2="12615"/>
                        <a14:foregroundMark x1="53565" y1="12615" x2="62210" y2="9385"/>
                        <a14:foregroundMark x1="62210" y1="9385" x2="63815" y2="16692"/>
                        <a14:foregroundMark x1="63815" y1="16692" x2="72014" y2="17846"/>
                        <a14:foregroundMark x1="72014" y1="17846" x2="63458" y2="14231"/>
                        <a14:foregroundMark x1="63458" y1="14231" x2="54100" y2="15000"/>
                        <a14:foregroundMark x1="54100" y1="15000" x2="27184" y2="38154"/>
                        <a14:foregroundMark x1="27184" y1="38154" x2="26471" y2="45077"/>
                        <a14:foregroundMark x1="26471" y1="45077" x2="37077" y2="52231"/>
                        <a14:foregroundMark x1="37077" y1="52231" x2="56863" y2="53154"/>
                        <a14:foregroundMark x1="56863" y1="53154" x2="66310" y2="52308"/>
                        <a14:foregroundMark x1="66310" y1="52308" x2="69340" y2="44692"/>
                        <a14:foregroundMark x1="69340" y1="44692" x2="62923" y2="28769"/>
                        <a14:foregroundMark x1="62923" y1="28769" x2="58913" y2="27385"/>
                        <a14:foregroundMark x1="43672" y1="11846" x2="30570" y2="24077"/>
                        <a14:foregroundMark x1="45098" y1="5846" x2="34938" y2="9923"/>
                        <a14:foregroundMark x1="34938" y1="9923" x2="28342" y2="16077"/>
                        <a14:foregroundMark x1="28342" y1="16077" x2="21836" y2="40385"/>
                        <a14:foregroundMark x1="23529" y1="6385" x2="27540" y2="6000"/>
                        <a14:foregroundMark x1="24599" y1="4385" x2="27362" y2="10077"/>
                        <a14:foregroundMark x1="12745" y1="10615" x2="20499" y2="12462"/>
                        <a14:foregroundMark x1="20499" y1="12462" x2="28610" y2="16692"/>
                        <a14:foregroundMark x1="28610" y1="16692" x2="37879" y2="17923"/>
                        <a14:foregroundMark x1="37879" y1="17923" x2="49198" y2="8615"/>
                        <a14:foregroundMark x1="5526" y1="13308" x2="11676" y2="19077"/>
                        <a14:foregroundMark x1="11676" y1="19077" x2="20232" y2="20308"/>
                        <a14:foregroundMark x1="20232" y1="20308" x2="22282" y2="27923"/>
                        <a14:foregroundMark x1="22282" y1="27923" x2="17825" y2="43462"/>
                        <a14:foregroundMark x1="17825" y1="43462" x2="20588" y2="48923"/>
                        <a14:foregroundMark x1="53832" y1="23385" x2="62923" y2="24769"/>
                        <a14:foregroundMark x1="62923" y1="24769" x2="70321" y2="40308"/>
                        <a14:foregroundMark x1="70321" y1="40308" x2="70499" y2="41615"/>
                        <a14:foregroundMark x1="67112" y1="15154" x2="72193" y2="38000"/>
                        <a14:foregroundMark x1="65241" y1="4000" x2="61676" y2="10923"/>
                        <a14:foregroundMark x1="54902" y1="26462" x2="53832" y2="35077"/>
                        <a14:foregroundMark x1="59982" y1="20308" x2="52406" y2="23308"/>
                        <a14:foregroundMark x1="52406" y1="23308" x2="51872" y2="34154"/>
                        <a14:foregroundMark x1="73262" y1="42923" x2="73173" y2="50000"/>
                        <a14:foregroundMark x1="73173" y1="50000" x2="68806" y2="51692"/>
                        <a14:foregroundMark x1="68004" y1="4000" x2="66934" y2="10231"/>
                        <a14:foregroundMark x1="12299" y1="54615" x2="10873" y2="59923"/>
                        <a14:foregroundMark x1="26738" y1="63538" x2="26738" y2="67000"/>
                        <a14:foregroundMark x1="27540" y1="31769" x2="32620" y2="29769"/>
                        <a14:foregroundMark x1="61408" y1="30846" x2="60784" y2="33077"/>
                        <a14:foregroundMark x1="29679" y1="64692" x2="26292" y2="69077"/>
                        <a14:foregroundMark x1="27362" y1="61385" x2="25668" y2="66846"/>
                        <a14:foregroundMark x1="30303" y1="63231" x2="30303" y2="63231"/>
                        <a14:foregroundMark x1="30303" y1="59385" x2="23797" y2="63769"/>
                        <a14:foregroundMark x1="23797" y1="63769" x2="23797" y2="67769"/>
                        <a14:foregroundMark x1="68004" y1="67769" x2="68806" y2="75615"/>
                        <a14:foregroundMark x1="7487" y1="91308" x2="24688" y2="91000"/>
                        <a14:foregroundMark x1="24688" y1="91000" x2="33244" y2="91308"/>
                        <a14:foregroundMark x1="33244" y1="91308" x2="52763" y2="90615"/>
                        <a14:foregroundMark x1="52763" y1="90615" x2="81551" y2="90923"/>
                        <a14:foregroundMark x1="80927" y1="90923" x2="72282" y2="93308"/>
                        <a14:foregroundMark x1="72282" y1="93308" x2="63369" y2="92769"/>
                        <a14:foregroundMark x1="74955" y1="88231" x2="83690" y2="86538"/>
                        <a14:foregroundMark x1="83690" y1="86538" x2="81105" y2="91692"/>
                        <a14:foregroundMark x1="75579" y1="86000" x2="84046" y2="86846"/>
                        <a14:foregroundMark x1="84046" y1="86846" x2="85027" y2="94000"/>
                        <a14:foregroundMark x1="85027" y1="94000" x2="77540" y2="94077"/>
                        <a14:foregroundMark x1="63369" y1="99385" x2="63369" y2="97154"/>
                        <a14:foregroundMark x1="26471" y1="28692" x2="29234" y2="28692"/>
                        <a14:foregroundMark x1="3209" y1="92615" x2="3832" y2="88615"/>
                        <a14:foregroundMark x1="91087" y1="93000" x2="90463" y2="93692"/>
                      </a14:backgroundRemoval>
                    </a14:imgEffect>
                  </a14:imgLayer>
                </a14:imgProps>
              </a:ext>
              <a:ext uri="{28A0092B-C50C-407E-A947-70E740481C1C}">
                <a14:useLocalDpi xmlns:a14="http://schemas.microsoft.com/office/drawing/2010/main" val="0"/>
              </a:ext>
            </a:extLst>
          </a:blip>
          <a:srcRect/>
          <a:stretch>
            <a:fillRect/>
          </a:stretch>
        </p:blipFill>
        <p:spPr bwMode="auto">
          <a:xfrm>
            <a:off x="464367" y="3453997"/>
            <a:ext cx="1558448" cy="18059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chick clipart">
            <a:extLst>
              <a:ext uri="{FF2B5EF4-FFF2-40B4-BE49-F238E27FC236}">
                <a16:creationId xmlns:a16="http://schemas.microsoft.com/office/drawing/2014/main" id="{22C22971-6391-47E3-9937-A9350A1B5A23}"/>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1645" b="97697" l="1653" r="97521">
                        <a14:foregroundMark x1="8678" y1="22368" x2="8264" y2="52961"/>
                        <a14:foregroundMark x1="4132" y1="31908" x2="2066" y2="26645"/>
                        <a14:foregroundMark x1="21901" y1="23684" x2="20248" y2="24671"/>
                        <a14:foregroundMark x1="19421" y1="16776" x2="19421" y2="16776"/>
                        <a14:foregroundMark x1="23554" y1="17105" x2="23554" y2="17105"/>
                        <a14:foregroundMark x1="18182" y1="8224" x2="31405" y2="8224"/>
                        <a14:foregroundMark x1="23140" y1="1645" x2="24380" y2="5263"/>
                        <a14:foregroundMark x1="93388" y1="44408" x2="89256" y2="59868"/>
                        <a14:foregroundMark x1="21901" y1="24342" x2="17769" y2="23026"/>
                        <a14:foregroundMark x1="56198" y1="80921" x2="64050" y2="93421"/>
                        <a14:foregroundMark x1="61983" y1="98026" x2="61570" y2="93750"/>
                        <a14:foregroundMark x1="57438" y1="92434" x2="69835" y2="92105"/>
                        <a14:foregroundMark x1="31091" y1="86347" x2="34298" y2="82566"/>
                        <a14:foregroundMark x1="29947" y1="87696" x2="31074" y2="86368"/>
                        <a14:foregroundMark x1="28070" y1="89910" x2="28275" y2="89668"/>
                        <a14:foregroundMark x1="27453" y1="90638" x2="27960" y2="90040"/>
                        <a14:foregroundMark x1="23140" y1="95724" x2="27399" y2="90701"/>
                        <a14:foregroundMark x1="97521" y1="42434" x2="96694" y2="43421"/>
                        <a14:foregroundMark x1="31818" y1="97039" x2="32645" y2="94079"/>
                        <a14:backgroundMark x1="28099" y1="89145" x2="29752" y2="85526"/>
                        <a14:backgroundMark x1="28512" y1="88816" x2="29752" y2="86184"/>
                        <a14:backgroundMark x1="29752" y1="88158" x2="30579" y2="84211"/>
                        <a14:backgroundMark x1="30992" y1="86184" x2="30579" y2="8519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04097" y="3743171"/>
            <a:ext cx="1301141" cy="16344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hen clipart">
            <a:extLst>
              <a:ext uri="{FF2B5EF4-FFF2-40B4-BE49-F238E27FC236}">
                <a16:creationId xmlns:a16="http://schemas.microsoft.com/office/drawing/2014/main" id="{6858464B-ED38-4FF4-AD5C-B56271CC31A1}"/>
              </a:ext>
            </a:extLst>
          </p:cNvPr>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2080" b="91854" l="7600" r="90000">
                        <a14:foregroundMark x1="70800" y1="5719" x2="60800" y2="6932"/>
                        <a14:foregroundMark x1="62200" y1="2253" x2="62200" y2="2253"/>
                        <a14:foregroundMark x1="8600" y1="43674" x2="9400" y2="52340"/>
                        <a14:foregroundMark x1="9400" y1="52340" x2="8000" y2="54939"/>
                        <a14:foregroundMark x1="7600" y1="43674" x2="7600" y2="46794"/>
                        <a14:foregroundMark x1="7800" y1="54246" x2="8000" y2="57366"/>
                        <a14:foregroundMark x1="59400" y1="87002" x2="64800" y2="89948"/>
                        <a14:foregroundMark x1="46200" y1="87348" x2="50200" y2="91854"/>
                        <a14:foregroundMark x1="69800" y1="89775" x2="69800" y2="8977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887736" y="798083"/>
            <a:ext cx="2957137" cy="3412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21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3" presetClass="emph" presetSubtype="2" fill="hold" grpId="0" nodeType="withEffect">
                                  <p:stCondLst>
                                    <p:cond delay="0"/>
                                  </p:stCondLst>
                                  <p:childTnLst>
                                    <p:animClr clrSpc="rgb" dir="cw">
                                      <p:cBhvr override="childStyle">
                                        <p:cTn id="18" dur="500" fill="hold"/>
                                        <p:tgtEl>
                                          <p:spTgt spid="3"/>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1000"/>
                                        <p:tgtEl>
                                          <p:spTgt spid="24"/>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Effect transition="in" filter="fade">
                                      <p:cBhvr>
                                        <p:cTn id="29" dur="1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1000"/>
                                        <p:tgtEl>
                                          <p:spTgt spid="26"/>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childTnLst>
                          </p:cTn>
                        </p:par>
                        <p:par>
                          <p:cTn id="57" fill="hold">
                            <p:stCondLst>
                              <p:cond delay="1500"/>
                            </p:stCondLst>
                            <p:childTnLst>
                              <p:par>
                                <p:cTn id="58" presetID="64" presetClass="path" presetSubtype="0" fill="hold" nodeType="afterEffect">
                                  <p:stCondLst>
                                    <p:cond delay="0"/>
                                  </p:stCondLst>
                                  <p:childTnLst>
                                    <p:animMotion origin="layout" path="M 1.66667E-6 -4.44444E-6 L 1.66667E-6 -0.25 " pathEditMode="relative" rAng="0" ptsTypes="AA">
                                      <p:cBhvr>
                                        <p:cTn id="59" dur="2000" fill="hold"/>
                                        <p:tgtEl>
                                          <p:spTgt spid="19"/>
                                        </p:tgtEl>
                                        <p:attrNameLst>
                                          <p:attrName>ppt_x</p:attrName>
                                          <p:attrName>ppt_y</p:attrName>
                                        </p:attrNameLst>
                                      </p:cBhvr>
                                      <p:rCtr x="0" y="-12500"/>
                                    </p:animMotion>
                                  </p:childTnLst>
                                </p:cTn>
                              </p:par>
                              <p:par>
                                <p:cTn id="60" presetID="6" presetClass="emph" presetSubtype="0" fill="hold" nodeType="withEffect">
                                  <p:stCondLst>
                                    <p:cond delay="0"/>
                                  </p:stCondLst>
                                  <p:childTnLst>
                                    <p:animScale>
                                      <p:cBhvr>
                                        <p:cTn id="61" dur="2000" fill="hold"/>
                                        <p:tgtEl>
                                          <p:spTgt spid="19"/>
                                        </p:tgtEl>
                                      </p:cBhvr>
                                      <p:by x="150000" y="150000"/>
                                    </p:animScale>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2000"/>
                                        <p:tgtEl>
                                          <p:spTgt spid="29"/>
                                        </p:tgtEl>
                                      </p:cBhvr>
                                    </p:animEffect>
                                  </p:childTnLst>
                                </p:cTn>
                              </p:par>
                            </p:childTnLst>
                          </p:cTn>
                        </p:par>
                        <p:par>
                          <p:cTn id="67" fill="hold">
                            <p:stCondLst>
                              <p:cond delay="2000"/>
                            </p:stCondLst>
                            <p:childTnLst>
                              <p:par>
                                <p:cTn id="68" presetID="32" presetClass="emph" presetSubtype="0" repeatCount="2000" fill="hold" nodeType="afterEffect">
                                  <p:stCondLst>
                                    <p:cond delay="0"/>
                                  </p:stCondLst>
                                  <p:childTnLst>
                                    <p:animRot by="120000">
                                      <p:cBhvr>
                                        <p:cTn id="69" dur="100" fill="hold">
                                          <p:stCondLst>
                                            <p:cond delay="0"/>
                                          </p:stCondLst>
                                        </p:cTn>
                                        <p:tgtEl>
                                          <p:spTgt spid="29"/>
                                        </p:tgtEl>
                                        <p:attrNameLst>
                                          <p:attrName>r</p:attrName>
                                        </p:attrNameLst>
                                      </p:cBhvr>
                                    </p:animRot>
                                    <p:animRot by="-240000">
                                      <p:cBhvr>
                                        <p:cTn id="70" dur="200" fill="hold">
                                          <p:stCondLst>
                                            <p:cond delay="200"/>
                                          </p:stCondLst>
                                        </p:cTn>
                                        <p:tgtEl>
                                          <p:spTgt spid="29"/>
                                        </p:tgtEl>
                                        <p:attrNameLst>
                                          <p:attrName>r</p:attrName>
                                        </p:attrNameLst>
                                      </p:cBhvr>
                                    </p:animRot>
                                    <p:animRot by="240000">
                                      <p:cBhvr>
                                        <p:cTn id="71" dur="200" fill="hold">
                                          <p:stCondLst>
                                            <p:cond delay="400"/>
                                          </p:stCondLst>
                                        </p:cTn>
                                        <p:tgtEl>
                                          <p:spTgt spid="29"/>
                                        </p:tgtEl>
                                        <p:attrNameLst>
                                          <p:attrName>r</p:attrName>
                                        </p:attrNameLst>
                                      </p:cBhvr>
                                    </p:animRot>
                                    <p:animRot by="-240000">
                                      <p:cBhvr>
                                        <p:cTn id="72" dur="200" fill="hold">
                                          <p:stCondLst>
                                            <p:cond delay="600"/>
                                          </p:stCondLst>
                                        </p:cTn>
                                        <p:tgtEl>
                                          <p:spTgt spid="29"/>
                                        </p:tgtEl>
                                        <p:attrNameLst>
                                          <p:attrName>r</p:attrName>
                                        </p:attrNameLst>
                                      </p:cBhvr>
                                    </p:animRot>
                                    <p:animRot by="120000">
                                      <p:cBhvr>
                                        <p:cTn id="73" dur="200" fill="hold">
                                          <p:stCondLst>
                                            <p:cond delay="800"/>
                                          </p:stCondLst>
                                        </p:cTn>
                                        <p:tgtEl>
                                          <p:spTgt spid="29"/>
                                        </p:tgtEl>
                                        <p:attrNameLst>
                                          <p:attrName>r</p:attrName>
                                        </p:attrNameLst>
                                      </p:cBhvr>
                                    </p:animRot>
                                  </p:childTnLst>
                                </p:cTn>
                              </p:par>
                              <p:par>
                                <p:cTn id="74" presetID="10" presetClass="exit" presetSubtype="0" fill="hold" nodeType="withEffect">
                                  <p:stCondLst>
                                    <p:cond delay="0"/>
                                  </p:stCondLst>
                                  <p:childTnLst>
                                    <p:animEffect transition="out" filter="fade">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childTnLst>
                          </p:cTn>
                        </p:par>
                        <p:par>
                          <p:cTn id="77" fill="hold">
                            <p:stCondLst>
                              <p:cond delay="4000"/>
                            </p:stCondLst>
                            <p:childTnLst>
                              <p:par>
                                <p:cTn id="78" presetID="9" presetClass="exit" presetSubtype="0" fill="hold" nodeType="afterEffect">
                                  <p:stCondLst>
                                    <p:cond delay="0"/>
                                  </p:stCondLst>
                                  <p:childTnLst>
                                    <p:animEffect transition="out" filter="dissolve">
                                      <p:cBhvr>
                                        <p:cTn id="79" dur="2000"/>
                                        <p:tgtEl>
                                          <p:spTgt spid="29"/>
                                        </p:tgtEl>
                                      </p:cBhvr>
                                    </p:animEffect>
                                    <p:set>
                                      <p:cBhvr>
                                        <p:cTn id="80" dur="1" fill="hold">
                                          <p:stCondLst>
                                            <p:cond delay="1999"/>
                                          </p:stCondLst>
                                        </p:cTn>
                                        <p:tgtEl>
                                          <p:spTgt spid="2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5" presetClass="exit" presetSubtype="0" fill="hold" nodeType="clickEffect">
                                  <p:stCondLst>
                                    <p:cond delay="0"/>
                                  </p:stCondLst>
                                  <p:childTnLst>
                                    <p:animEffect transition="out" filter="fade">
                                      <p:cBhvr>
                                        <p:cTn id="84" dur="500"/>
                                        <p:tgtEl>
                                          <p:spTgt spid="1028"/>
                                        </p:tgtEl>
                                      </p:cBhvr>
                                    </p:animEffect>
                                    <p:anim calcmode="lin" valueType="num">
                                      <p:cBhvr>
                                        <p:cTn id="85" dur="500"/>
                                        <p:tgtEl>
                                          <p:spTgt spid="10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6" dur="500"/>
                                        <p:tgtEl>
                                          <p:spTgt spid="1028"/>
                                        </p:tgtEl>
                                        <p:attrNameLst>
                                          <p:attrName>ppt_h</p:attrName>
                                        </p:attrNameLst>
                                      </p:cBhvr>
                                      <p:tavLst>
                                        <p:tav tm="0">
                                          <p:val>
                                            <p:strVal val="ppt_h"/>
                                          </p:val>
                                        </p:tav>
                                        <p:tav tm="100000">
                                          <p:val>
                                            <p:strVal val="ppt_h"/>
                                          </p:val>
                                        </p:tav>
                                      </p:tavLst>
                                    </p:anim>
                                    <p:set>
                                      <p:cBhvr>
                                        <p:cTn id="87" dur="1" fill="hold">
                                          <p:stCondLst>
                                            <p:cond delay="499"/>
                                          </p:stCondLst>
                                        </p:cTn>
                                        <p:tgtEl>
                                          <p:spTgt spid="1028"/>
                                        </p:tgtEl>
                                        <p:attrNameLst>
                                          <p:attrName>style.visibility</p:attrName>
                                        </p:attrNameLst>
                                      </p:cBhvr>
                                      <p:to>
                                        <p:strVal val="hidden"/>
                                      </p:to>
                                    </p:set>
                                  </p:childTnLst>
                                </p:cTn>
                              </p:par>
                              <p:par>
                                <p:cTn id="88" presetID="45" presetClass="entr" presetSubtype="0" fill="hold" nodeType="withEffect">
                                  <p:stCondLst>
                                    <p:cond delay="0"/>
                                  </p:stCondLst>
                                  <p:childTnLst>
                                    <p:set>
                                      <p:cBhvr>
                                        <p:cTn id="89" dur="1" fill="hold">
                                          <p:stCondLst>
                                            <p:cond delay="0"/>
                                          </p:stCondLst>
                                        </p:cTn>
                                        <p:tgtEl>
                                          <p:spTgt spid="2054"/>
                                        </p:tgtEl>
                                        <p:attrNameLst>
                                          <p:attrName>style.visibility</p:attrName>
                                        </p:attrNameLst>
                                      </p:cBhvr>
                                      <p:to>
                                        <p:strVal val="visible"/>
                                      </p:to>
                                    </p:set>
                                    <p:animEffect transition="in" filter="fade">
                                      <p:cBhvr>
                                        <p:cTn id="90" dur="500"/>
                                        <p:tgtEl>
                                          <p:spTgt spid="2054"/>
                                        </p:tgtEl>
                                      </p:cBhvr>
                                    </p:animEffect>
                                    <p:anim calcmode="lin" valueType="num">
                                      <p:cBhvr>
                                        <p:cTn id="91" dur="500" fill="hold"/>
                                        <p:tgtEl>
                                          <p:spTgt spid="2054"/>
                                        </p:tgtEl>
                                        <p:attrNameLst>
                                          <p:attrName>ppt_w</p:attrName>
                                        </p:attrNameLst>
                                      </p:cBhvr>
                                      <p:tavLst>
                                        <p:tav tm="0" fmla="#ppt_w*sin(2.5*pi*$)">
                                          <p:val>
                                            <p:fltVal val="0"/>
                                          </p:val>
                                        </p:tav>
                                        <p:tav tm="100000">
                                          <p:val>
                                            <p:fltVal val="1"/>
                                          </p:val>
                                        </p:tav>
                                      </p:tavLst>
                                    </p:anim>
                                    <p:anim calcmode="lin" valueType="num">
                                      <p:cBhvr>
                                        <p:cTn id="92" dur="500" fill="hold"/>
                                        <p:tgtEl>
                                          <p:spTgt spid="2054"/>
                                        </p:tgtEl>
                                        <p:attrNameLst>
                                          <p:attrName>ppt_h</p:attrName>
                                        </p:attrNameLst>
                                      </p:cBhvr>
                                      <p:tavLst>
                                        <p:tav tm="0">
                                          <p:val>
                                            <p:strVal val="#ppt_h"/>
                                          </p:val>
                                        </p:tav>
                                        <p:tav tm="100000">
                                          <p:val>
                                            <p:strVal val="#ppt_h"/>
                                          </p:val>
                                        </p:tav>
                                      </p:tavLst>
                                    </p:anim>
                                  </p:childTnLst>
                                </p:cTn>
                              </p:par>
                            </p:childTnLst>
                          </p:cTn>
                        </p:par>
                        <p:par>
                          <p:cTn id="93" fill="hold">
                            <p:stCondLst>
                              <p:cond delay="500"/>
                            </p:stCondLst>
                            <p:childTnLst>
                              <p:par>
                                <p:cTn id="94" presetID="45" presetClass="exit" presetSubtype="0" fill="hold" nodeType="afterEffect">
                                  <p:stCondLst>
                                    <p:cond delay="0"/>
                                  </p:stCondLst>
                                  <p:childTnLst>
                                    <p:animEffect transition="out" filter="fade">
                                      <p:cBhvr>
                                        <p:cTn id="95" dur="500"/>
                                        <p:tgtEl>
                                          <p:spTgt spid="6"/>
                                        </p:tgtEl>
                                      </p:cBhvr>
                                    </p:animEffect>
                                    <p:anim calcmode="lin" valueType="num">
                                      <p:cBhvr>
                                        <p:cTn id="96" dur="5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7" dur="500"/>
                                        <p:tgtEl>
                                          <p:spTgt spid="6"/>
                                        </p:tgtEl>
                                        <p:attrNameLst>
                                          <p:attrName>ppt_h</p:attrName>
                                        </p:attrNameLst>
                                      </p:cBhvr>
                                      <p:tavLst>
                                        <p:tav tm="0">
                                          <p:val>
                                            <p:strVal val="ppt_h"/>
                                          </p:val>
                                        </p:tav>
                                        <p:tav tm="100000">
                                          <p:val>
                                            <p:strVal val="ppt_h"/>
                                          </p:val>
                                        </p:tav>
                                      </p:tavLst>
                                    </p:anim>
                                    <p:set>
                                      <p:cBhvr>
                                        <p:cTn id="98" dur="1" fill="hold">
                                          <p:stCondLst>
                                            <p:cond delay="499"/>
                                          </p:stCondLst>
                                        </p:cTn>
                                        <p:tgtEl>
                                          <p:spTgt spid="6"/>
                                        </p:tgtEl>
                                        <p:attrNameLst>
                                          <p:attrName>style.visibility</p:attrName>
                                        </p:attrNameLst>
                                      </p:cBhvr>
                                      <p:to>
                                        <p:strVal val="hidden"/>
                                      </p:to>
                                    </p:set>
                                  </p:childTnLst>
                                </p:cTn>
                              </p:par>
                              <p:par>
                                <p:cTn id="99" presetID="45" presetClass="entr" presetSubtype="0" fill="hold" nodeType="withEffect">
                                  <p:stCondLst>
                                    <p:cond delay="250"/>
                                  </p:stCondLst>
                                  <p:childTnLst>
                                    <p:set>
                                      <p:cBhvr>
                                        <p:cTn id="100" dur="1" fill="hold">
                                          <p:stCondLst>
                                            <p:cond delay="0"/>
                                          </p:stCondLst>
                                        </p:cTn>
                                        <p:tgtEl>
                                          <p:spTgt spid="2050"/>
                                        </p:tgtEl>
                                        <p:attrNameLst>
                                          <p:attrName>style.visibility</p:attrName>
                                        </p:attrNameLst>
                                      </p:cBhvr>
                                      <p:to>
                                        <p:strVal val="visible"/>
                                      </p:to>
                                    </p:set>
                                    <p:animEffect transition="in" filter="fade">
                                      <p:cBhvr>
                                        <p:cTn id="101" dur="500"/>
                                        <p:tgtEl>
                                          <p:spTgt spid="2050"/>
                                        </p:tgtEl>
                                      </p:cBhvr>
                                    </p:animEffect>
                                    <p:anim calcmode="lin" valueType="num">
                                      <p:cBhvr>
                                        <p:cTn id="102" dur="500" fill="hold"/>
                                        <p:tgtEl>
                                          <p:spTgt spid="2050"/>
                                        </p:tgtEl>
                                        <p:attrNameLst>
                                          <p:attrName>ppt_w</p:attrName>
                                        </p:attrNameLst>
                                      </p:cBhvr>
                                      <p:tavLst>
                                        <p:tav tm="0" fmla="#ppt_w*sin(2.5*pi*$)">
                                          <p:val>
                                            <p:fltVal val="0"/>
                                          </p:val>
                                        </p:tav>
                                        <p:tav tm="100000">
                                          <p:val>
                                            <p:fltVal val="1"/>
                                          </p:val>
                                        </p:tav>
                                      </p:tavLst>
                                    </p:anim>
                                    <p:anim calcmode="lin" valueType="num">
                                      <p:cBhvr>
                                        <p:cTn id="103"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45" presetClass="exit" presetSubtype="0" fill="hold" nodeType="clickEffect">
                                  <p:stCondLst>
                                    <p:cond delay="0"/>
                                  </p:stCondLst>
                                  <p:childTnLst>
                                    <p:animEffect transition="out" filter="fade">
                                      <p:cBhvr>
                                        <p:cTn id="107" dur="500"/>
                                        <p:tgtEl>
                                          <p:spTgt spid="2054"/>
                                        </p:tgtEl>
                                      </p:cBhvr>
                                    </p:animEffect>
                                    <p:anim calcmode="lin" valueType="num">
                                      <p:cBhvr>
                                        <p:cTn id="108" dur="500"/>
                                        <p:tgtEl>
                                          <p:spTgt spid="205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9" dur="500"/>
                                        <p:tgtEl>
                                          <p:spTgt spid="2054"/>
                                        </p:tgtEl>
                                        <p:attrNameLst>
                                          <p:attrName>ppt_h</p:attrName>
                                        </p:attrNameLst>
                                      </p:cBhvr>
                                      <p:tavLst>
                                        <p:tav tm="0">
                                          <p:val>
                                            <p:strVal val="ppt_h"/>
                                          </p:val>
                                        </p:tav>
                                        <p:tav tm="100000">
                                          <p:val>
                                            <p:strVal val="ppt_h"/>
                                          </p:val>
                                        </p:tav>
                                      </p:tavLst>
                                    </p:anim>
                                    <p:set>
                                      <p:cBhvr>
                                        <p:cTn id="110" dur="1" fill="hold">
                                          <p:stCondLst>
                                            <p:cond delay="499"/>
                                          </p:stCondLst>
                                        </p:cTn>
                                        <p:tgtEl>
                                          <p:spTgt spid="2054"/>
                                        </p:tgtEl>
                                        <p:attrNameLst>
                                          <p:attrName>style.visibility</p:attrName>
                                        </p:attrNameLst>
                                      </p:cBhvr>
                                      <p:to>
                                        <p:strVal val="hidden"/>
                                      </p:to>
                                    </p:set>
                                  </p:childTnLst>
                                </p:cTn>
                              </p:par>
                              <p:par>
                                <p:cTn id="111" presetID="45" presetClass="entr" presetSubtype="0" fill="hold" nodeType="withEffect">
                                  <p:stCondLst>
                                    <p:cond delay="250"/>
                                  </p:stCondLst>
                                  <p:childTnLst>
                                    <p:set>
                                      <p:cBhvr>
                                        <p:cTn id="112" dur="1" fill="hold">
                                          <p:stCondLst>
                                            <p:cond delay="0"/>
                                          </p:stCondLst>
                                        </p:cTn>
                                        <p:tgtEl>
                                          <p:spTgt spid="5"/>
                                        </p:tgtEl>
                                        <p:attrNameLst>
                                          <p:attrName>style.visibility</p:attrName>
                                        </p:attrNameLst>
                                      </p:cBhvr>
                                      <p:to>
                                        <p:strVal val="visible"/>
                                      </p:to>
                                    </p:set>
                                    <p:animEffect transition="in" filter="fade">
                                      <p:cBhvr>
                                        <p:cTn id="113" dur="500"/>
                                        <p:tgtEl>
                                          <p:spTgt spid="5"/>
                                        </p:tgtEl>
                                      </p:cBhvr>
                                    </p:animEffect>
                                    <p:anim calcmode="lin" valueType="num">
                                      <p:cBhvr>
                                        <p:cTn id="114" dur="500" fill="hold"/>
                                        <p:tgtEl>
                                          <p:spTgt spid="5"/>
                                        </p:tgtEl>
                                        <p:attrNameLst>
                                          <p:attrName>ppt_w</p:attrName>
                                        </p:attrNameLst>
                                      </p:cBhvr>
                                      <p:tavLst>
                                        <p:tav tm="0" fmla="#ppt_w*sin(2.5*pi*$)">
                                          <p:val>
                                            <p:fltVal val="0"/>
                                          </p:val>
                                        </p:tav>
                                        <p:tav tm="100000">
                                          <p:val>
                                            <p:fltVal val="1"/>
                                          </p:val>
                                        </p:tav>
                                      </p:tavLst>
                                    </p:anim>
                                    <p:anim calcmode="lin" valueType="num">
                                      <p:cBhvr>
                                        <p:cTn id="115" dur="500" fill="hold"/>
                                        <p:tgtEl>
                                          <p:spTgt spid="5"/>
                                        </p:tgtEl>
                                        <p:attrNameLst>
                                          <p:attrName>ppt_h</p:attrName>
                                        </p:attrNameLst>
                                      </p:cBhvr>
                                      <p:tavLst>
                                        <p:tav tm="0">
                                          <p:val>
                                            <p:strVal val="#ppt_h"/>
                                          </p:val>
                                        </p:tav>
                                        <p:tav tm="100000">
                                          <p:val>
                                            <p:strVal val="#ppt_h"/>
                                          </p:val>
                                        </p:tav>
                                      </p:tavLst>
                                    </p:anim>
                                  </p:childTnLst>
                                </p:cTn>
                              </p:par>
                            </p:childTnLst>
                          </p:cTn>
                        </p:par>
                        <p:par>
                          <p:cTn id="116" fill="hold">
                            <p:stCondLst>
                              <p:cond delay="750"/>
                            </p:stCondLst>
                            <p:childTnLst>
                              <p:par>
                                <p:cTn id="117" presetID="45" presetClass="exit" presetSubtype="0" fill="hold" nodeType="afterEffect">
                                  <p:stCondLst>
                                    <p:cond delay="0"/>
                                  </p:stCondLst>
                                  <p:childTnLst>
                                    <p:animEffect transition="out" filter="fade">
                                      <p:cBhvr>
                                        <p:cTn id="118" dur="500"/>
                                        <p:tgtEl>
                                          <p:spTgt spid="2050"/>
                                        </p:tgtEl>
                                      </p:cBhvr>
                                    </p:animEffect>
                                    <p:anim calcmode="lin" valueType="num">
                                      <p:cBhvr>
                                        <p:cTn id="119" dur="500"/>
                                        <p:tgtEl>
                                          <p:spTgt spid="205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0" dur="500"/>
                                        <p:tgtEl>
                                          <p:spTgt spid="2050"/>
                                        </p:tgtEl>
                                        <p:attrNameLst>
                                          <p:attrName>ppt_h</p:attrName>
                                        </p:attrNameLst>
                                      </p:cBhvr>
                                      <p:tavLst>
                                        <p:tav tm="0">
                                          <p:val>
                                            <p:strVal val="ppt_h"/>
                                          </p:val>
                                        </p:tav>
                                        <p:tav tm="100000">
                                          <p:val>
                                            <p:strVal val="ppt_h"/>
                                          </p:val>
                                        </p:tav>
                                      </p:tavLst>
                                    </p:anim>
                                    <p:set>
                                      <p:cBhvr>
                                        <p:cTn id="121" dur="1" fill="hold">
                                          <p:stCondLst>
                                            <p:cond delay="499"/>
                                          </p:stCondLst>
                                        </p:cTn>
                                        <p:tgtEl>
                                          <p:spTgt spid="2050"/>
                                        </p:tgtEl>
                                        <p:attrNameLst>
                                          <p:attrName>style.visibility</p:attrName>
                                        </p:attrNameLst>
                                      </p:cBhvr>
                                      <p:to>
                                        <p:strVal val="hidden"/>
                                      </p:to>
                                    </p:set>
                                  </p:childTnLst>
                                </p:cTn>
                              </p:par>
                              <p:par>
                                <p:cTn id="122" presetID="45" presetClass="entr" presetSubtype="0" fill="hold" nodeType="withEffect">
                                  <p:stCondLst>
                                    <p:cond delay="250"/>
                                  </p:stCondLst>
                                  <p:childTnLst>
                                    <p:set>
                                      <p:cBhvr>
                                        <p:cTn id="123" dur="1" fill="hold">
                                          <p:stCondLst>
                                            <p:cond delay="0"/>
                                          </p:stCondLst>
                                        </p:cTn>
                                        <p:tgtEl>
                                          <p:spTgt spid="1026"/>
                                        </p:tgtEl>
                                        <p:attrNameLst>
                                          <p:attrName>style.visibility</p:attrName>
                                        </p:attrNameLst>
                                      </p:cBhvr>
                                      <p:to>
                                        <p:strVal val="visible"/>
                                      </p:to>
                                    </p:set>
                                    <p:animEffect transition="in" filter="fade">
                                      <p:cBhvr>
                                        <p:cTn id="124" dur="500"/>
                                        <p:tgtEl>
                                          <p:spTgt spid="1026"/>
                                        </p:tgtEl>
                                      </p:cBhvr>
                                    </p:animEffect>
                                    <p:anim calcmode="lin" valueType="num">
                                      <p:cBhvr>
                                        <p:cTn id="125" dur="500" fill="hold"/>
                                        <p:tgtEl>
                                          <p:spTgt spid="1026"/>
                                        </p:tgtEl>
                                        <p:attrNameLst>
                                          <p:attrName>ppt_w</p:attrName>
                                        </p:attrNameLst>
                                      </p:cBhvr>
                                      <p:tavLst>
                                        <p:tav tm="0" fmla="#ppt_w*sin(2.5*pi*$)">
                                          <p:val>
                                            <p:fltVal val="0"/>
                                          </p:val>
                                        </p:tav>
                                        <p:tav tm="100000">
                                          <p:val>
                                            <p:fltVal val="1"/>
                                          </p:val>
                                        </p:tav>
                                      </p:tavLst>
                                    </p:anim>
                                    <p:anim calcmode="lin" valueType="num">
                                      <p:cBhvr>
                                        <p:cTn id="126" dur="5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45" presetClass="exit" presetSubtype="0" fill="hold" nodeType="clickEffect">
                                  <p:stCondLst>
                                    <p:cond delay="0"/>
                                  </p:stCondLst>
                                  <p:childTnLst>
                                    <p:animEffect transition="out" filter="fade">
                                      <p:cBhvr>
                                        <p:cTn id="130" dur="500"/>
                                        <p:tgtEl>
                                          <p:spTgt spid="5"/>
                                        </p:tgtEl>
                                      </p:cBhvr>
                                    </p:animEffect>
                                    <p:anim calcmode="lin" valueType="num">
                                      <p:cBhvr>
                                        <p:cTn id="131" dur="5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2" dur="500"/>
                                        <p:tgtEl>
                                          <p:spTgt spid="5"/>
                                        </p:tgtEl>
                                        <p:attrNameLst>
                                          <p:attrName>ppt_h</p:attrName>
                                        </p:attrNameLst>
                                      </p:cBhvr>
                                      <p:tavLst>
                                        <p:tav tm="0">
                                          <p:val>
                                            <p:strVal val="ppt_h"/>
                                          </p:val>
                                        </p:tav>
                                        <p:tav tm="100000">
                                          <p:val>
                                            <p:strVal val="ppt_h"/>
                                          </p:val>
                                        </p:tav>
                                      </p:tavLst>
                                    </p:anim>
                                    <p:set>
                                      <p:cBhvr>
                                        <p:cTn id="133" dur="1" fill="hold">
                                          <p:stCondLst>
                                            <p:cond delay="499"/>
                                          </p:stCondLst>
                                        </p:cTn>
                                        <p:tgtEl>
                                          <p:spTgt spid="5"/>
                                        </p:tgtEl>
                                        <p:attrNameLst>
                                          <p:attrName>style.visibility</p:attrName>
                                        </p:attrNameLst>
                                      </p:cBhvr>
                                      <p:to>
                                        <p:strVal val="hidden"/>
                                      </p:to>
                                    </p:set>
                                  </p:childTnLst>
                                </p:cTn>
                              </p:par>
                              <p:par>
                                <p:cTn id="134" presetID="45" presetClass="entr" presetSubtype="0" fill="hold" nodeType="withEffect">
                                  <p:stCondLst>
                                    <p:cond delay="0"/>
                                  </p:stCondLst>
                                  <p:childTnLst>
                                    <p:set>
                                      <p:cBhvr>
                                        <p:cTn id="135" dur="1" fill="hold">
                                          <p:stCondLst>
                                            <p:cond delay="0"/>
                                          </p:stCondLst>
                                        </p:cTn>
                                        <p:tgtEl>
                                          <p:spTgt spid="2056"/>
                                        </p:tgtEl>
                                        <p:attrNameLst>
                                          <p:attrName>style.visibility</p:attrName>
                                        </p:attrNameLst>
                                      </p:cBhvr>
                                      <p:to>
                                        <p:strVal val="visible"/>
                                      </p:to>
                                    </p:set>
                                    <p:animEffect transition="in" filter="fade">
                                      <p:cBhvr>
                                        <p:cTn id="136" dur="500"/>
                                        <p:tgtEl>
                                          <p:spTgt spid="2056"/>
                                        </p:tgtEl>
                                      </p:cBhvr>
                                    </p:animEffect>
                                    <p:anim calcmode="lin" valueType="num">
                                      <p:cBhvr>
                                        <p:cTn id="137" dur="500" fill="hold"/>
                                        <p:tgtEl>
                                          <p:spTgt spid="2056"/>
                                        </p:tgtEl>
                                        <p:attrNameLst>
                                          <p:attrName>ppt_w</p:attrName>
                                        </p:attrNameLst>
                                      </p:cBhvr>
                                      <p:tavLst>
                                        <p:tav tm="0" fmla="#ppt_w*sin(2.5*pi*$)">
                                          <p:val>
                                            <p:fltVal val="0"/>
                                          </p:val>
                                        </p:tav>
                                        <p:tav tm="100000">
                                          <p:val>
                                            <p:fltVal val="1"/>
                                          </p:val>
                                        </p:tav>
                                      </p:tavLst>
                                    </p:anim>
                                    <p:anim calcmode="lin" valueType="num">
                                      <p:cBhvr>
                                        <p:cTn id="138" dur="500" fill="hold"/>
                                        <p:tgtEl>
                                          <p:spTgt spid="2056"/>
                                        </p:tgtEl>
                                        <p:attrNameLst>
                                          <p:attrName>ppt_h</p:attrName>
                                        </p:attrNameLst>
                                      </p:cBhvr>
                                      <p:tavLst>
                                        <p:tav tm="0">
                                          <p:val>
                                            <p:strVal val="#ppt_h"/>
                                          </p:val>
                                        </p:tav>
                                        <p:tav tm="100000">
                                          <p:val>
                                            <p:strVal val="#ppt_h"/>
                                          </p:val>
                                        </p:tav>
                                      </p:tavLst>
                                    </p:anim>
                                  </p:childTnLst>
                                </p:cTn>
                              </p:par>
                            </p:childTnLst>
                          </p:cTn>
                        </p:par>
                        <p:par>
                          <p:cTn id="139" fill="hold">
                            <p:stCondLst>
                              <p:cond delay="500"/>
                            </p:stCondLst>
                            <p:childTnLst>
                              <p:par>
                                <p:cTn id="140" presetID="45" presetClass="exit" presetSubtype="0" fill="hold" nodeType="afterEffect">
                                  <p:stCondLst>
                                    <p:cond delay="0"/>
                                  </p:stCondLst>
                                  <p:childTnLst>
                                    <p:animEffect transition="out" filter="fade">
                                      <p:cBhvr>
                                        <p:cTn id="141" dur="500"/>
                                        <p:tgtEl>
                                          <p:spTgt spid="1026"/>
                                        </p:tgtEl>
                                      </p:cBhvr>
                                    </p:animEffect>
                                    <p:anim calcmode="lin" valueType="num">
                                      <p:cBhvr>
                                        <p:cTn id="142" dur="500"/>
                                        <p:tgtEl>
                                          <p:spTgt spid="10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3" dur="500"/>
                                        <p:tgtEl>
                                          <p:spTgt spid="1026"/>
                                        </p:tgtEl>
                                        <p:attrNameLst>
                                          <p:attrName>ppt_h</p:attrName>
                                        </p:attrNameLst>
                                      </p:cBhvr>
                                      <p:tavLst>
                                        <p:tav tm="0">
                                          <p:val>
                                            <p:strVal val="ppt_h"/>
                                          </p:val>
                                        </p:tav>
                                        <p:tav tm="100000">
                                          <p:val>
                                            <p:strVal val="ppt_h"/>
                                          </p:val>
                                        </p:tav>
                                      </p:tavLst>
                                    </p:anim>
                                    <p:set>
                                      <p:cBhvr>
                                        <p:cTn id="144" dur="1" fill="hold">
                                          <p:stCondLst>
                                            <p:cond delay="499"/>
                                          </p:stCondLst>
                                        </p:cTn>
                                        <p:tgtEl>
                                          <p:spTgt spid="1026"/>
                                        </p:tgtEl>
                                        <p:attrNameLst>
                                          <p:attrName>style.visibility</p:attrName>
                                        </p:attrNameLst>
                                      </p:cBhvr>
                                      <p:to>
                                        <p:strVal val="hidden"/>
                                      </p:to>
                                    </p:set>
                                  </p:childTnLst>
                                </p:cTn>
                              </p:par>
                              <p:par>
                                <p:cTn id="145" presetID="45" presetClass="entr" presetSubtype="0" fill="hold" nodeType="withEffect">
                                  <p:stCondLst>
                                    <p:cond delay="250"/>
                                  </p:stCondLst>
                                  <p:childTnLst>
                                    <p:set>
                                      <p:cBhvr>
                                        <p:cTn id="146" dur="1" fill="hold">
                                          <p:stCondLst>
                                            <p:cond delay="0"/>
                                          </p:stCondLst>
                                        </p:cTn>
                                        <p:tgtEl>
                                          <p:spTgt spid="2058"/>
                                        </p:tgtEl>
                                        <p:attrNameLst>
                                          <p:attrName>style.visibility</p:attrName>
                                        </p:attrNameLst>
                                      </p:cBhvr>
                                      <p:to>
                                        <p:strVal val="visible"/>
                                      </p:to>
                                    </p:set>
                                    <p:animEffect transition="in" filter="fade">
                                      <p:cBhvr>
                                        <p:cTn id="147" dur="500"/>
                                        <p:tgtEl>
                                          <p:spTgt spid="2058"/>
                                        </p:tgtEl>
                                      </p:cBhvr>
                                    </p:animEffect>
                                    <p:anim calcmode="lin" valueType="num">
                                      <p:cBhvr>
                                        <p:cTn id="148" dur="500" fill="hold"/>
                                        <p:tgtEl>
                                          <p:spTgt spid="2058"/>
                                        </p:tgtEl>
                                        <p:attrNameLst>
                                          <p:attrName>ppt_w</p:attrName>
                                        </p:attrNameLst>
                                      </p:cBhvr>
                                      <p:tavLst>
                                        <p:tav tm="0" fmla="#ppt_w*sin(2.5*pi*$)">
                                          <p:val>
                                            <p:fltVal val="0"/>
                                          </p:val>
                                        </p:tav>
                                        <p:tav tm="100000">
                                          <p:val>
                                            <p:fltVal val="1"/>
                                          </p:val>
                                        </p:tav>
                                      </p:tavLst>
                                    </p:anim>
                                    <p:anim calcmode="lin" valueType="num">
                                      <p:cBhvr>
                                        <p:cTn id="149" dur="500" fill="hold"/>
                                        <p:tgtEl>
                                          <p:spTgt spid="20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Tree>
    <p:extLst>
      <p:ext uri="{BB962C8B-B14F-4D97-AF65-F5344CB8AC3E}">
        <p14:creationId xmlns:p14="http://schemas.microsoft.com/office/powerpoint/2010/main" val="19793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5C2F8-937B-441D-A21C-A6C3A84EB4AB}"/>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1569660"/>
          </a:xfrm>
          <a:prstGeom prst="rect">
            <a:avLst/>
          </a:prstGeom>
          <a:noFill/>
        </p:spPr>
        <p:txBody>
          <a:bodyPr wrap="square" rtlCol="0">
            <a:spAutoFit/>
          </a:bodyPr>
          <a:lstStyle/>
          <a:p>
            <a:r>
              <a:rPr lang="en-US" sz="3200">
                <a:effectLst>
                  <a:outerShdw blurRad="38100" dist="38100" dir="2700000" algn="tl">
                    <a:srgbClr val="000000">
                      <a:alpha val="43137"/>
                    </a:srgbClr>
                  </a:outerShdw>
                </a:effectLst>
              </a:rPr>
              <a:t>KJV ~ </a:t>
            </a:r>
            <a:r>
              <a:rPr lang="en-US" sz="3200">
                <a:solidFill>
                  <a:srgbClr val="FFFF00"/>
                </a:solidFill>
                <a:effectLst>
                  <a:outerShdw blurRad="38100" dist="38100" dir="2700000" algn="tl">
                    <a:srgbClr val="000000">
                      <a:alpha val="43137"/>
                    </a:srgbClr>
                  </a:outerShdw>
                </a:effectLst>
              </a:rPr>
              <a:t>… were old and well stricken in age; and it ceased to be with Sarah after the manner of women.</a:t>
            </a:r>
          </a:p>
        </p:txBody>
      </p:sp>
    </p:spTree>
    <p:extLst>
      <p:ext uri="{BB962C8B-B14F-4D97-AF65-F5344CB8AC3E}">
        <p14:creationId xmlns:p14="http://schemas.microsoft.com/office/powerpoint/2010/main" val="193558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82C-ED8D-4D37-8CBD-55A5A653182D}"/>
              </a:ext>
            </a:extLst>
          </p:cNvPr>
          <p:cNvSpPr txBox="1"/>
          <p:nvPr/>
        </p:nvSpPr>
        <p:spPr>
          <a:xfrm>
            <a:off x="4702628" y="77886"/>
            <a:ext cx="4008489" cy="584775"/>
          </a:xfrm>
          <a:prstGeom prst="rect">
            <a:avLst/>
          </a:prstGeom>
          <a:noFill/>
        </p:spPr>
        <p:txBody>
          <a:bodyPr wrap="square" rtlCol="0">
            <a:spAutoFit/>
          </a:bodyPr>
          <a:lstStyle/>
          <a:p>
            <a:r>
              <a:rPr lang="en-US" sz="3200" spc="2000">
                <a:solidFill>
                  <a:srgbClr val="405397"/>
                </a:solidFill>
                <a:effectLst>
                  <a:glow rad="152400">
                    <a:schemeClr val="bg1">
                      <a:alpha val="90000"/>
                    </a:schemeClr>
                  </a:glow>
                </a:effectLst>
                <a:latin typeface="Duralith" charset="0"/>
                <a:ea typeface="Duralith" charset="0"/>
                <a:cs typeface="Duralith" charset="0"/>
              </a:rPr>
              <a:t>18-19</a:t>
            </a:r>
          </a:p>
        </p:txBody>
      </p:sp>
    </p:spTree>
    <p:extLst>
      <p:ext uri="{BB962C8B-B14F-4D97-AF65-F5344CB8AC3E}">
        <p14:creationId xmlns:p14="http://schemas.microsoft.com/office/powerpoint/2010/main" val="145066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Genesi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nesi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rgbClr val="FFFF00"/>
            </a:solidFill>
            <a:effectLst>
              <a:outerShdw blurRad="38100" dist="38100" dir="2700000" algn="tl">
                <a:srgbClr val="000000">
                  <a:alpha val="43137"/>
                </a:srgbClr>
              </a:outerShdw>
            </a:effectLst>
          </a:defRPr>
        </a:defPPr>
      </a:lstStyle>
    </a:txDef>
  </a:objectDefaults>
  <a:extraClrSchemeLst/>
  <a:extLst>
    <a:ext uri="{05A4C25C-085E-4340-85A3-A5531E510DB2}">
      <thm15:themeFamily xmlns:thm15="http://schemas.microsoft.com/office/thememl/2012/main" name="Presentation1" id="{9ED03397-3E8A-45AF-BDA0-6895A53C37E7}" vid="{D004A9D4-0B1F-4456-A888-58DB24F3CCFE}"/>
    </a:ext>
  </a:extLst>
</a:theme>
</file>

<file path=docProps/app.xml><?xml version="1.0" encoding="utf-8"?>
<Properties xmlns="http://schemas.openxmlformats.org/officeDocument/2006/extended-properties" xmlns:vt="http://schemas.openxmlformats.org/officeDocument/2006/docPropsVTypes">
  <Template>Genesis</Template>
  <TotalTime>361</TotalTime>
  <Words>802</Words>
  <Application>Microsoft Office PowerPoint</Application>
  <PresentationFormat>On-screen Show (4:3)</PresentationFormat>
  <Paragraphs>78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Duralith</vt: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cp:revision>
  <dcterms:created xsi:type="dcterms:W3CDTF">2019-02-25T16:32:53Z</dcterms:created>
  <dcterms:modified xsi:type="dcterms:W3CDTF">2019-03-13T21:56:03Z</dcterms:modified>
</cp:coreProperties>
</file>