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7" r:id="rId2"/>
    <p:sldId id="259" r:id="rId3"/>
    <p:sldId id="262" r:id="rId4"/>
    <p:sldId id="266" r:id="rId5"/>
    <p:sldId id="263" r:id="rId6"/>
    <p:sldId id="264" r:id="rId7"/>
    <p:sldId id="265" r:id="rId8"/>
    <p:sldId id="261" r:id="rId9"/>
    <p:sldId id="267" r:id="rId10"/>
  </p:sldIdLst>
  <p:sldSz cx="9144000" cy="6858000" type="screen4x3"/>
  <p:notesSz cx="6858000" cy="9144000"/>
  <p:embeddedFontLst>
    <p:embeddedFont>
      <p:font typeface="Grant"/>
      <p:regular r:id="rId11"/>
    </p:embeddedFont>
    <p:embeddedFont>
      <p:font typeface="Caligula"/>
      <p:regular r:id="rId1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002060"/>
    <a:srgbClr val="FC9320"/>
    <a:srgbClr val="993300"/>
    <a:srgbClr val="CB9763"/>
    <a:srgbClr val="ECD890"/>
    <a:srgbClr val="E1C14D"/>
    <a:srgbClr val="9966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074" y="-28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46EAEE-E4B6-4718-81E7-34E186341200}" type="datetimeFigureOut">
              <a:rPr lang="en-US" smtClean="0"/>
              <a:pPr/>
              <a:t>9/14/2011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193015713"/>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46EAEE-E4B6-4718-81E7-34E186341200}" type="datetimeFigureOut">
              <a:rPr lang="en-US" smtClean="0"/>
              <a:pPr/>
              <a:t>9/14/2011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1445465921"/>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46EAEE-E4B6-4718-81E7-34E186341200}" type="datetimeFigureOut">
              <a:rPr lang="en-US" smtClean="0"/>
              <a:pPr/>
              <a:t>9/14/2011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4286990426"/>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46EAEE-E4B6-4718-81E7-34E186341200}" type="datetimeFigureOut">
              <a:rPr lang="en-US" smtClean="0"/>
              <a:pPr/>
              <a:t>9/14/2011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1631100239"/>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46EAEE-E4B6-4718-81E7-34E186341200}" type="datetimeFigureOut">
              <a:rPr lang="en-US" smtClean="0"/>
              <a:pPr/>
              <a:t>9/14/2011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2655551101"/>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46EAEE-E4B6-4718-81E7-34E186341200}" type="datetimeFigureOut">
              <a:rPr lang="en-US" smtClean="0"/>
              <a:pPr/>
              <a:t>9/14/2011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2125036425"/>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46EAEE-E4B6-4718-81E7-34E186341200}" type="datetimeFigureOut">
              <a:rPr lang="en-US" smtClean="0"/>
              <a:pPr/>
              <a:t>9/14/2011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3179350544"/>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46EAEE-E4B6-4718-81E7-34E186341200}" type="datetimeFigureOut">
              <a:rPr lang="en-US" smtClean="0"/>
              <a:pPr/>
              <a:t>9/14/2011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3601173652"/>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46EAEE-E4B6-4718-81E7-34E186341200}" type="datetimeFigureOut">
              <a:rPr lang="en-US" smtClean="0"/>
              <a:pPr/>
              <a:t>9/14/2011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3737803914"/>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46EAEE-E4B6-4718-81E7-34E186341200}" type="datetimeFigureOut">
              <a:rPr lang="en-US" smtClean="0"/>
              <a:pPr/>
              <a:t>9/14/2011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1319015989"/>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46EAEE-E4B6-4718-81E7-34E186341200}" type="datetimeFigureOut">
              <a:rPr lang="en-US" smtClean="0"/>
              <a:pPr/>
              <a:t>9/14/2011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1828738340"/>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46EAEE-E4B6-4718-81E7-34E186341200}" type="datetimeFigureOut">
              <a:rPr lang="en-US" smtClean="0"/>
              <a:pPr/>
              <a:t>9/14/2011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03D262-AB86-4B77-BE57-4C3425C78644}" type="slidenum">
              <a:rPr lang="en-US" smtClean="0"/>
              <a:pPr/>
              <a:t>‹#›</a:t>
            </a:fld>
            <a:endParaRPr lang="en-US"/>
          </a:p>
        </p:txBody>
      </p:sp>
    </p:spTree>
    <p:extLst>
      <p:ext uri="{BB962C8B-B14F-4D97-AF65-F5344CB8AC3E}">
        <p14:creationId xmlns:p14="http://schemas.microsoft.com/office/powerpoint/2010/main" xmlns="" val="2849598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pic>
        <p:nvPicPr>
          <p:cNvPr id="39"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62000" y="1552575"/>
            <a:ext cx="7696199" cy="4039521"/>
          </a:xfrm>
          <a:prstGeom prst="rect">
            <a:avLst/>
          </a:prstGeom>
          <a:noFill/>
          <a:ln>
            <a:noFill/>
          </a:ln>
          <a:effectLst>
            <a:outerShdw blurRad="88900" dist="215900" dir="2700000" algn="tl" rotWithShape="0">
              <a:prstClr val="black">
                <a:alpha val="20000"/>
              </a:prst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0" name="TextBox 39"/>
          <p:cNvSpPr txBox="1"/>
          <p:nvPr/>
        </p:nvSpPr>
        <p:spPr>
          <a:xfrm>
            <a:off x="1143000" y="2209800"/>
            <a:ext cx="4399643" cy="769441"/>
          </a:xfrm>
          <a:prstGeom prst="rect">
            <a:avLst/>
          </a:prstGeom>
          <a:noFill/>
        </p:spPr>
        <p:txBody>
          <a:bodyPr wrap="square" rtlCol="0">
            <a:spAutoFit/>
            <a:scene3d>
              <a:camera prst="orthographicFront"/>
              <a:lightRig rig="threePt" dir="t"/>
            </a:scene3d>
            <a:sp3d extrusionH="107950">
              <a:bevelT w="152400" h="158750"/>
            </a:sp3d>
          </a:bodyPr>
          <a:lstStyle/>
          <a:p>
            <a:r>
              <a:rPr lang="en-US" sz="4400" b="1" dirty="0" smtClean="0">
                <a:solidFill>
                  <a:srgbClr val="800000"/>
                </a:solidFill>
                <a:effectLst>
                  <a:glow rad="139700">
                    <a:schemeClr val="accent6">
                      <a:satMod val="175000"/>
                      <a:alpha val="40000"/>
                    </a:schemeClr>
                  </a:glow>
                </a:effectLst>
                <a:latin typeface="Grant" pitchFamily="2" charset="0"/>
              </a:rPr>
              <a:t>Galatians</a:t>
            </a:r>
            <a:endParaRPr lang="en-US" sz="4400" b="1" dirty="0">
              <a:solidFill>
                <a:srgbClr val="800000"/>
              </a:solidFill>
              <a:effectLst>
                <a:glow rad="139700">
                  <a:schemeClr val="accent6">
                    <a:satMod val="175000"/>
                    <a:alpha val="40000"/>
                  </a:schemeClr>
                </a:glow>
              </a:effectLst>
              <a:latin typeface="Grant" pitchFamily="2" charset="0"/>
            </a:endParaRPr>
          </a:p>
        </p:txBody>
      </p:sp>
      <p:sp>
        <p:nvSpPr>
          <p:cNvPr id="41" name="TextBox 40"/>
          <p:cNvSpPr txBox="1"/>
          <p:nvPr/>
        </p:nvSpPr>
        <p:spPr>
          <a:xfrm>
            <a:off x="5542644" y="2209800"/>
            <a:ext cx="2686957" cy="769441"/>
          </a:xfrm>
          <a:prstGeom prst="rect">
            <a:avLst/>
          </a:prstGeom>
          <a:noFill/>
        </p:spPr>
        <p:txBody>
          <a:bodyPr wrap="square" rtlCol="0">
            <a:spAutoFit/>
            <a:scene3d>
              <a:camera prst="orthographicFront"/>
              <a:lightRig rig="threePt" dir="t"/>
            </a:scene3d>
            <a:sp3d extrusionH="107950">
              <a:bevelT w="152400" h="158750"/>
            </a:sp3d>
          </a:bodyPr>
          <a:lstStyle/>
          <a:p>
            <a:r>
              <a:rPr lang="en-US" sz="4400" b="1" dirty="0" smtClean="0">
                <a:solidFill>
                  <a:srgbClr val="800000"/>
                </a:solidFill>
                <a:effectLst>
                  <a:glow rad="139700">
                    <a:schemeClr val="accent6">
                      <a:satMod val="175000"/>
                      <a:alpha val="40000"/>
                    </a:schemeClr>
                  </a:glow>
                </a:effectLst>
                <a:latin typeface="Grant" pitchFamily="2" charset="0"/>
              </a:rPr>
              <a:t>1:8-24</a:t>
            </a:r>
            <a:endParaRPr lang="en-US" sz="4400" b="1" dirty="0">
              <a:solidFill>
                <a:srgbClr val="800000"/>
              </a:solidFill>
              <a:effectLst>
                <a:glow rad="139700">
                  <a:schemeClr val="accent6">
                    <a:satMod val="175000"/>
                    <a:alpha val="40000"/>
                  </a:schemeClr>
                </a:glow>
              </a:effectLst>
              <a:latin typeface="Grant" pitchFamily="2" charset="0"/>
            </a:endParaRPr>
          </a:p>
        </p:txBody>
      </p:sp>
      <p:grpSp>
        <p:nvGrpSpPr>
          <p:cNvPr id="42" name="Group 41"/>
          <p:cNvGrpSpPr/>
          <p:nvPr/>
        </p:nvGrpSpPr>
        <p:grpSpPr>
          <a:xfrm>
            <a:off x="1056711" y="3124200"/>
            <a:ext cx="7325289" cy="923330"/>
            <a:chOff x="1056711" y="3124200"/>
            <a:chExt cx="7325289" cy="923330"/>
          </a:xfrm>
        </p:grpSpPr>
        <p:sp>
          <p:nvSpPr>
            <p:cNvPr id="43" name="TextBox 42"/>
            <p:cNvSpPr txBox="1"/>
            <p:nvPr/>
          </p:nvSpPr>
          <p:spPr>
            <a:xfrm>
              <a:off x="1752486" y="3124200"/>
              <a:ext cx="6629514" cy="923330"/>
            </a:xfrm>
            <a:prstGeom prst="rect">
              <a:avLst/>
            </a:prstGeom>
            <a:noFill/>
            <a:ln>
              <a:noFill/>
            </a:ln>
          </p:spPr>
          <p:txBody>
            <a:bodyPr wrap="square" rtlCol="0">
              <a:spAutoFit/>
            </a:bodyPr>
            <a:lstStyle/>
            <a:p>
              <a:r>
                <a:rPr lang="en-US" dirty="0" smtClean="0">
                  <a:solidFill>
                    <a:srgbClr val="800000"/>
                  </a:solidFill>
                  <a:effectLst>
                    <a:glow rad="139700">
                      <a:schemeClr val="accent6">
                        <a:satMod val="175000"/>
                        <a:alpha val="40000"/>
                      </a:schemeClr>
                    </a:glow>
                    <a:outerShdw blurRad="38100" dist="38100" dir="2700000" algn="tl">
                      <a:srgbClr val="000000">
                        <a:alpha val="43137"/>
                      </a:srgbClr>
                    </a:outerShdw>
                  </a:effectLst>
                  <a:latin typeface="Grant" pitchFamily="2" charset="0"/>
                </a:rPr>
                <a:t>A CD of this message will be available (free of charge) immediately following today's message</a:t>
              </a:r>
              <a:endParaRPr lang="en-US" dirty="0">
                <a:solidFill>
                  <a:srgbClr val="800000"/>
                </a:solidFill>
                <a:effectLst>
                  <a:glow rad="139700">
                    <a:schemeClr val="accent6">
                      <a:satMod val="175000"/>
                      <a:alpha val="40000"/>
                    </a:schemeClr>
                  </a:glow>
                  <a:outerShdw blurRad="38100" dist="38100" dir="2700000" algn="tl">
                    <a:srgbClr val="000000">
                      <a:alpha val="43137"/>
                    </a:srgbClr>
                  </a:outerShdw>
                </a:effectLst>
                <a:latin typeface="Grant" pitchFamily="2" charset="0"/>
              </a:endParaRPr>
            </a:p>
          </p:txBody>
        </p:sp>
        <p:grpSp>
          <p:nvGrpSpPr>
            <p:cNvPr id="44" name="Group 5"/>
            <p:cNvGrpSpPr>
              <a:grpSpLocks noChangeAspect="1"/>
            </p:cNvGrpSpPr>
            <p:nvPr/>
          </p:nvGrpSpPr>
          <p:grpSpPr bwMode="auto">
            <a:xfrm>
              <a:off x="1056711" y="3124200"/>
              <a:ext cx="618414" cy="712788"/>
              <a:chOff x="2074" y="1231"/>
              <a:chExt cx="1612" cy="1858"/>
            </a:xfrm>
          </p:grpSpPr>
          <p:sp>
            <p:nvSpPr>
              <p:cNvPr id="45" name="AutoShape 4"/>
              <p:cNvSpPr>
                <a:spLocks noChangeAspect="1" noChangeArrowheads="1" noTextEdit="1"/>
              </p:cNvSpPr>
              <p:nvPr/>
            </p:nvSpPr>
            <p:spPr bwMode="auto">
              <a:xfrm>
                <a:off x="2074" y="1231"/>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5"/>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46"/>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47"/>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Freeform 48"/>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0" name="Freeform 49"/>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 name="Freeform 50"/>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Freeform 51"/>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3" name="Freeform 52"/>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4" name="Freeform 53"/>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5" name="Freeform 54"/>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6" name="Freeform 55"/>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7" name="Freeform 56"/>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8" name="Freeform 57"/>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9" name="Freeform 58"/>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0" name="Freeform 59"/>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1" name="Freeform 60"/>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2" name="Freeform 61"/>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3" name="Freeform 62"/>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4" name="Freeform 63"/>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 name="Freeform 64"/>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6" name="Freeform 65"/>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7" name="Freeform 66"/>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68" name="Group 67"/>
          <p:cNvGrpSpPr/>
          <p:nvPr/>
        </p:nvGrpSpPr>
        <p:grpSpPr>
          <a:xfrm>
            <a:off x="990600" y="4182070"/>
            <a:ext cx="7391400" cy="923330"/>
            <a:chOff x="990600" y="4105870"/>
            <a:chExt cx="7391400" cy="923330"/>
          </a:xfrm>
        </p:grpSpPr>
        <p:sp>
          <p:nvSpPr>
            <p:cNvPr id="69" name="TextBox 68"/>
            <p:cNvSpPr txBox="1"/>
            <p:nvPr/>
          </p:nvSpPr>
          <p:spPr>
            <a:xfrm>
              <a:off x="1752486" y="4105870"/>
              <a:ext cx="6629514" cy="923330"/>
            </a:xfrm>
            <a:prstGeom prst="rect">
              <a:avLst/>
            </a:prstGeom>
            <a:noFill/>
          </p:spPr>
          <p:txBody>
            <a:bodyPr wrap="square" rtlCol="0">
              <a:spAutoFit/>
            </a:bodyPr>
            <a:lstStyle/>
            <a:p>
              <a:r>
                <a:rPr lang="en-US" dirty="0" smtClean="0">
                  <a:solidFill>
                    <a:srgbClr val="800000"/>
                  </a:solidFill>
                  <a:effectLst>
                    <a:glow rad="139700">
                      <a:schemeClr val="accent6">
                        <a:satMod val="175000"/>
                        <a:alpha val="40000"/>
                      </a:schemeClr>
                    </a:glow>
                    <a:outerShdw blurRad="38100" dist="38100" dir="2700000" algn="tl">
                      <a:srgbClr val="000000">
                        <a:alpha val="43137"/>
                      </a:srgbClr>
                    </a:outerShdw>
                  </a:effectLst>
                  <a:latin typeface="Grant" pitchFamily="2" charset="0"/>
                </a:rPr>
                <a:t>This message will be available via podcast later this week at calvaryokc.com</a:t>
              </a:r>
              <a:endParaRPr lang="en-US" dirty="0">
                <a:solidFill>
                  <a:srgbClr val="800000"/>
                </a:solidFill>
                <a:effectLst>
                  <a:glow rad="139700">
                    <a:schemeClr val="accent6">
                      <a:satMod val="175000"/>
                      <a:alpha val="40000"/>
                    </a:schemeClr>
                  </a:glow>
                  <a:outerShdw blurRad="38100" dist="38100" dir="2700000" algn="tl">
                    <a:srgbClr val="000000">
                      <a:alpha val="43137"/>
                    </a:srgbClr>
                  </a:outerShdw>
                </a:effectLst>
                <a:latin typeface="Grant" pitchFamily="2" charset="0"/>
              </a:endParaRPr>
            </a:p>
          </p:txBody>
        </p:sp>
        <p:pic>
          <p:nvPicPr>
            <p:cNvPr id="70" name="Picture 69" descr="C:\Users\Ken\AppData\Local\Microsoft\Windows\Temporary Internet Files\Content.IE5\GHF7J5VO\MC900433832[1].png"/>
            <p:cNvPicPr>
              <a:picLocks noChangeAspect="1" noChangeArrowheads="1"/>
            </p:cNvPicPr>
            <p:nvPr/>
          </p:nvPicPr>
          <p:blipFill>
            <a:blip r:embed="rId4" cstate="print"/>
            <a:srcRect/>
            <a:stretch>
              <a:fillRect/>
            </a:stretch>
          </p:blipFill>
          <p:spPr bwMode="auto">
            <a:xfrm>
              <a:off x="990600" y="4176600"/>
              <a:ext cx="761886" cy="761886"/>
            </a:xfrm>
            <a:prstGeom prst="rect">
              <a:avLst/>
            </a:prstGeom>
            <a:noFill/>
          </p:spPr>
        </p:pic>
      </p:grpSp>
    </p:spTree>
    <p:extLst>
      <p:ext uri="{BB962C8B-B14F-4D97-AF65-F5344CB8AC3E}">
        <p14:creationId xmlns:p14="http://schemas.microsoft.com/office/powerpoint/2010/main" xmlns="" val="347480734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3000"/>
                                        <p:tgtEl>
                                          <p:spTgt spid="42"/>
                                        </p:tgtEl>
                                      </p:cBhvr>
                                    </p:animEffect>
                                    <p:anim calcmode="lin" valueType="num">
                                      <p:cBhvr>
                                        <p:cTn id="8" dur="3000" fill="hold"/>
                                        <p:tgtEl>
                                          <p:spTgt spid="42"/>
                                        </p:tgtEl>
                                        <p:attrNameLst>
                                          <p:attrName>ppt_x</p:attrName>
                                        </p:attrNameLst>
                                      </p:cBhvr>
                                      <p:tavLst>
                                        <p:tav tm="0">
                                          <p:val>
                                            <p:strVal val="#ppt_x"/>
                                          </p:val>
                                        </p:tav>
                                        <p:tav tm="100000">
                                          <p:val>
                                            <p:strVal val="#ppt_x"/>
                                          </p:val>
                                        </p:tav>
                                      </p:tavLst>
                                    </p:anim>
                                    <p:anim calcmode="lin" valueType="num">
                                      <p:cBhvr>
                                        <p:cTn id="9" dur="3000" fill="hold"/>
                                        <p:tgtEl>
                                          <p:spTgt spid="42"/>
                                        </p:tgtEl>
                                        <p:attrNameLst>
                                          <p:attrName>ppt_y</p:attrName>
                                        </p:attrNameLst>
                                      </p:cBhvr>
                                      <p:tavLst>
                                        <p:tav tm="0">
                                          <p:val>
                                            <p:strVal val="#ppt_y+.1"/>
                                          </p:val>
                                        </p:tav>
                                        <p:tav tm="100000">
                                          <p:val>
                                            <p:strVal val="#ppt_y"/>
                                          </p:val>
                                        </p:tav>
                                      </p:tavLst>
                                    </p:anim>
                                  </p:childTnLst>
                                </p:cTn>
                              </p:par>
                            </p:childTnLst>
                          </p:cTn>
                        </p:par>
                        <p:par>
                          <p:cTn id="10" fill="hold">
                            <p:stCondLst>
                              <p:cond delay="3000"/>
                            </p:stCondLst>
                            <p:childTnLst>
                              <p:par>
                                <p:cTn id="11" presetID="10" presetClass="exit" presetSubtype="0" fill="hold" nodeType="afterEffect">
                                  <p:stCondLst>
                                    <p:cond delay="0"/>
                                  </p:stCondLst>
                                  <p:childTnLst>
                                    <p:animEffect transition="out" filter="fade">
                                      <p:cBhvr>
                                        <p:cTn id="12" dur="2000"/>
                                        <p:tgtEl>
                                          <p:spTgt spid="42"/>
                                        </p:tgtEl>
                                      </p:cBhvr>
                                    </p:animEffect>
                                    <p:set>
                                      <p:cBhvr>
                                        <p:cTn id="13" dur="1" fill="hold">
                                          <p:stCondLst>
                                            <p:cond delay="1999"/>
                                          </p:stCondLst>
                                        </p:cTn>
                                        <p:tgtEl>
                                          <p:spTgt spid="42"/>
                                        </p:tgtEl>
                                        <p:attrNameLst>
                                          <p:attrName>style.visibility</p:attrName>
                                        </p:attrNameLst>
                                      </p:cBhvr>
                                      <p:to>
                                        <p:strVal val="hidden"/>
                                      </p:to>
                                    </p:set>
                                  </p:childTnLst>
                                </p:cTn>
                              </p:par>
                            </p:childTnLst>
                          </p:cTn>
                        </p:par>
                        <p:par>
                          <p:cTn id="14" fill="hold">
                            <p:stCondLst>
                              <p:cond delay="5000"/>
                            </p:stCondLst>
                            <p:childTnLst>
                              <p:par>
                                <p:cTn id="15" presetID="42" presetClass="entr" presetSubtype="0" fill="hold" nodeType="afterEffect">
                                  <p:stCondLst>
                                    <p:cond delay="0"/>
                                  </p:stCondLst>
                                  <p:childTnLst>
                                    <p:set>
                                      <p:cBhvr>
                                        <p:cTn id="16" dur="1" fill="hold">
                                          <p:stCondLst>
                                            <p:cond delay="0"/>
                                          </p:stCondLst>
                                        </p:cTn>
                                        <p:tgtEl>
                                          <p:spTgt spid="68"/>
                                        </p:tgtEl>
                                        <p:attrNameLst>
                                          <p:attrName>style.visibility</p:attrName>
                                        </p:attrNameLst>
                                      </p:cBhvr>
                                      <p:to>
                                        <p:strVal val="visible"/>
                                      </p:to>
                                    </p:set>
                                    <p:animEffect transition="in" filter="fade">
                                      <p:cBhvr>
                                        <p:cTn id="17" dur="3000"/>
                                        <p:tgtEl>
                                          <p:spTgt spid="68"/>
                                        </p:tgtEl>
                                      </p:cBhvr>
                                    </p:animEffect>
                                    <p:anim calcmode="lin" valueType="num">
                                      <p:cBhvr>
                                        <p:cTn id="18" dur="3000" fill="hold"/>
                                        <p:tgtEl>
                                          <p:spTgt spid="68"/>
                                        </p:tgtEl>
                                        <p:attrNameLst>
                                          <p:attrName>ppt_x</p:attrName>
                                        </p:attrNameLst>
                                      </p:cBhvr>
                                      <p:tavLst>
                                        <p:tav tm="0">
                                          <p:val>
                                            <p:strVal val="#ppt_x"/>
                                          </p:val>
                                        </p:tav>
                                        <p:tav tm="100000">
                                          <p:val>
                                            <p:strVal val="#ppt_x"/>
                                          </p:val>
                                        </p:tav>
                                      </p:tavLst>
                                    </p:anim>
                                    <p:anim calcmode="lin" valueType="num">
                                      <p:cBhvr>
                                        <p:cTn id="19" dur="3000" fill="hold"/>
                                        <p:tgtEl>
                                          <p:spTgt spid="68"/>
                                        </p:tgtEl>
                                        <p:attrNameLst>
                                          <p:attrName>ppt_y</p:attrName>
                                        </p:attrNameLst>
                                      </p:cBhvr>
                                      <p:tavLst>
                                        <p:tav tm="0">
                                          <p:val>
                                            <p:strVal val="#ppt_y+.1"/>
                                          </p:val>
                                        </p:tav>
                                        <p:tav tm="100000">
                                          <p:val>
                                            <p:strVal val="#ppt_y"/>
                                          </p:val>
                                        </p:tav>
                                      </p:tavLst>
                                    </p:anim>
                                  </p:childTnLst>
                                </p:cTn>
                              </p:par>
                            </p:childTnLst>
                          </p:cTn>
                        </p:par>
                        <p:par>
                          <p:cTn id="20" fill="hold">
                            <p:stCondLst>
                              <p:cond delay="8000"/>
                            </p:stCondLst>
                            <p:childTnLst>
                              <p:par>
                                <p:cTn id="21" presetID="10" presetClass="exit" presetSubtype="0" fill="hold" nodeType="afterEffect">
                                  <p:stCondLst>
                                    <p:cond delay="0"/>
                                  </p:stCondLst>
                                  <p:childTnLst>
                                    <p:animEffect transition="out" filter="fade">
                                      <p:cBhvr>
                                        <p:cTn id="22" dur="2000"/>
                                        <p:tgtEl>
                                          <p:spTgt spid="68"/>
                                        </p:tgtEl>
                                      </p:cBhvr>
                                    </p:animEffect>
                                    <p:set>
                                      <p:cBhvr>
                                        <p:cTn id="23" dur="1" fill="hold">
                                          <p:stCondLst>
                                            <p:cond delay="1999"/>
                                          </p:stCondLst>
                                        </p:cTn>
                                        <p:tgtEl>
                                          <p:spTgt spid="68"/>
                                        </p:tgtEl>
                                        <p:attrNameLst>
                                          <p:attrName>style.visibility</p:attrName>
                                        </p:attrNameLst>
                                      </p:cBhvr>
                                      <p:to>
                                        <p:strVal val="hidden"/>
                                      </p:to>
                                    </p:set>
                                  </p:childTnLst>
                                </p:cTn>
                              </p:par>
                            </p:childTnLst>
                          </p:cTn>
                        </p:par>
                        <p:par>
                          <p:cTn id="24" fill="hold">
                            <p:stCondLst>
                              <p:cond delay="10000"/>
                            </p:stCondLst>
                            <p:childTnLst>
                              <p:par>
                                <p:cTn id="25" presetID="42" presetClass="entr" presetSubtype="0" fill="hold" nodeType="after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fade">
                                      <p:cBhvr>
                                        <p:cTn id="27" dur="3000"/>
                                        <p:tgtEl>
                                          <p:spTgt spid="42"/>
                                        </p:tgtEl>
                                      </p:cBhvr>
                                    </p:animEffect>
                                    <p:anim calcmode="lin" valueType="num">
                                      <p:cBhvr>
                                        <p:cTn id="28" dur="3000" fill="hold"/>
                                        <p:tgtEl>
                                          <p:spTgt spid="42"/>
                                        </p:tgtEl>
                                        <p:attrNameLst>
                                          <p:attrName>ppt_x</p:attrName>
                                        </p:attrNameLst>
                                      </p:cBhvr>
                                      <p:tavLst>
                                        <p:tav tm="0">
                                          <p:val>
                                            <p:strVal val="#ppt_x"/>
                                          </p:val>
                                        </p:tav>
                                        <p:tav tm="100000">
                                          <p:val>
                                            <p:strVal val="#ppt_x"/>
                                          </p:val>
                                        </p:tav>
                                      </p:tavLst>
                                    </p:anim>
                                    <p:anim calcmode="lin" valueType="num">
                                      <p:cBhvr>
                                        <p:cTn id="29" dur="3000" fill="hold"/>
                                        <p:tgtEl>
                                          <p:spTgt spid="42"/>
                                        </p:tgtEl>
                                        <p:attrNameLst>
                                          <p:attrName>ppt_y</p:attrName>
                                        </p:attrNameLst>
                                      </p:cBhvr>
                                      <p:tavLst>
                                        <p:tav tm="0">
                                          <p:val>
                                            <p:strVal val="#ppt_y+.1"/>
                                          </p:val>
                                        </p:tav>
                                        <p:tav tm="100000">
                                          <p:val>
                                            <p:strVal val="#ppt_y"/>
                                          </p:val>
                                        </p:tav>
                                      </p:tavLst>
                                    </p:anim>
                                  </p:childTnLst>
                                </p:cTn>
                              </p:par>
                            </p:childTnLst>
                          </p:cTn>
                        </p:par>
                        <p:par>
                          <p:cTn id="30" fill="hold">
                            <p:stCondLst>
                              <p:cond delay="13000"/>
                            </p:stCondLst>
                            <p:childTnLst>
                              <p:par>
                                <p:cTn id="31" presetID="10" presetClass="exit" presetSubtype="0" fill="hold" nodeType="afterEffect">
                                  <p:stCondLst>
                                    <p:cond delay="0"/>
                                  </p:stCondLst>
                                  <p:childTnLst>
                                    <p:animEffect transition="out" filter="fade">
                                      <p:cBhvr>
                                        <p:cTn id="32" dur="2000"/>
                                        <p:tgtEl>
                                          <p:spTgt spid="42"/>
                                        </p:tgtEl>
                                      </p:cBhvr>
                                    </p:animEffect>
                                    <p:set>
                                      <p:cBhvr>
                                        <p:cTn id="33" dur="1" fill="hold">
                                          <p:stCondLst>
                                            <p:cond delay="1999"/>
                                          </p:stCondLst>
                                        </p:cTn>
                                        <p:tgtEl>
                                          <p:spTgt spid="42"/>
                                        </p:tgtEl>
                                        <p:attrNameLst>
                                          <p:attrName>style.visibility</p:attrName>
                                        </p:attrNameLst>
                                      </p:cBhvr>
                                      <p:to>
                                        <p:strVal val="hidden"/>
                                      </p:to>
                                    </p:set>
                                  </p:childTnLst>
                                </p:cTn>
                              </p:par>
                            </p:childTnLst>
                          </p:cTn>
                        </p:par>
                        <p:par>
                          <p:cTn id="34" fill="hold">
                            <p:stCondLst>
                              <p:cond delay="15000"/>
                            </p:stCondLst>
                            <p:childTnLst>
                              <p:par>
                                <p:cTn id="35" presetID="42" presetClass="entr" presetSubtype="0" fill="hold" nodeType="afterEffect">
                                  <p:stCondLst>
                                    <p:cond delay="0"/>
                                  </p:stCondLst>
                                  <p:childTnLst>
                                    <p:set>
                                      <p:cBhvr>
                                        <p:cTn id="36" dur="1" fill="hold">
                                          <p:stCondLst>
                                            <p:cond delay="0"/>
                                          </p:stCondLst>
                                        </p:cTn>
                                        <p:tgtEl>
                                          <p:spTgt spid="68"/>
                                        </p:tgtEl>
                                        <p:attrNameLst>
                                          <p:attrName>style.visibility</p:attrName>
                                        </p:attrNameLst>
                                      </p:cBhvr>
                                      <p:to>
                                        <p:strVal val="visible"/>
                                      </p:to>
                                    </p:set>
                                    <p:animEffect transition="in" filter="fade">
                                      <p:cBhvr>
                                        <p:cTn id="37" dur="3000"/>
                                        <p:tgtEl>
                                          <p:spTgt spid="68"/>
                                        </p:tgtEl>
                                      </p:cBhvr>
                                    </p:animEffect>
                                    <p:anim calcmode="lin" valueType="num">
                                      <p:cBhvr>
                                        <p:cTn id="38" dur="3000" fill="hold"/>
                                        <p:tgtEl>
                                          <p:spTgt spid="68"/>
                                        </p:tgtEl>
                                        <p:attrNameLst>
                                          <p:attrName>ppt_x</p:attrName>
                                        </p:attrNameLst>
                                      </p:cBhvr>
                                      <p:tavLst>
                                        <p:tav tm="0">
                                          <p:val>
                                            <p:strVal val="#ppt_x"/>
                                          </p:val>
                                        </p:tav>
                                        <p:tav tm="100000">
                                          <p:val>
                                            <p:strVal val="#ppt_x"/>
                                          </p:val>
                                        </p:tav>
                                      </p:tavLst>
                                    </p:anim>
                                    <p:anim calcmode="lin" valueType="num">
                                      <p:cBhvr>
                                        <p:cTn id="39" dur="3000" fill="hold"/>
                                        <p:tgtEl>
                                          <p:spTgt spid="68"/>
                                        </p:tgtEl>
                                        <p:attrNameLst>
                                          <p:attrName>ppt_y</p:attrName>
                                        </p:attrNameLst>
                                      </p:cBhvr>
                                      <p:tavLst>
                                        <p:tav tm="0">
                                          <p:val>
                                            <p:strVal val="#ppt_y+.1"/>
                                          </p:val>
                                        </p:tav>
                                        <p:tav tm="100000">
                                          <p:val>
                                            <p:strVal val="#ppt_y"/>
                                          </p:val>
                                        </p:tav>
                                      </p:tavLst>
                                    </p:anim>
                                  </p:childTnLst>
                                </p:cTn>
                              </p:par>
                            </p:childTnLst>
                          </p:cTn>
                        </p:par>
                        <p:par>
                          <p:cTn id="40" fill="hold">
                            <p:stCondLst>
                              <p:cond delay="18000"/>
                            </p:stCondLst>
                            <p:childTnLst>
                              <p:par>
                                <p:cTn id="41" presetID="10" presetClass="exit" presetSubtype="0" fill="hold" nodeType="afterEffect">
                                  <p:stCondLst>
                                    <p:cond delay="0"/>
                                  </p:stCondLst>
                                  <p:childTnLst>
                                    <p:animEffect transition="out" filter="fade">
                                      <p:cBhvr>
                                        <p:cTn id="42" dur="2000"/>
                                        <p:tgtEl>
                                          <p:spTgt spid="68"/>
                                        </p:tgtEl>
                                      </p:cBhvr>
                                    </p:animEffect>
                                    <p:set>
                                      <p:cBhvr>
                                        <p:cTn id="43" dur="1" fill="hold">
                                          <p:stCondLst>
                                            <p:cond delay="1999"/>
                                          </p:stCondLst>
                                        </p:cTn>
                                        <p:tgtEl>
                                          <p:spTgt spid="68"/>
                                        </p:tgtEl>
                                        <p:attrNameLst>
                                          <p:attrName>style.visibility</p:attrName>
                                        </p:attrNameLst>
                                      </p:cBhvr>
                                      <p:to>
                                        <p:strVal val="hidden"/>
                                      </p:to>
                                    </p:set>
                                  </p:childTnLst>
                                </p:cTn>
                              </p:par>
                            </p:childTnLst>
                          </p:cTn>
                        </p:par>
                        <p:par>
                          <p:cTn id="44" fill="hold">
                            <p:stCondLst>
                              <p:cond delay="20000"/>
                            </p:stCondLst>
                            <p:childTnLst>
                              <p:par>
                                <p:cTn id="45" presetID="42" presetClass="entr" presetSubtype="0" fill="hold" nodeType="afterEffect">
                                  <p:stCondLst>
                                    <p:cond delay="0"/>
                                  </p:stCondLst>
                                  <p:childTnLst>
                                    <p:set>
                                      <p:cBhvr>
                                        <p:cTn id="46" dur="1" fill="hold">
                                          <p:stCondLst>
                                            <p:cond delay="0"/>
                                          </p:stCondLst>
                                        </p:cTn>
                                        <p:tgtEl>
                                          <p:spTgt spid="42"/>
                                        </p:tgtEl>
                                        <p:attrNameLst>
                                          <p:attrName>style.visibility</p:attrName>
                                        </p:attrNameLst>
                                      </p:cBhvr>
                                      <p:to>
                                        <p:strVal val="visible"/>
                                      </p:to>
                                    </p:set>
                                    <p:animEffect transition="in" filter="fade">
                                      <p:cBhvr>
                                        <p:cTn id="47" dur="3000"/>
                                        <p:tgtEl>
                                          <p:spTgt spid="42"/>
                                        </p:tgtEl>
                                      </p:cBhvr>
                                    </p:animEffect>
                                    <p:anim calcmode="lin" valueType="num">
                                      <p:cBhvr>
                                        <p:cTn id="48" dur="3000" fill="hold"/>
                                        <p:tgtEl>
                                          <p:spTgt spid="42"/>
                                        </p:tgtEl>
                                        <p:attrNameLst>
                                          <p:attrName>ppt_x</p:attrName>
                                        </p:attrNameLst>
                                      </p:cBhvr>
                                      <p:tavLst>
                                        <p:tav tm="0">
                                          <p:val>
                                            <p:strVal val="#ppt_x"/>
                                          </p:val>
                                        </p:tav>
                                        <p:tav tm="100000">
                                          <p:val>
                                            <p:strVal val="#ppt_x"/>
                                          </p:val>
                                        </p:tav>
                                      </p:tavLst>
                                    </p:anim>
                                    <p:anim calcmode="lin" valueType="num">
                                      <p:cBhvr>
                                        <p:cTn id="49" dur="3000" fill="hold"/>
                                        <p:tgtEl>
                                          <p:spTgt spid="42"/>
                                        </p:tgtEl>
                                        <p:attrNameLst>
                                          <p:attrName>ppt_y</p:attrName>
                                        </p:attrNameLst>
                                      </p:cBhvr>
                                      <p:tavLst>
                                        <p:tav tm="0">
                                          <p:val>
                                            <p:strVal val="#ppt_y+.1"/>
                                          </p:val>
                                        </p:tav>
                                        <p:tav tm="100000">
                                          <p:val>
                                            <p:strVal val="#ppt_y"/>
                                          </p:val>
                                        </p:tav>
                                      </p:tavLst>
                                    </p:anim>
                                  </p:childTnLst>
                                </p:cTn>
                              </p:par>
                            </p:childTnLst>
                          </p:cTn>
                        </p:par>
                        <p:par>
                          <p:cTn id="50" fill="hold">
                            <p:stCondLst>
                              <p:cond delay="23000"/>
                            </p:stCondLst>
                            <p:childTnLst>
                              <p:par>
                                <p:cTn id="51" presetID="10" presetClass="exit" presetSubtype="0" fill="hold" nodeType="afterEffect">
                                  <p:stCondLst>
                                    <p:cond delay="0"/>
                                  </p:stCondLst>
                                  <p:childTnLst>
                                    <p:animEffect transition="out" filter="fade">
                                      <p:cBhvr>
                                        <p:cTn id="52" dur="2000"/>
                                        <p:tgtEl>
                                          <p:spTgt spid="42"/>
                                        </p:tgtEl>
                                      </p:cBhvr>
                                    </p:animEffect>
                                    <p:set>
                                      <p:cBhvr>
                                        <p:cTn id="53" dur="1" fill="hold">
                                          <p:stCondLst>
                                            <p:cond delay="1999"/>
                                          </p:stCondLst>
                                        </p:cTn>
                                        <p:tgtEl>
                                          <p:spTgt spid="42"/>
                                        </p:tgtEl>
                                        <p:attrNameLst>
                                          <p:attrName>style.visibility</p:attrName>
                                        </p:attrNameLst>
                                      </p:cBhvr>
                                      <p:to>
                                        <p:strVal val="hidden"/>
                                      </p:to>
                                    </p:set>
                                  </p:childTnLst>
                                </p:cTn>
                              </p:par>
                            </p:childTnLst>
                          </p:cTn>
                        </p:par>
                        <p:par>
                          <p:cTn id="54" fill="hold">
                            <p:stCondLst>
                              <p:cond delay="25000"/>
                            </p:stCondLst>
                            <p:childTnLst>
                              <p:par>
                                <p:cTn id="55" presetID="42" presetClass="entr" presetSubtype="0" fill="hold" nodeType="afterEffect">
                                  <p:stCondLst>
                                    <p:cond delay="0"/>
                                  </p:stCondLst>
                                  <p:childTnLst>
                                    <p:set>
                                      <p:cBhvr>
                                        <p:cTn id="56" dur="1" fill="hold">
                                          <p:stCondLst>
                                            <p:cond delay="0"/>
                                          </p:stCondLst>
                                        </p:cTn>
                                        <p:tgtEl>
                                          <p:spTgt spid="68"/>
                                        </p:tgtEl>
                                        <p:attrNameLst>
                                          <p:attrName>style.visibility</p:attrName>
                                        </p:attrNameLst>
                                      </p:cBhvr>
                                      <p:to>
                                        <p:strVal val="visible"/>
                                      </p:to>
                                    </p:set>
                                    <p:animEffect transition="in" filter="fade">
                                      <p:cBhvr>
                                        <p:cTn id="57" dur="3000"/>
                                        <p:tgtEl>
                                          <p:spTgt spid="68"/>
                                        </p:tgtEl>
                                      </p:cBhvr>
                                    </p:animEffect>
                                    <p:anim calcmode="lin" valueType="num">
                                      <p:cBhvr>
                                        <p:cTn id="58" dur="3000" fill="hold"/>
                                        <p:tgtEl>
                                          <p:spTgt spid="68"/>
                                        </p:tgtEl>
                                        <p:attrNameLst>
                                          <p:attrName>ppt_x</p:attrName>
                                        </p:attrNameLst>
                                      </p:cBhvr>
                                      <p:tavLst>
                                        <p:tav tm="0">
                                          <p:val>
                                            <p:strVal val="#ppt_x"/>
                                          </p:val>
                                        </p:tav>
                                        <p:tav tm="100000">
                                          <p:val>
                                            <p:strVal val="#ppt_x"/>
                                          </p:val>
                                        </p:tav>
                                      </p:tavLst>
                                    </p:anim>
                                    <p:anim calcmode="lin" valueType="num">
                                      <p:cBhvr>
                                        <p:cTn id="59" dur="3000" fill="hold"/>
                                        <p:tgtEl>
                                          <p:spTgt spid="68"/>
                                        </p:tgtEl>
                                        <p:attrNameLst>
                                          <p:attrName>ppt_y</p:attrName>
                                        </p:attrNameLst>
                                      </p:cBhvr>
                                      <p:tavLst>
                                        <p:tav tm="0">
                                          <p:val>
                                            <p:strVal val="#ppt_y+.1"/>
                                          </p:val>
                                        </p:tav>
                                        <p:tav tm="100000">
                                          <p:val>
                                            <p:strVal val="#ppt_y"/>
                                          </p:val>
                                        </p:tav>
                                      </p:tavLst>
                                    </p:anim>
                                  </p:childTnLst>
                                </p:cTn>
                              </p:par>
                            </p:childTnLst>
                          </p:cTn>
                        </p:par>
                        <p:par>
                          <p:cTn id="60" fill="hold">
                            <p:stCondLst>
                              <p:cond delay="28000"/>
                            </p:stCondLst>
                            <p:childTnLst>
                              <p:par>
                                <p:cTn id="61" presetID="10" presetClass="exit" presetSubtype="0" fill="hold" nodeType="afterEffect">
                                  <p:stCondLst>
                                    <p:cond delay="0"/>
                                  </p:stCondLst>
                                  <p:childTnLst>
                                    <p:animEffect transition="out" filter="fade">
                                      <p:cBhvr>
                                        <p:cTn id="62" dur="2000"/>
                                        <p:tgtEl>
                                          <p:spTgt spid="68"/>
                                        </p:tgtEl>
                                      </p:cBhvr>
                                    </p:animEffect>
                                    <p:set>
                                      <p:cBhvr>
                                        <p:cTn id="63" dur="1" fill="hold">
                                          <p:stCondLst>
                                            <p:cond delay="1999"/>
                                          </p:stCondLst>
                                        </p:cTn>
                                        <p:tgtEl>
                                          <p:spTgt spid="68"/>
                                        </p:tgtEl>
                                        <p:attrNameLst>
                                          <p:attrName>style.visibility</p:attrName>
                                        </p:attrNameLst>
                                      </p:cBhvr>
                                      <p:to>
                                        <p:strVal val="hidden"/>
                                      </p:to>
                                    </p:set>
                                  </p:childTnLst>
                                </p:cTn>
                              </p:par>
                            </p:childTnLst>
                          </p:cTn>
                        </p:par>
                        <p:par>
                          <p:cTn id="64" fill="hold">
                            <p:stCondLst>
                              <p:cond delay="30000"/>
                            </p:stCondLst>
                            <p:childTnLst>
                              <p:par>
                                <p:cTn id="65" presetID="42" presetClass="entr" presetSubtype="0" fill="hold" nodeType="after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fade">
                                      <p:cBhvr>
                                        <p:cTn id="67" dur="3000"/>
                                        <p:tgtEl>
                                          <p:spTgt spid="42"/>
                                        </p:tgtEl>
                                      </p:cBhvr>
                                    </p:animEffect>
                                    <p:anim calcmode="lin" valueType="num">
                                      <p:cBhvr>
                                        <p:cTn id="68" dur="3000" fill="hold"/>
                                        <p:tgtEl>
                                          <p:spTgt spid="42"/>
                                        </p:tgtEl>
                                        <p:attrNameLst>
                                          <p:attrName>ppt_x</p:attrName>
                                        </p:attrNameLst>
                                      </p:cBhvr>
                                      <p:tavLst>
                                        <p:tav tm="0">
                                          <p:val>
                                            <p:strVal val="#ppt_x"/>
                                          </p:val>
                                        </p:tav>
                                        <p:tav tm="100000">
                                          <p:val>
                                            <p:strVal val="#ppt_x"/>
                                          </p:val>
                                        </p:tav>
                                      </p:tavLst>
                                    </p:anim>
                                    <p:anim calcmode="lin" valueType="num">
                                      <p:cBhvr>
                                        <p:cTn id="69" dur="3000" fill="hold"/>
                                        <p:tgtEl>
                                          <p:spTgt spid="42"/>
                                        </p:tgtEl>
                                        <p:attrNameLst>
                                          <p:attrName>ppt_y</p:attrName>
                                        </p:attrNameLst>
                                      </p:cBhvr>
                                      <p:tavLst>
                                        <p:tav tm="0">
                                          <p:val>
                                            <p:strVal val="#ppt_y+.1"/>
                                          </p:val>
                                        </p:tav>
                                        <p:tav tm="100000">
                                          <p:val>
                                            <p:strVal val="#ppt_y"/>
                                          </p:val>
                                        </p:tav>
                                      </p:tavLst>
                                    </p:anim>
                                  </p:childTnLst>
                                </p:cTn>
                              </p:par>
                            </p:childTnLst>
                          </p:cTn>
                        </p:par>
                        <p:par>
                          <p:cTn id="70" fill="hold">
                            <p:stCondLst>
                              <p:cond delay="33000"/>
                            </p:stCondLst>
                            <p:childTnLst>
                              <p:par>
                                <p:cTn id="71" presetID="10" presetClass="exit" presetSubtype="0" fill="hold" nodeType="afterEffect">
                                  <p:stCondLst>
                                    <p:cond delay="0"/>
                                  </p:stCondLst>
                                  <p:childTnLst>
                                    <p:animEffect transition="out" filter="fade">
                                      <p:cBhvr>
                                        <p:cTn id="72" dur="2000"/>
                                        <p:tgtEl>
                                          <p:spTgt spid="42"/>
                                        </p:tgtEl>
                                      </p:cBhvr>
                                    </p:animEffect>
                                    <p:set>
                                      <p:cBhvr>
                                        <p:cTn id="73" dur="1" fill="hold">
                                          <p:stCondLst>
                                            <p:cond delay="1999"/>
                                          </p:stCondLst>
                                        </p:cTn>
                                        <p:tgtEl>
                                          <p:spTgt spid="42"/>
                                        </p:tgtEl>
                                        <p:attrNameLst>
                                          <p:attrName>style.visibility</p:attrName>
                                        </p:attrNameLst>
                                      </p:cBhvr>
                                      <p:to>
                                        <p:strVal val="hidden"/>
                                      </p:to>
                                    </p:set>
                                  </p:childTnLst>
                                </p:cTn>
                              </p:par>
                            </p:childTnLst>
                          </p:cTn>
                        </p:par>
                        <p:par>
                          <p:cTn id="74" fill="hold">
                            <p:stCondLst>
                              <p:cond delay="35000"/>
                            </p:stCondLst>
                            <p:childTnLst>
                              <p:par>
                                <p:cTn id="75" presetID="42" presetClass="entr" presetSubtype="0" fill="hold" nodeType="afterEffect">
                                  <p:stCondLst>
                                    <p:cond delay="0"/>
                                  </p:stCondLst>
                                  <p:childTnLst>
                                    <p:set>
                                      <p:cBhvr>
                                        <p:cTn id="76" dur="1" fill="hold">
                                          <p:stCondLst>
                                            <p:cond delay="0"/>
                                          </p:stCondLst>
                                        </p:cTn>
                                        <p:tgtEl>
                                          <p:spTgt spid="68"/>
                                        </p:tgtEl>
                                        <p:attrNameLst>
                                          <p:attrName>style.visibility</p:attrName>
                                        </p:attrNameLst>
                                      </p:cBhvr>
                                      <p:to>
                                        <p:strVal val="visible"/>
                                      </p:to>
                                    </p:set>
                                    <p:animEffect transition="in" filter="fade">
                                      <p:cBhvr>
                                        <p:cTn id="77" dur="3000"/>
                                        <p:tgtEl>
                                          <p:spTgt spid="68"/>
                                        </p:tgtEl>
                                      </p:cBhvr>
                                    </p:animEffect>
                                    <p:anim calcmode="lin" valueType="num">
                                      <p:cBhvr>
                                        <p:cTn id="78" dur="3000" fill="hold"/>
                                        <p:tgtEl>
                                          <p:spTgt spid="68"/>
                                        </p:tgtEl>
                                        <p:attrNameLst>
                                          <p:attrName>ppt_x</p:attrName>
                                        </p:attrNameLst>
                                      </p:cBhvr>
                                      <p:tavLst>
                                        <p:tav tm="0">
                                          <p:val>
                                            <p:strVal val="#ppt_x"/>
                                          </p:val>
                                        </p:tav>
                                        <p:tav tm="100000">
                                          <p:val>
                                            <p:strVal val="#ppt_x"/>
                                          </p:val>
                                        </p:tav>
                                      </p:tavLst>
                                    </p:anim>
                                    <p:anim calcmode="lin" valueType="num">
                                      <p:cBhvr>
                                        <p:cTn id="79" dur="3000" fill="hold"/>
                                        <p:tgtEl>
                                          <p:spTgt spid="68"/>
                                        </p:tgtEl>
                                        <p:attrNameLst>
                                          <p:attrName>ppt_y</p:attrName>
                                        </p:attrNameLst>
                                      </p:cBhvr>
                                      <p:tavLst>
                                        <p:tav tm="0">
                                          <p:val>
                                            <p:strVal val="#ppt_y+.1"/>
                                          </p:val>
                                        </p:tav>
                                        <p:tav tm="100000">
                                          <p:val>
                                            <p:strVal val="#ppt_y"/>
                                          </p:val>
                                        </p:tav>
                                      </p:tavLst>
                                    </p:anim>
                                  </p:childTnLst>
                                </p:cTn>
                              </p:par>
                            </p:childTnLst>
                          </p:cTn>
                        </p:par>
                        <p:par>
                          <p:cTn id="80" fill="hold">
                            <p:stCondLst>
                              <p:cond delay="38000"/>
                            </p:stCondLst>
                            <p:childTnLst>
                              <p:par>
                                <p:cTn id="81" presetID="10" presetClass="exit" presetSubtype="0" fill="hold" nodeType="afterEffect">
                                  <p:stCondLst>
                                    <p:cond delay="0"/>
                                  </p:stCondLst>
                                  <p:childTnLst>
                                    <p:animEffect transition="out" filter="fade">
                                      <p:cBhvr>
                                        <p:cTn id="82" dur="2000"/>
                                        <p:tgtEl>
                                          <p:spTgt spid="68"/>
                                        </p:tgtEl>
                                      </p:cBhvr>
                                    </p:animEffect>
                                    <p:set>
                                      <p:cBhvr>
                                        <p:cTn id="83" dur="1" fill="hold">
                                          <p:stCondLst>
                                            <p:cond delay="1999"/>
                                          </p:stCondLst>
                                        </p:cTn>
                                        <p:tgtEl>
                                          <p:spTgt spid="68"/>
                                        </p:tgtEl>
                                        <p:attrNameLst>
                                          <p:attrName>style.visibility</p:attrName>
                                        </p:attrNameLst>
                                      </p:cBhvr>
                                      <p:to>
                                        <p:strVal val="hidden"/>
                                      </p:to>
                                    </p:set>
                                  </p:childTnLst>
                                </p:cTn>
                              </p:par>
                            </p:childTnLst>
                          </p:cTn>
                        </p:par>
                        <p:par>
                          <p:cTn id="84" fill="hold">
                            <p:stCondLst>
                              <p:cond delay="40000"/>
                            </p:stCondLst>
                            <p:childTnLst>
                              <p:par>
                                <p:cTn id="85" presetID="42" presetClass="entr" presetSubtype="0" fill="hold" nodeType="afterEffect">
                                  <p:stCondLst>
                                    <p:cond delay="0"/>
                                  </p:stCondLst>
                                  <p:childTnLst>
                                    <p:set>
                                      <p:cBhvr>
                                        <p:cTn id="86" dur="1" fill="hold">
                                          <p:stCondLst>
                                            <p:cond delay="0"/>
                                          </p:stCondLst>
                                        </p:cTn>
                                        <p:tgtEl>
                                          <p:spTgt spid="42"/>
                                        </p:tgtEl>
                                        <p:attrNameLst>
                                          <p:attrName>style.visibility</p:attrName>
                                        </p:attrNameLst>
                                      </p:cBhvr>
                                      <p:to>
                                        <p:strVal val="visible"/>
                                      </p:to>
                                    </p:set>
                                    <p:animEffect transition="in" filter="fade">
                                      <p:cBhvr>
                                        <p:cTn id="87" dur="3000"/>
                                        <p:tgtEl>
                                          <p:spTgt spid="42"/>
                                        </p:tgtEl>
                                      </p:cBhvr>
                                    </p:animEffect>
                                    <p:anim calcmode="lin" valueType="num">
                                      <p:cBhvr>
                                        <p:cTn id="88" dur="3000" fill="hold"/>
                                        <p:tgtEl>
                                          <p:spTgt spid="42"/>
                                        </p:tgtEl>
                                        <p:attrNameLst>
                                          <p:attrName>ppt_x</p:attrName>
                                        </p:attrNameLst>
                                      </p:cBhvr>
                                      <p:tavLst>
                                        <p:tav tm="0">
                                          <p:val>
                                            <p:strVal val="#ppt_x"/>
                                          </p:val>
                                        </p:tav>
                                        <p:tav tm="100000">
                                          <p:val>
                                            <p:strVal val="#ppt_x"/>
                                          </p:val>
                                        </p:tav>
                                      </p:tavLst>
                                    </p:anim>
                                    <p:anim calcmode="lin" valueType="num">
                                      <p:cBhvr>
                                        <p:cTn id="89" dur="3000" fill="hold"/>
                                        <p:tgtEl>
                                          <p:spTgt spid="42"/>
                                        </p:tgtEl>
                                        <p:attrNameLst>
                                          <p:attrName>ppt_y</p:attrName>
                                        </p:attrNameLst>
                                      </p:cBhvr>
                                      <p:tavLst>
                                        <p:tav tm="0">
                                          <p:val>
                                            <p:strVal val="#ppt_y+.1"/>
                                          </p:val>
                                        </p:tav>
                                        <p:tav tm="100000">
                                          <p:val>
                                            <p:strVal val="#ppt_y"/>
                                          </p:val>
                                        </p:tav>
                                      </p:tavLst>
                                    </p:anim>
                                  </p:childTnLst>
                                </p:cTn>
                              </p:par>
                            </p:childTnLst>
                          </p:cTn>
                        </p:par>
                        <p:par>
                          <p:cTn id="90" fill="hold">
                            <p:stCondLst>
                              <p:cond delay="43000"/>
                            </p:stCondLst>
                            <p:childTnLst>
                              <p:par>
                                <p:cTn id="91" presetID="10" presetClass="exit" presetSubtype="0" fill="hold" nodeType="afterEffect">
                                  <p:stCondLst>
                                    <p:cond delay="0"/>
                                  </p:stCondLst>
                                  <p:childTnLst>
                                    <p:animEffect transition="out" filter="fade">
                                      <p:cBhvr>
                                        <p:cTn id="92" dur="2000"/>
                                        <p:tgtEl>
                                          <p:spTgt spid="42"/>
                                        </p:tgtEl>
                                      </p:cBhvr>
                                    </p:animEffect>
                                    <p:set>
                                      <p:cBhvr>
                                        <p:cTn id="93" dur="1" fill="hold">
                                          <p:stCondLst>
                                            <p:cond delay="1999"/>
                                          </p:stCondLst>
                                        </p:cTn>
                                        <p:tgtEl>
                                          <p:spTgt spid="42"/>
                                        </p:tgtEl>
                                        <p:attrNameLst>
                                          <p:attrName>style.visibility</p:attrName>
                                        </p:attrNameLst>
                                      </p:cBhvr>
                                      <p:to>
                                        <p:strVal val="hidden"/>
                                      </p:to>
                                    </p:set>
                                  </p:childTnLst>
                                </p:cTn>
                              </p:par>
                            </p:childTnLst>
                          </p:cTn>
                        </p:par>
                        <p:par>
                          <p:cTn id="94" fill="hold">
                            <p:stCondLst>
                              <p:cond delay="45000"/>
                            </p:stCondLst>
                            <p:childTnLst>
                              <p:par>
                                <p:cTn id="95" presetID="42" presetClass="entr" presetSubtype="0" fill="hold" nodeType="afterEffect">
                                  <p:stCondLst>
                                    <p:cond delay="0"/>
                                  </p:stCondLst>
                                  <p:childTnLst>
                                    <p:set>
                                      <p:cBhvr>
                                        <p:cTn id="96" dur="1" fill="hold">
                                          <p:stCondLst>
                                            <p:cond delay="0"/>
                                          </p:stCondLst>
                                        </p:cTn>
                                        <p:tgtEl>
                                          <p:spTgt spid="68"/>
                                        </p:tgtEl>
                                        <p:attrNameLst>
                                          <p:attrName>style.visibility</p:attrName>
                                        </p:attrNameLst>
                                      </p:cBhvr>
                                      <p:to>
                                        <p:strVal val="visible"/>
                                      </p:to>
                                    </p:set>
                                    <p:animEffect transition="in" filter="fade">
                                      <p:cBhvr>
                                        <p:cTn id="97" dur="3000"/>
                                        <p:tgtEl>
                                          <p:spTgt spid="68"/>
                                        </p:tgtEl>
                                      </p:cBhvr>
                                    </p:animEffect>
                                    <p:anim calcmode="lin" valueType="num">
                                      <p:cBhvr>
                                        <p:cTn id="98" dur="3000" fill="hold"/>
                                        <p:tgtEl>
                                          <p:spTgt spid="68"/>
                                        </p:tgtEl>
                                        <p:attrNameLst>
                                          <p:attrName>ppt_x</p:attrName>
                                        </p:attrNameLst>
                                      </p:cBhvr>
                                      <p:tavLst>
                                        <p:tav tm="0">
                                          <p:val>
                                            <p:strVal val="#ppt_x"/>
                                          </p:val>
                                        </p:tav>
                                        <p:tav tm="100000">
                                          <p:val>
                                            <p:strVal val="#ppt_x"/>
                                          </p:val>
                                        </p:tav>
                                      </p:tavLst>
                                    </p:anim>
                                    <p:anim calcmode="lin" valueType="num">
                                      <p:cBhvr>
                                        <p:cTn id="99" dur="3000" fill="hold"/>
                                        <p:tgtEl>
                                          <p:spTgt spid="68"/>
                                        </p:tgtEl>
                                        <p:attrNameLst>
                                          <p:attrName>ppt_y</p:attrName>
                                        </p:attrNameLst>
                                      </p:cBhvr>
                                      <p:tavLst>
                                        <p:tav tm="0">
                                          <p:val>
                                            <p:strVal val="#ppt_y+.1"/>
                                          </p:val>
                                        </p:tav>
                                        <p:tav tm="100000">
                                          <p:val>
                                            <p:strVal val="#ppt_y"/>
                                          </p:val>
                                        </p:tav>
                                      </p:tavLst>
                                    </p:anim>
                                  </p:childTnLst>
                                </p:cTn>
                              </p:par>
                            </p:childTnLst>
                          </p:cTn>
                        </p:par>
                        <p:par>
                          <p:cTn id="100" fill="hold">
                            <p:stCondLst>
                              <p:cond delay="48000"/>
                            </p:stCondLst>
                            <p:childTnLst>
                              <p:par>
                                <p:cTn id="101" presetID="10" presetClass="exit" presetSubtype="0" fill="hold" nodeType="afterEffect">
                                  <p:stCondLst>
                                    <p:cond delay="0"/>
                                  </p:stCondLst>
                                  <p:childTnLst>
                                    <p:animEffect transition="out" filter="fade">
                                      <p:cBhvr>
                                        <p:cTn id="102" dur="2000"/>
                                        <p:tgtEl>
                                          <p:spTgt spid="68"/>
                                        </p:tgtEl>
                                      </p:cBhvr>
                                    </p:animEffect>
                                    <p:set>
                                      <p:cBhvr>
                                        <p:cTn id="103" dur="1" fill="hold">
                                          <p:stCondLst>
                                            <p:cond delay="1999"/>
                                          </p:stCondLst>
                                        </p:cTn>
                                        <p:tgtEl>
                                          <p:spTgt spid="68"/>
                                        </p:tgtEl>
                                        <p:attrNameLst>
                                          <p:attrName>style.visibility</p:attrName>
                                        </p:attrNameLst>
                                      </p:cBhvr>
                                      <p:to>
                                        <p:strVal val="hidden"/>
                                      </p:to>
                                    </p:set>
                                  </p:childTnLst>
                                </p:cTn>
                              </p:par>
                            </p:childTnLst>
                          </p:cTn>
                        </p:par>
                        <p:par>
                          <p:cTn id="104" fill="hold">
                            <p:stCondLst>
                              <p:cond delay="50000"/>
                            </p:stCondLst>
                            <p:childTnLst>
                              <p:par>
                                <p:cTn id="105" presetID="42" presetClass="entr" presetSubtype="0" fill="hold" nodeType="afterEffect">
                                  <p:stCondLst>
                                    <p:cond delay="0"/>
                                  </p:stCondLst>
                                  <p:childTnLst>
                                    <p:set>
                                      <p:cBhvr>
                                        <p:cTn id="106" dur="1" fill="hold">
                                          <p:stCondLst>
                                            <p:cond delay="0"/>
                                          </p:stCondLst>
                                        </p:cTn>
                                        <p:tgtEl>
                                          <p:spTgt spid="42"/>
                                        </p:tgtEl>
                                        <p:attrNameLst>
                                          <p:attrName>style.visibility</p:attrName>
                                        </p:attrNameLst>
                                      </p:cBhvr>
                                      <p:to>
                                        <p:strVal val="visible"/>
                                      </p:to>
                                    </p:set>
                                    <p:animEffect transition="in" filter="fade">
                                      <p:cBhvr>
                                        <p:cTn id="107" dur="3000"/>
                                        <p:tgtEl>
                                          <p:spTgt spid="42"/>
                                        </p:tgtEl>
                                      </p:cBhvr>
                                    </p:animEffect>
                                    <p:anim calcmode="lin" valueType="num">
                                      <p:cBhvr>
                                        <p:cTn id="108" dur="3000" fill="hold"/>
                                        <p:tgtEl>
                                          <p:spTgt spid="42"/>
                                        </p:tgtEl>
                                        <p:attrNameLst>
                                          <p:attrName>ppt_x</p:attrName>
                                        </p:attrNameLst>
                                      </p:cBhvr>
                                      <p:tavLst>
                                        <p:tav tm="0">
                                          <p:val>
                                            <p:strVal val="#ppt_x"/>
                                          </p:val>
                                        </p:tav>
                                        <p:tav tm="100000">
                                          <p:val>
                                            <p:strVal val="#ppt_x"/>
                                          </p:val>
                                        </p:tav>
                                      </p:tavLst>
                                    </p:anim>
                                    <p:anim calcmode="lin" valueType="num">
                                      <p:cBhvr>
                                        <p:cTn id="109" dur="3000" fill="hold"/>
                                        <p:tgtEl>
                                          <p:spTgt spid="42"/>
                                        </p:tgtEl>
                                        <p:attrNameLst>
                                          <p:attrName>ppt_y</p:attrName>
                                        </p:attrNameLst>
                                      </p:cBhvr>
                                      <p:tavLst>
                                        <p:tav tm="0">
                                          <p:val>
                                            <p:strVal val="#ppt_y+.1"/>
                                          </p:val>
                                        </p:tav>
                                        <p:tav tm="100000">
                                          <p:val>
                                            <p:strVal val="#ppt_y"/>
                                          </p:val>
                                        </p:tav>
                                      </p:tavLst>
                                    </p:anim>
                                  </p:childTnLst>
                                </p:cTn>
                              </p:par>
                            </p:childTnLst>
                          </p:cTn>
                        </p:par>
                        <p:par>
                          <p:cTn id="110" fill="hold">
                            <p:stCondLst>
                              <p:cond delay="53000"/>
                            </p:stCondLst>
                            <p:childTnLst>
                              <p:par>
                                <p:cTn id="111" presetID="42" presetClass="entr" presetSubtype="0" fill="hold" nodeType="afterEffect">
                                  <p:stCondLst>
                                    <p:cond delay="0"/>
                                  </p:stCondLst>
                                  <p:childTnLst>
                                    <p:set>
                                      <p:cBhvr>
                                        <p:cTn id="112" dur="1" fill="hold">
                                          <p:stCondLst>
                                            <p:cond delay="0"/>
                                          </p:stCondLst>
                                        </p:cTn>
                                        <p:tgtEl>
                                          <p:spTgt spid="68"/>
                                        </p:tgtEl>
                                        <p:attrNameLst>
                                          <p:attrName>style.visibility</p:attrName>
                                        </p:attrNameLst>
                                      </p:cBhvr>
                                      <p:to>
                                        <p:strVal val="visible"/>
                                      </p:to>
                                    </p:set>
                                    <p:animEffect transition="in" filter="fade">
                                      <p:cBhvr>
                                        <p:cTn id="113" dur="3000"/>
                                        <p:tgtEl>
                                          <p:spTgt spid="68"/>
                                        </p:tgtEl>
                                      </p:cBhvr>
                                    </p:animEffect>
                                    <p:anim calcmode="lin" valueType="num">
                                      <p:cBhvr>
                                        <p:cTn id="114" dur="3000" fill="hold"/>
                                        <p:tgtEl>
                                          <p:spTgt spid="68"/>
                                        </p:tgtEl>
                                        <p:attrNameLst>
                                          <p:attrName>ppt_x</p:attrName>
                                        </p:attrNameLst>
                                      </p:cBhvr>
                                      <p:tavLst>
                                        <p:tav tm="0">
                                          <p:val>
                                            <p:strVal val="#ppt_x"/>
                                          </p:val>
                                        </p:tav>
                                        <p:tav tm="100000">
                                          <p:val>
                                            <p:strVal val="#ppt_x"/>
                                          </p:val>
                                        </p:tav>
                                      </p:tavLst>
                                    </p:anim>
                                    <p:anim calcmode="lin" valueType="num">
                                      <p:cBhvr>
                                        <p:cTn id="115" dur="3000" fill="hold"/>
                                        <p:tgtEl>
                                          <p:spTgt spid="6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677108"/>
          </a:xfrm>
          <a:prstGeom prst="rect">
            <a:avLst/>
          </a:prstGeom>
          <a:noFill/>
        </p:spPr>
        <p:txBody>
          <a:bodyPr wrap="square" rtlCol="0">
            <a:spAutoFit/>
            <a:scene3d>
              <a:camera prst="orthographicFront"/>
              <a:lightRig rig="threePt" dir="t"/>
            </a:scene3d>
            <a:sp3d extrusionH="107950">
              <a:bevelT w="152400" h="158750"/>
            </a:sp3d>
          </a:bodyPr>
          <a:lstStyle/>
          <a:p>
            <a:r>
              <a:rPr lang="en-US" sz="3800" b="1" dirty="0" smtClean="0">
                <a:solidFill>
                  <a:srgbClr val="800000"/>
                </a:solidFill>
                <a:effectLst>
                  <a:glow rad="228600">
                    <a:srgbClr val="ECD890"/>
                  </a:glow>
                </a:effectLst>
                <a:latin typeface="Grant" pitchFamily="2" charset="0"/>
              </a:rPr>
              <a:t>Galatians</a:t>
            </a:r>
            <a:endParaRPr lang="en-US" sz="38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677108"/>
          </a:xfrm>
          <a:prstGeom prst="rect">
            <a:avLst/>
          </a:prstGeom>
          <a:noFill/>
        </p:spPr>
        <p:txBody>
          <a:bodyPr wrap="square" rtlCol="0">
            <a:spAutoFit/>
            <a:scene3d>
              <a:camera prst="orthographicFront"/>
              <a:lightRig rig="threePt" dir="t"/>
            </a:scene3d>
            <a:sp3d extrusionH="107950">
              <a:bevelT w="152400" h="158750"/>
            </a:sp3d>
          </a:bodyPr>
          <a:lstStyle/>
          <a:p>
            <a:r>
              <a:rPr lang="en-US" sz="3800" b="1" dirty="0" smtClean="0">
                <a:solidFill>
                  <a:srgbClr val="800000"/>
                </a:solidFill>
                <a:effectLst>
                  <a:glow rad="228600">
                    <a:srgbClr val="ECD890"/>
                  </a:glow>
                </a:effectLst>
                <a:latin typeface="Grant" pitchFamily="2" charset="0"/>
              </a:rPr>
              <a:t>1:8-24</a:t>
            </a:r>
            <a:endParaRPr lang="en-US" sz="38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692497"/>
          </a:xfrm>
          <a:prstGeom prst="rect">
            <a:avLst/>
          </a:prstGeom>
          <a:noFill/>
        </p:spPr>
        <p:txBody>
          <a:bodyPr vert="horz" wrap="square" rtlCol="0">
            <a:spAutoFit/>
          </a:bodyPr>
          <a:lstStyle/>
          <a:p>
            <a:endParaRPr lang="en-US" sz="3900" b="1" dirty="0">
              <a:solidFill>
                <a:srgbClr val="002060"/>
              </a:solidFill>
            </a:endParaRPr>
          </a:p>
        </p:txBody>
      </p:sp>
      <p:sp>
        <p:nvSpPr>
          <p:cNvPr id="11" name="TextBox 10"/>
          <p:cNvSpPr txBox="1"/>
          <p:nvPr/>
        </p:nvSpPr>
        <p:spPr>
          <a:xfrm>
            <a:off x="457200" y="457200"/>
            <a:ext cx="4886778" cy="707886"/>
          </a:xfrm>
          <a:prstGeom prst="rect">
            <a:avLst/>
          </a:prstGeom>
          <a:noFill/>
        </p:spPr>
        <p:txBody>
          <a:bodyPr vert="horz" wrap="square" rtlCol="0">
            <a:spAutoFit/>
          </a:bodyPr>
          <a:lstStyle/>
          <a:p>
            <a:r>
              <a:rPr lang="en-US" sz="4000" b="1" dirty="0">
                <a:solidFill>
                  <a:srgbClr val="002060"/>
                </a:solidFill>
                <a:latin typeface="Caligula" pitchFamily="2" charset="0"/>
              </a:rPr>
              <a:t>Accursed </a:t>
            </a:r>
            <a:r>
              <a:rPr lang="en-US" sz="4000" b="1" dirty="0">
                <a:solidFill>
                  <a:srgbClr val="800000"/>
                </a:solidFill>
                <a:latin typeface="Caligula" pitchFamily="2" charset="0"/>
              </a:rPr>
              <a:t>~ </a:t>
            </a:r>
            <a:r>
              <a:rPr lang="en-US" sz="4000" b="1" i="1" dirty="0">
                <a:solidFill>
                  <a:srgbClr val="002060"/>
                </a:solidFill>
                <a:latin typeface="Times New Roman" pitchFamily="18" charset="0"/>
                <a:cs typeface="Times New Roman" pitchFamily="18" charset="0"/>
              </a:rPr>
              <a:t>anathema</a:t>
            </a:r>
            <a:endParaRPr lang="en-US" sz="4000" b="1" dirty="0">
              <a:solidFill>
                <a:srgbClr val="002060"/>
              </a:solidFill>
              <a:latin typeface="Times New Roman" pitchFamily="18" charset="0"/>
              <a:cs typeface="Times New Roman" pitchFamily="18" charset="0"/>
            </a:endParaRPr>
          </a:p>
        </p:txBody>
      </p:sp>
      <p:sp>
        <p:nvSpPr>
          <p:cNvPr id="3" name="TextBox 2"/>
          <p:cNvSpPr txBox="1"/>
          <p:nvPr/>
        </p:nvSpPr>
        <p:spPr>
          <a:xfrm>
            <a:off x="5105400" y="457200"/>
            <a:ext cx="2514600" cy="707886"/>
          </a:xfrm>
          <a:prstGeom prst="rect">
            <a:avLst/>
          </a:prstGeom>
          <a:noFill/>
        </p:spPr>
        <p:txBody>
          <a:bodyPr vert="horz" wrap="square" rtlCol="0">
            <a:spAutoFit/>
          </a:bodyPr>
          <a:lstStyle/>
          <a:p>
            <a:r>
              <a:rPr lang="en-US" sz="4000" b="1" i="1" dirty="0">
                <a:solidFill>
                  <a:srgbClr val="002060"/>
                </a:solidFill>
                <a:latin typeface="Times New Roman" pitchFamily="18" charset="0"/>
                <a:cs typeface="Times New Roman" pitchFamily="18" charset="0"/>
              </a:rPr>
              <a:t>anathema</a:t>
            </a:r>
            <a:endParaRPr lang="en-US" sz="4000" b="1" dirty="0">
              <a:solidFill>
                <a:srgbClr val="002060"/>
              </a:solidFill>
              <a:latin typeface="Caligula" pitchFamily="2" charset="0"/>
            </a:endParaRPr>
          </a:p>
        </p:txBody>
      </p:sp>
    </p:spTree>
    <p:extLst>
      <p:ext uri="{BB962C8B-B14F-4D97-AF65-F5344CB8AC3E}">
        <p14:creationId xmlns:p14="http://schemas.microsoft.com/office/powerpoint/2010/main" xmlns="" val="4067704103"/>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xit" presetSubtype="0" fill="hold" grpId="1" nodeType="clickEffect">
                                  <p:stCondLst>
                                    <p:cond delay="0"/>
                                  </p:stCondLst>
                                  <p:childTnLst>
                                    <p:anim calcmode="lin" valueType="num">
                                      <p:cBhvr>
                                        <p:cTn id="13" dur="1000"/>
                                        <p:tgtEl>
                                          <p:spTgt spid="3"/>
                                        </p:tgtEl>
                                        <p:attrNameLst>
                                          <p:attrName>ppt_w</p:attrName>
                                        </p:attrNameLst>
                                      </p:cBhvr>
                                      <p:tavLst>
                                        <p:tav tm="0">
                                          <p:val>
                                            <p:strVal val="ppt_w"/>
                                          </p:val>
                                        </p:tav>
                                        <p:tav tm="100000">
                                          <p:val>
                                            <p:strVal val="ppt_w*0.70"/>
                                          </p:val>
                                        </p:tav>
                                      </p:tavLst>
                                    </p:anim>
                                    <p:anim calcmode="lin" valueType="num">
                                      <p:cBhvr>
                                        <p:cTn id="14" dur="1000"/>
                                        <p:tgtEl>
                                          <p:spTgt spid="3"/>
                                        </p:tgtEl>
                                        <p:attrNameLst>
                                          <p:attrName>ppt_h</p:attrName>
                                        </p:attrNameLst>
                                      </p:cBhvr>
                                      <p:tavLst>
                                        <p:tav tm="0">
                                          <p:val>
                                            <p:strVal val="ppt_h"/>
                                          </p:val>
                                        </p:tav>
                                        <p:tav tm="100000">
                                          <p:val>
                                            <p:strVal val="ppt_h"/>
                                          </p:val>
                                        </p:tav>
                                      </p:tavLst>
                                    </p:anim>
                                    <p:animEffect transition="out" filter="fade">
                                      <p:cBhvr>
                                        <p:cTn id="15" dur="1000"/>
                                        <p:tgtEl>
                                          <p:spTgt spid="3"/>
                                        </p:tgtEl>
                                      </p:cBhvr>
                                    </p:animEffect>
                                    <p:set>
                                      <p:cBhvr>
                                        <p:cTn id="16" dur="1" fill="hold">
                                          <p:stCondLst>
                                            <p:cond delay="999"/>
                                          </p:stCondLst>
                                        </p:cTn>
                                        <p:tgtEl>
                                          <p:spTgt spid="3"/>
                                        </p:tgtEl>
                                        <p:attrNameLst>
                                          <p:attrName>style.visibility</p:attrName>
                                        </p:attrNameLst>
                                      </p:cBhvr>
                                      <p:to>
                                        <p:strVal val="hidden"/>
                                      </p:to>
                                    </p:set>
                                  </p:childTnLst>
                                </p:cTn>
                              </p:par>
                              <p:par>
                                <p:cTn id="17" presetID="55" presetClass="exit" presetSubtype="0" fill="hold" grpId="0" nodeType="withEffect">
                                  <p:stCondLst>
                                    <p:cond delay="0"/>
                                  </p:stCondLst>
                                  <p:childTnLst>
                                    <p:anim calcmode="lin" valueType="num">
                                      <p:cBhvr>
                                        <p:cTn id="18" dur="1000"/>
                                        <p:tgtEl>
                                          <p:spTgt spid="11"/>
                                        </p:tgtEl>
                                        <p:attrNameLst>
                                          <p:attrName>ppt_w</p:attrName>
                                        </p:attrNameLst>
                                      </p:cBhvr>
                                      <p:tavLst>
                                        <p:tav tm="0">
                                          <p:val>
                                            <p:strVal val="ppt_w"/>
                                          </p:val>
                                        </p:tav>
                                        <p:tav tm="100000">
                                          <p:val>
                                            <p:strVal val="ppt_w*0.70"/>
                                          </p:val>
                                        </p:tav>
                                      </p:tavLst>
                                    </p:anim>
                                    <p:anim calcmode="lin" valueType="num">
                                      <p:cBhvr>
                                        <p:cTn id="19" dur="1000"/>
                                        <p:tgtEl>
                                          <p:spTgt spid="11"/>
                                        </p:tgtEl>
                                        <p:attrNameLst>
                                          <p:attrName>ppt_h</p:attrName>
                                        </p:attrNameLst>
                                      </p:cBhvr>
                                      <p:tavLst>
                                        <p:tav tm="0">
                                          <p:val>
                                            <p:strVal val="ppt_h"/>
                                          </p:val>
                                        </p:tav>
                                        <p:tav tm="100000">
                                          <p:val>
                                            <p:strVal val="ppt_h"/>
                                          </p:val>
                                        </p:tav>
                                      </p:tavLst>
                                    </p:anim>
                                    <p:animEffect transition="out" filter="fade">
                                      <p:cBhvr>
                                        <p:cTn id="20" dur="1000"/>
                                        <p:tgtEl>
                                          <p:spTgt spid="11"/>
                                        </p:tgtEl>
                                      </p:cBhvr>
                                    </p:animEffect>
                                    <p:set>
                                      <p:cBhvr>
                                        <p:cTn id="21"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3" grpId="0"/>
      <p:bldP spid="3"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1730514"/>
            <a:ext cx="8229600" cy="3862596"/>
          </a:xfrm>
          <a:prstGeom prst="rect">
            <a:avLst/>
          </a:prstGeom>
          <a:noFill/>
        </p:spPr>
        <p:txBody>
          <a:bodyPr vert="horz" wrap="square" rtlCol="0">
            <a:spAutoFit/>
          </a:bodyPr>
          <a:lstStyle/>
          <a:p>
            <a:r>
              <a:rPr lang="en-US" sz="3500" b="1" dirty="0">
                <a:solidFill>
                  <a:srgbClr val="800000"/>
                </a:solidFill>
              </a:rPr>
              <a:t>Ex. 21:5-6 ~ </a:t>
            </a:r>
            <a:r>
              <a:rPr lang="en-US" sz="3500" b="1" baseline="30000" dirty="0">
                <a:solidFill>
                  <a:srgbClr val="800000"/>
                </a:solidFill>
              </a:rPr>
              <a:t>5</a:t>
            </a:r>
            <a:r>
              <a:rPr lang="en-US" sz="3500" b="1" dirty="0">
                <a:solidFill>
                  <a:srgbClr val="800000"/>
                </a:solidFill>
              </a:rPr>
              <a:t> </a:t>
            </a:r>
            <a:r>
              <a:rPr lang="en-US" sz="3500" b="1" dirty="0">
                <a:solidFill>
                  <a:srgbClr val="002060"/>
                </a:solidFill>
              </a:rPr>
              <a:t>But if the servant plainly says, "I love my master, my wife, and my children; I will not go out free," </a:t>
            </a:r>
            <a:r>
              <a:rPr lang="en-US" sz="3500" b="1" baseline="30000" dirty="0">
                <a:solidFill>
                  <a:srgbClr val="800000"/>
                </a:solidFill>
              </a:rPr>
              <a:t>6</a:t>
            </a:r>
            <a:r>
              <a:rPr lang="en-US" sz="3500" b="1" dirty="0">
                <a:solidFill>
                  <a:srgbClr val="800000"/>
                </a:solidFill>
              </a:rPr>
              <a:t> </a:t>
            </a:r>
            <a:r>
              <a:rPr lang="en-US" sz="3500" b="1" dirty="0">
                <a:solidFill>
                  <a:srgbClr val="002060"/>
                </a:solidFill>
              </a:rPr>
              <a:t>then his master shall bring him to the judges. He shall also bring him to the door, or to the doorpost, and his master shall pierce his ear with an awl; and he shall serve him forever.</a:t>
            </a:r>
          </a:p>
        </p:txBody>
      </p:sp>
      <p:sp>
        <p:nvSpPr>
          <p:cNvPr id="4" name="Rounded Rectangle 3"/>
          <p:cNvSpPr/>
          <p:nvPr/>
        </p:nvSpPr>
        <p:spPr>
          <a:xfrm>
            <a:off x="4759656" y="1816639"/>
            <a:ext cx="1600200" cy="545561"/>
          </a:xfrm>
          <a:prstGeom prst="roundRect">
            <a:avLst/>
          </a:prstGeom>
          <a:solidFill>
            <a:srgbClr val="800000">
              <a:alpha val="34902"/>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677108"/>
          </a:xfrm>
          <a:prstGeom prst="rect">
            <a:avLst/>
          </a:prstGeom>
          <a:noFill/>
        </p:spPr>
        <p:txBody>
          <a:bodyPr wrap="square" rtlCol="0">
            <a:spAutoFit/>
            <a:scene3d>
              <a:camera prst="orthographicFront"/>
              <a:lightRig rig="threePt" dir="t"/>
            </a:scene3d>
            <a:sp3d extrusionH="107950">
              <a:bevelT w="152400" h="158750"/>
            </a:sp3d>
          </a:bodyPr>
          <a:lstStyle/>
          <a:p>
            <a:r>
              <a:rPr lang="en-US" sz="3800" b="1" dirty="0" smtClean="0">
                <a:solidFill>
                  <a:srgbClr val="800000"/>
                </a:solidFill>
                <a:effectLst>
                  <a:glow rad="228600">
                    <a:srgbClr val="ECD890"/>
                  </a:glow>
                </a:effectLst>
                <a:latin typeface="Grant" pitchFamily="2" charset="0"/>
              </a:rPr>
              <a:t>Galatians</a:t>
            </a:r>
            <a:endParaRPr lang="en-US" sz="38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677108"/>
          </a:xfrm>
          <a:prstGeom prst="rect">
            <a:avLst/>
          </a:prstGeom>
          <a:noFill/>
        </p:spPr>
        <p:txBody>
          <a:bodyPr wrap="square" rtlCol="0">
            <a:spAutoFit/>
            <a:scene3d>
              <a:camera prst="orthographicFront"/>
              <a:lightRig rig="threePt" dir="t"/>
            </a:scene3d>
            <a:sp3d extrusionH="107950">
              <a:bevelT w="152400" h="158750"/>
            </a:sp3d>
          </a:bodyPr>
          <a:lstStyle/>
          <a:p>
            <a:r>
              <a:rPr lang="en-US" sz="3800" b="1" dirty="0" smtClean="0">
                <a:solidFill>
                  <a:srgbClr val="800000"/>
                </a:solidFill>
                <a:effectLst>
                  <a:glow rad="228600">
                    <a:srgbClr val="ECD890"/>
                  </a:glow>
                </a:effectLst>
                <a:latin typeface="Grant" pitchFamily="2" charset="0"/>
              </a:rPr>
              <a:t>1:8-24</a:t>
            </a:r>
            <a:endParaRPr lang="en-US" sz="38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692497"/>
          </a:xfrm>
          <a:prstGeom prst="rect">
            <a:avLst/>
          </a:prstGeom>
          <a:noFill/>
        </p:spPr>
        <p:txBody>
          <a:bodyPr vert="horz" wrap="square" rtlCol="0">
            <a:spAutoFit/>
          </a:bodyPr>
          <a:lstStyle/>
          <a:p>
            <a:endParaRPr lang="en-US" sz="3900" b="1" dirty="0">
              <a:solidFill>
                <a:srgbClr val="002060"/>
              </a:solidFill>
            </a:endParaRPr>
          </a:p>
        </p:txBody>
      </p:sp>
      <p:sp>
        <p:nvSpPr>
          <p:cNvPr id="11" name="TextBox 10"/>
          <p:cNvSpPr txBox="1"/>
          <p:nvPr/>
        </p:nvSpPr>
        <p:spPr>
          <a:xfrm>
            <a:off x="457200" y="457200"/>
            <a:ext cx="8229600" cy="707886"/>
          </a:xfrm>
          <a:prstGeom prst="rect">
            <a:avLst/>
          </a:prstGeom>
          <a:noFill/>
        </p:spPr>
        <p:txBody>
          <a:bodyPr vert="horz" wrap="square" rtlCol="0">
            <a:spAutoFit/>
          </a:bodyPr>
          <a:lstStyle/>
          <a:p>
            <a:r>
              <a:rPr lang="en-US" sz="4000" b="1" dirty="0">
                <a:solidFill>
                  <a:srgbClr val="002060"/>
                </a:solidFill>
              </a:rPr>
              <a:t>Bondservant</a:t>
            </a:r>
            <a:r>
              <a:rPr lang="en-US" sz="4000" b="1" dirty="0"/>
              <a:t> </a:t>
            </a:r>
            <a:r>
              <a:rPr lang="en-US" sz="4000" b="1" dirty="0">
                <a:solidFill>
                  <a:srgbClr val="800000"/>
                </a:solidFill>
              </a:rPr>
              <a:t>~</a:t>
            </a:r>
            <a:r>
              <a:rPr lang="en-US" sz="4000" b="1" dirty="0"/>
              <a:t> </a:t>
            </a:r>
            <a:r>
              <a:rPr lang="en-US" sz="4000" b="1" i="1" dirty="0" err="1" smtClean="0">
                <a:solidFill>
                  <a:srgbClr val="002060"/>
                </a:solidFill>
                <a:latin typeface="Times New Roman" pitchFamily="18" charset="0"/>
                <a:cs typeface="Times New Roman" pitchFamily="18" charset="0"/>
              </a:rPr>
              <a:t>doulos</a:t>
            </a:r>
            <a:endParaRPr lang="en-US" sz="4000" b="1" dirty="0">
              <a:solidFill>
                <a:srgbClr val="002060"/>
              </a:solidFill>
              <a:latin typeface="Times New Roman" pitchFamily="18" charset="0"/>
              <a:cs typeface="Times New Roman" pitchFamily="18" charset="0"/>
            </a:endParaRPr>
          </a:p>
        </p:txBody>
      </p:sp>
      <p:sp>
        <p:nvSpPr>
          <p:cNvPr id="3" name="TextBox 2"/>
          <p:cNvSpPr txBox="1"/>
          <p:nvPr/>
        </p:nvSpPr>
        <p:spPr>
          <a:xfrm>
            <a:off x="685800" y="1108753"/>
            <a:ext cx="8001000" cy="707886"/>
          </a:xfrm>
          <a:prstGeom prst="rect">
            <a:avLst/>
          </a:prstGeom>
          <a:noFill/>
        </p:spPr>
        <p:txBody>
          <a:bodyPr vert="horz" wrap="square" rtlCol="0">
            <a:spAutoFit/>
          </a:bodyPr>
          <a:lstStyle/>
          <a:p>
            <a:pPr marL="571500" indent="-571500">
              <a:buFont typeface="Arial" pitchFamily="34" charset="0"/>
              <a:buChar char="•"/>
            </a:pPr>
            <a:r>
              <a:rPr lang="en-US" sz="4000" b="1" dirty="0" smtClean="0">
                <a:solidFill>
                  <a:srgbClr val="800000"/>
                </a:solidFill>
              </a:rPr>
              <a:t>Hebrew </a:t>
            </a:r>
            <a:r>
              <a:rPr lang="en-US" sz="4000" b="1" dirty="0">
                <a:solidFill>
                  <a:srgbClr val="800000"/>
                </a:solidFill>
              </a:rPr>
              <a:t>~ </a:t>
            </a:r>
            <a:r>
              <a:rPr lang="en-US" sz="4000" b="1" i="1" dirty="0" err="1">
                <a:solidFill>
                  <a:srgbClr val="002060"/>
                </a:solidFill>
                <a:latin typeface="Times New Roman" pitchFamily="18" charset="0"/>
                <a:cs typeface="Times New Roman" pitchFamily="18" charset="0"/>
              </a:rPr>
              <a:t>ebed</a:t>
            </a:r>
            <a:endParaRPr lang="en-US" sz="40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35623350"/>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strVal val="#ppt_w*0.70"/>
                                          </p:val>
                                        </p:tav>
                                        <p:tav tm="100000">
                                          <p:val>
                                            <p:strVal val="#ppt_w"/>
                                          </p:val>
                                        </p:tav>
                                      </p:tavLst>
                                    </p:anim>
                                    <p:anim calcmode="lin" valueType="num">
                                      <p:cBhvr>
                                        <p:cTn id="15" dur="1000" fill="hold"/>
                                        <p:tgtEl>
                                          <p:spTgt spid="8"/>
                                        </p:tgtEl>
                                        <p:attrNameLst>
                                          <p:attrName>ppt_h</p:attrName>
                                        </p:attrNameLst>
                                      </p:cBhvr>
                                      <p:tavLst>
                                        <p:tav tm="0">
                                          <p:val>
                                            <p:strVal val="#ppt_h"/>
                                          </p:val>
                                        </p:tav>
                                        <p:tav tm="100000">
                                          <p:val>
                                            <p:strVal val="#ppt_h"/>
                                          </p:val>
                                        </p:tav>
                                      </p:tavLst>
                                    </p:anim>
                                    <p:animEffect transition="in" filter="fade">
                                      <p:cBhvr>
                                        <p:cTn id="16" dur="1000"/>
                                        <p:tgtEl>
                                          <p:spTgt spid="8"/>
                                        </p:tgtEl>
                                      </p:cBhvr>
                                    </p:animEffect>
                                  </p:childTnLst>
                                </p:cTn>
                              </p:par>
                            </p:childTnLst>
                          </p:cTn>
                        </p:par>
                        <p:par>
                          <p:cTn id="17" fill="hold">
                            <p:stCondLst>
                              <p:cond delay="1000"/>
                            </p:stCondLst>
                            <p:childTnLst>
                              <p:par>
                                <p:cTn id="18" presetID="9" presetClass="emph" presetSubtype="0" grpId="1" nodeType="afterEffect">
                                  <p:stCondLst>
                                    <p:cond delay="0"/>
                                  </p:stCondLst>
                                  <p:childTnLst>
                                    <p:set>
                                      <p:cBhvr rctx="PPT">
                                        <p:cTn id="19" dur="indefinite"/>
                                        <p:tgtEl>
                                          <p:spTgt spid="3"/>
                                        </p:tgtEl>
                                        <p:attrNameLst>
                                          <p:attrName>style.opacity</p:attrName>
                                        </p:attrNameLst>
                                      </p:cBhvr>
                                      <p:to>
                                        <p:strVal val="0.5"/>
                                      </p:to>
                                    </p:set>
                                    <p:animEffect filter="image" prLst="opacity: 0.5">
                                      <p:cBhvr rctx="IE">
                                        <p:cTn id="20" dur="indefinite"/>
                                        <p:tgtEl>
                                          <p:spTgt spid="3"/>
                                        </p:tgtEl>
                                      </p:cBhvr>
                                    </p:animEffect>
                                  </p:childTnLst>
                                </p:cTn>
                              </p:par>
                              <p:par>
                                <p:cTn id="21" presetID="9" presetClass="emph" presetSubtype="0" grpId="0" nodeType="withEffect">
                                  <p:stCondLst>
                                    <p:cond delay="0"/>
                                  </p:stCondLst>
                                  <p:childTnLst>
                                    <p:set>
                                      <p:cBhvr rctx="PPT">
                                        <p:cTn id="22" dur="indefinite"/>
                                        <p:tgtEl>
                                          <p:spTgt spid="11"/>
                                        </p:tgtEl>
                                        <p:attrNameLst>
                                          <p:attrName>style.opacity</p:attrName>
                                        </p:attrNameLst>
                                      </p:cBhvr>
                                      <p:to>
                                        <p:strVal val="0.5"/>
                                      </p:to>
                                    </p:set>
                                    <p:animEffect filter="image" prLst="opacity: 0.5">
                                      <p:cBhvr rctx="IE">
                                        <p:cTn id="23" dur="indefinite"/>
                                        <p:tgtEl>
                                          <p:spTgt spid="11"/>
                                        </p:tgtEl>
                                      </p:cBhvr>
                                    </p:animEffect>
                                  </p:childTnLst>
                                </p:cTn>
                              </p:par>
                            </p:childTnLst>
                          </p:cTn>
                        </p:par>
                        <p:par>
                          <p:cTn id="24" fill="hold">
                            <p:stCondLst>
                              <p:cond delay="1000"/>
                            </p:stCondLst>
                            <p:childTnLst>
                              <p:par>
                                <p:cTn id="25" presetID="55" presetClass="entr" presetSubtype="0"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1000" fill="hold"/>
                                        <p:tgtEl>
                                          <p:spTgt spid="4"/>
                                        </p:tgtEl>
                                        <p:attrNameLst>
                                          <p:attrName>ppt_w</p:attrName>
                                        </p:attrNameLst>
                                      </p:cBhvr>
                                      <p:tavLst>
                                        <p:tav tm="0">
                                          <p:val>
                                            <p:strVal val="#ppt_w*0.70"/>
                                          </p:val>
                                        </p:tav>
                                        <p:tav tm="100000">
                                          <p:val>
                                            <p:strVal val="#ppt_w"/>
                                          </p:val>
                                        </p:tav>
                                      </p:tavLst>
                                    </p:anim>
                                    <p:anim calcmode="lin" valueType="num">
                                      <p:cBhvr>
                                        <p:cTn id="28" dur="1000" fill="hold"/>
                                        <p:tgtEl>
                                          <p:spTgt spid="4"/>
                                        </p:tgtEl>
                                        <p:attrNameLst>
                                          <p:attrName>ppt_h</p:attrName>
                                        </p:attrNameLst>
                                      </p:cBhvr>
                                      <p:tavLst>
                                        <p:tav tm="0">
                                          <p:val>
                                            <p:strVal val="#ppt_h"/>
                                          </p:val>
                                        </p:tav>
                                        <p:tav tm="100000">
                                          <p:val>
                                            <p:strVal val="#ppt_h"/>
                                          </p:val>
                                        </p:tav>
                                      </p:tavLst>
                                    </p:anim>
                                    <p:animEffect transition="in" filter="fade">
                                      <p:cBhvr>
                                        <p:cTn id="29" dur="1000"/>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55" presetClass="exit" presetSubtype="0" fill="hold" grpId="2" nodeType="clickEffect">
                                  <p:stCondLst>
                                    <p:cond delay="0"/>
                                  </p:stCondLst>
                                  <p:childTnLst>
                                    <p:anim calcmode="lin" valueType="num">
                                      <p:cBhvr>
                                        <p:cTn id="33" dur="1000"/>
                                        <p:tgtEl>
                                          <p:spTgt spid="3"/>
                                        </p:tgtEl>
                                        <p:attrNameLst>
                                          <p:attrName>ppt_w</p:attrName>
                                        </p:attrNameLst>
                                      </p:cBhvr>
                                      <p:tavLst>
                                        <p:tav tm="0">
                                          <p:val>
                                            <p:strVal val="ppt_w"/>
                                          </p:val>
                                        </p:tav>
                                        <p:tav tm="100000">
                                          <p:val>
                                            <p:strVal val="ppt_w*0.70"/>
                                          </p:val>
                                        </p:tav>
                                      </p:tavLst>
                                    </p:anim>
                                    <p:anim calcmode="lin" valueType="num">
                                      <p:cBhvr>
                                        <p:cTn id="34" dur="1000"/>
                                        <p:tgtEl>
                                          <p:spTgt spid="3"/>
                                        </p:tgtEl>
                                        <p:attrNameLst>
                                          <p:attrName>ppt_h</p:attrName>
                                        </p:attrNameLst>
                                      </p:cBhvr>
                                      <p:tavLst>
                                        <p:tav tm="0">
                                          <p:val>
                                            <p:strVal val="ppt_h"/>
                                          </p:val>
                                        </p:tav>
                                        <p:tav tm="100000">
                                          <p:val>
                                            <p:strVal val="ppt_h"/>
                                          </p:val>
                                        </p:tav>
                                      </p:tavLst>
                                    </p:anim>
                                    <p:animEffect transition="out" filter="fade">
                                      <p:cBhvr>
                                        <p:cTn id="35" dur="1000"/>
                                        <p:tgtEl>
                                          <p:spTgt spid="3"/>
                                        </p:tgtEl>
                                      </p:cBhvr>
                                    </p:animEffect>
                                    <p:set>
                                      <p:cBhvr>
                                        <p:cTn id="36" dur="1" fill="hold">
                                          <p:stCondLst>
                                            <p:cond delay="999"/>
                                          </p:stCondLst>
                                        </p:cTn>
                                        <p:tgtEl>
                                          <p:spTgt spid="3"/>
                                        </p:tgtEl>
                                        <p:attrNameLst>
                                          <p:attrName>style.visibility</p:attrName>
                                        </p:attrNameLst>
                                      </p:cBhvr>
                                      <p:to>
                                        <p:strVal val="hidden"/>
                                      </p:to>
                                    </p:set>
                                  </p:childTnLst>
                                </p:cTn>
                              </p:par>
                              <p:par>
                                <p:cTn id="37" presetID="55" presetClass="exit" presetSubtype="0" fill="hold" grpId="1" nodeType="withEffect">
                                  <p:stCondLst>
                                    <p:cond delay="0"/>
                                  </p:stCondLst>
                                  <p:childTnLst>
                                    <p:anim calcmode="lin" valueType="num">
                                      <p:cBhvr>
                                        <p:cTn id="38" dur="1000"/>
                                        <p:tgtEl>
                                          <p:spTgt spid="8"/>
                                        </p:tgtEl>
                                        <p:attrNameLst>
                                          <p:attrName>ppt_w</p:attrName>
                                        </p:attrNameLst>
                                      </p:cBhvr>
                                      <p:tavLst>
                                        <p:tav tm="0">
                                          <p:val>
                                            <p:strVal val="ppt_w"/>
                                          </p:val>
                                        </p:tav>
                                        <p:tav tm="100000">
                                          <p:val>
                                            <p:strVal val="ppt_w*0.70"/>
                                          </p:val>
                                        </p:tav>
                                      </p:tavLst>
                                    </p:anim>
                                    <p:anim calcmode="lin" valueType="num">
                                      <p:cBhvr>
                                        <p:cTn id="39" dur="1000"/>
                                        <p:tgtEl>
                                          <p:spTgt spid="8"/>
                                        </p:tgtEl>
                                        <p:attrNameLst>
                                          <p:attrName>ppt_h</p:attrName>
                                        </p:attrNameLst>
                                      </p:cBhvr>
                                      <p:tavLst>
                                        <p:tav tm="0">
                                          <p:val>
                                            <p:strVal val="ppt_h"/>
                                          </p:val>
                                        </p:tav>
                                        <p:tav tm="100000">
                                          <p:val>
                                            <p:strVal val="ppt_h"/>
                                          </p:val>
                                        </p:tav>
                                      </p:tavLst>
                                    </p:anim>
                                    <p:animEffect transition="out" filter="fade">
                                      <p:cBhvr>
                                        <p:cTn id="40" dur="1000"/>
                                        <p:tgtEl>
                                          <p:spTgt spid="8"/>
                                        </p:tgtEl>
                                      </p:cBhvr>
                                    </p:animEffect>
                                    <p:set>
                                      <p:cBhvr>
                                        <p:cTn id="41" dur="1" fill="hold">
                                          <p:stCondLst>
                                            <p:cond delay="999"/>
                                          </p:stCondLst>
                                        </p:cTn>
                                        <p:tgtEl>
                                          <p:spTgt spid="8"/>
                                        </p:tgtEl>
                                        <p:attrNameLst>
                                          <p:attrName>style.visibility</p:attrName>
                                        </p:attrNameLst>
                                      </p:cBhvr>
                                      <p:to>
                                        <p:strVal val="hidden"/>
                                      </p:to>
                                    </p:set>
                                  </p:childTnLst>
                                </p:cTn>
                              </p:par>
                              <p:par>
                                <p:cTn id="42" presetID="55" presetClass="exit" presetSubtype="0" fill="hold" grpId="1" nodeType="withEffect">
                                  <p:stCondLst>
                                    <p:cond delay="0"/>
                                  </p:stCondLst>
                                  <p:childTnLst>
                                    <p:anim calcmode="lin" valueType="num">
                                      <p:cBhvr>
                                        <p:cTn id="43" dur="1000"/>
                                        <p:tgtEl>
                                          <p:spTgt spid="11"/>
                                        </p:tgtEl>
                                        <p:attrNameLst>
                                          <p:attrName>ppt_w</p:attrName>
                                        </p:attrNameLst>
                                      </p:cBhvr>
                                      <p:tavLst>
                                        <p:tav tm="0">
                                          <p:val>
                                            <p:strVal val="ppt_w"/>
                                          </p:val>
                                        </p:tav>
                                        <p:tav tm="100000">
                                          <p:val>
                                            <p:strVal val="ppt_w*0.70"/>
                                          </p:val>
                                        </p:tav>
                                      </p:tavLst>
                                    </p:anim>
                                    <p:anim calcmode="lin" valueType="num">
                                      <p:cBhvr>
                                        <p:cTn id="44" dur="1000"/>
                                        <p:tgtEl>
                                          <p:spTgt spid="11"/>
                                        </p:tgtEl>
                                        <p:attrNameLst>
                                          <p:attrName>ppt_h</p:attrName>
                                        </p:attrNameLst>
                                      </p:cBhvr>
                                      <p:tavLst>
                                        <p:tav tm="0">
                                          <p:val>
                                            <p:strVal val="ppt_h"/>
                                          </p:val>
                                        </p:tav>
                                        <p:tav tm="100000">
                                          <p:val>
                                            <p:strVal val="ppt_h"/>
                                          </p:val>
                                        </p:tav>
                                      </p:tavLst>
                                    </p:anim>
                                    <p:animEffect transition="out" filter="fade">
                                      <p:cBhvr>
                                        <p:cTn id="45" dur="1000"/>
                                        <p:tgtEl>
                                          <p:spTgt spid="11"/>
                                        </p:tgtEl>
                                      </p:cBhvr>
                                    </p:animEffect>
                                    <p:set>
                                      <p:cBhvr>
                                        <p:cTn id="46" dur="1" fill="hold">
                                          <p:stCondLst>
                                            <p:cond delay="999"/>
                                          </p:stCondLst>
                                        </p:cTn>
                                        <p:tgtEl>
                                          <p:spTgt spid="11"/>
                                        </p:tgtEl>
                                        <p:attrNameLst>
                                          <p:attrName>style.visibility</p:attrName>
                                        </p:attrNameLst>
                                      </p:cBhvr>
                                      <p:to>
                                        <p:strVal val="hidden"/>
                                      </p:to>
                                    </p:set>
                                  </p:childTnLst>
                                </p:cTn>
                              </p:par>
                              <p:par>
                                <p:cTn id="47" presetID="55" presetClass="exit" presetSubtype="0" fill="hold" grpId="1" nodeType="withEffect">
                                  <p:stCondLst>
                                    <p:cond delay="0"/>
                                  </p:stCondLst>
                                  <p:childTnLst>
                                    <p:anim calcmode="lin" valueType="num">
                                      <p:cBhvr>
                                        <p:cTn id="48" dur="1000"/>
                                        <p:tgtEl>
                                          <p:spTgt spid="4"/>
                                        </p:tgtEl>
                                        <p:attrNameLst>
                                          <p:attrName>ppt_w</p:attrName>
                                        </p:attrNameLst>
                                      </p:cBhvr>
                                      <p:tavLst>
                                        <p:tav tm="0">
                                          <p:val>
                                            <p:strVal val="ppt_w"/>
                                          </p:val>
                                        </p:tav>
                                        <p:tav tm="100000">
                                          <p:val>
                                            <p:strVal val="ppt_w*0.70"/>
                                          </p:val>
                                        </p:tav>
                                      </p:tavLst>
                                    </p:anim>
                                    <p:anim calcmode="lin" valueType="num">
                                      <p:cBhvr>
                                        <p:cTn id="49" dur="1000"/>
                                        <p:tgtEl>
                                          <p:spTgt spid="4"/>
                                        </p:tgtEl>
                                        <p:attrNameLst>
                                          <p:attrName>ppt_h</p:attrName>
                                        </p:attrNameLst>
                                      </p:cBhvr>
                                      <p:tavLst>
                                        <p:tav tm="0">
                                          <p:val>
                                            <p:strVal val="ppt_h"/>
                                          </p:val>
                                        </p:tav>
                                        <p:tav tm="100000">
                                          <p:val>
                                            <p:strVal val="ppt_h"/>
                                          </p:val>
                                        </p:tav>
                                      </p:tavLst>
                                    </p:anim>
                                    <p:animEffect transition="out" filter="fade">
                                      <p:cBhvr>
                                        <p:cTn id="50" dur="1000"/>
                                        <p:tgtEl>
                                          <p:spTgt spid="4"/>
                                        </p:tgtEl>
                                      </p:cBhvr>
                                    </p:animEffect>
                                    <p:set>
                                      <p:cBhvr>
                                        <p:cTn id="51"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4" grpId="0" animBg="1"/>
      <p:bldP spid="4" grpId="1" animBg="1"/>
      <p:bldP spid="11" grpId="0"/>
      <p:bldP spid="11" grpId="1"/>
      <p:bldP spid="3" grpId="0"/>
      <p:bldP spid="3" grpId="1"/>
      <p:bldP spid="3" grpId="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677108"/>
          </a:xfrm>
          <a:prstGeom prst="rect">
            <a:avLst/>
          </a:prstGeom>
          <a:noFill/>
        </p:spPr>
        <p:txBody>
          <a:bodyPr wrap="square" rtlCol="0">
            <a:spAutoFit/>
            <a:scene3d>
              <a:camera prst="orthographicFront"/>
              <a:lightRig rig="threePt" dir="t"/>
            </a:scene3d>
            <a:sp3d extrusionH="107950">
              <a:bevelT w="152400" h="158750"/>
            </a:sp3d>
          </a:bodyPr>
          <a:lstStyle/>
          <a:p>
            <a:r>
              <a:rPr lang="en-US" sz="3800" b="1" dirty="0" smtClean="0">
                <a:solidFill>
                  <a:srgbClr val="800000"/>
                </a:solidFill>
                <a:effectLst>
                  <a:glow rad="228600">
                    <a:srgbClr val="ECD890"/>
                  </a:glow>
                </a:effectLst>
                <a:latin typeface="Grant" pitchFamily="2" charset="0"/>
              </a:rPr>
              <a:t>Galatians</a:t>
            </a:r>
            <a:endParaRPr lang="en-US" sz="38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677108"/>
          </a:xfrm>
          <a:prstGeom prst="rect">
            <a:avLst/>
          </a:prstGeom>
          <a:noFill/>
        </p:spPr>
        <p:txBody>
          <a:bodyPr wrap="square" rtlCol="0">
            <a:spAutoFit/>
            <a:scene3d>
              <a:camera prst="orthographicFront"/>
              <a:lightRig rig="threePt" dir="t"/>
            </a:scene3d>
            <a:sp3d extrusionH="107950">
              <a:bevelT w="152400" h="158750"/>
            </a:sp3d>
          </a:bodyPr>
          <a:lstStyle/>
          <a:p>
            <a:r>
              <a:rPr lang="en-US" sz="3800" b="1" dirty="0" smtClean="0">
                <a:solidFill>
                  <a:srgbClr val="800000"/>
                </a:solidFill>
                <a:effectLst>
                  <a:glow rad="228600">
                    <a:srgbClr val="ECD890"/>
                  </a:glow>
                </a:effectLst>
                <a:latin typeface="Grant" pitchFamily="2" charset="0"/>
              </a:rPr>
              <a:t>1:8-24</a:t>
            </a:r>
            <a:endParaRPr lang="en-US" sz="38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692497"/>
          </a:xfrm>
          <a:prstGeom prst="rect">
            <a:avLst/>
          </a:prstGeom>
          <a:noFill/>
        </p:spPr>
        <p:txBody>
          <a:bodyPr vert="horz" wrap="square" rtlCol="0">
            <a:spAutoFit/>
          </a:bodyPr>
          <a:lstStyle/>
          <a:p>
            <a:endParaRPr lang="en-US" sz="3900" b="1" dirty="0">
              <a:solidFill>
                <a:srgbClr val="002060"/>
              </a:solidFill>
            </a:endParaRPr>
          </a:p>
        </p:txBody>
      </p:sp>
      <p:sp>
        <p:nvSpPr>
          <p:cNvPr id="11" name="TextBox 10"/>
          <p:cNvSpPr txBox="1"/>
          <p:nvPr/>
        </p:nvSpPr>
        <p:spPr>
          <a:xfrm>
            <a:off x="457200" y="457200"/>
            <a:ext cx="8229600" cy="1323439"/>
          </a:xfrm>
          <a:prstGeom prst="rect">
            <a:avLst/>
          </a:prstGeom>
          <a:noFill/>
        </p:spPr>
        <p:txBody>
          <a:bodyPr vert="horz" wrap="square" rtlCol="0">
            <a:spAutoFit/>
          </a:bodyPr>
          <a:lstStyle/>
          <a:p>
            <a:r>
              <a:rPr lang="en-US" sz="4000" b="1" dirty="0">
                <a:solidFill>
                  <a:srgbClr val="800000"/>
                </a:solidFill>
              </a:rPr>
              <a:t>Rom. 2:4b ~ </a:t>
            </a:r>
            <a:r>
              <a:rPr lang="en-US" sz="4000" b="1" dirty="0">
                <a:solidFill>
                  <a:srgbClr val="002060"/>
                </a:solidFill>
              </a:rPr>
              <a:t>… the goodness of God leads you to repentance</a:t>
            </a:r>
          </a:p>
        </p:txBody>
      </p:sp>
      <p:sp>
        <p:nvSpPr>
          <p:cNvPr id="3" name="TextBox 2"/>
          <p:cNvSpPr txBox="1"/>
          <p:nvPr/>
        </p:nvSpPr>
        <p:spPr>
          <a:xfrm>
            <a:off x="457200" y="1698008"/>
            <a:ext cx="8229600" cy="1323439"/>
          </a:xfrm>
          <a:prstGeom prst="rect">
            <a:avLst/>
          </a:prstGeom>
          <a:noFill/>
        </p:spPr>
        <p:txBody>
          <a:bodyPr vert="horz" wrap="square" rtlCol="0">
            <a:spAutoFit/>
          </a:bodyPr>
          <a:lstStyle/>
          <a:p>
            <a:r>
              <a:rPr lang="en-US" sz="4000" b="1" dirty="0">
                <a:solidFill>
                  <a:srgbClr val="800000"/>
                </a:solidFill>
              </a:rPr>
              <a:t>2 Cor. 5:14a ~ </a:t>
            </a:r>
            <a:r>
              <a:rPr lang="en-US" sz="4000" b="1" dirty="0">
                <a:solidFill>
                  <a:srgbClr val="002060"/>
                </a:solidFill>
              </a:rPr>
              <a:t>The love of Christ compels us …</a:t>
            </a:r>
            <a:endParaRPr lang="en-US" sz="40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438262920"/>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xit" presetSubtype="0" fill="hold" grpId="2" nodeType="clickEffect">
                                  <p:stCondLst>
                                    <p:cond delay="0"/>
                                  </p:stCondLst>
                                  <p:childTnLst>
                                    <p:anim calcmode="lin" valueType="num">
                                      <p:cBhvr>
                                        <p:cTn id="13" dur="1000"/>
                                        <p:tgtEl>
                                          <p:spTgt spid="3"/>
                                        </p:tgtEl>
                                        <p:attrNameLst>
                                          <p:attrName>ppt_w</p:attrName>
                                        </p:attrNameLst>
                                      </p:cBhvr>
                                      <p:tavLst>
                                        <p:tav tm="0">
                                          <p:val>
                                            <p:strVal val="ppt_w"/>
                                          </p:val>
                                        </p:tav>
                                        <p:tav tm="100000">
                                          <p:val>
                                            <p:strVal val="ppt_w*0.70"/>
                                          </p:val>
                                        </p:tav>
                                      </p:tavLst>
                                    </p:anim>
                                    <p:anim calcmode="lin" valueType="num">
                                      <p:cBhvr>
                                        <p:cTn id="14" dur="1000"/>
                                        <p:tgtEl>
                                          <p:spTgt spid="3"/>
                                        </p:tgtEl>
                                        <p:attrNameLst>
                                          <p:attrName>ppt_h</p:attrName>
                                        </p:attrNameLst>
                                      </p:cBhvr>
                                      <p:tavLst>
                                        <p:tav tm="0">
                                          <p:val>
                                            <p:strVal val="ppt_h"/>
                                          </p:val>
                                        </p:tav>
                                        <p:tav tm="100000">
                                          <p:val>
                                            <p:strVal val="ppt_h"/>
                                          </p:val>
                                        </p:tav>
                                      </p:tavLst>
                                    </p:anim>
                                    <p:animEffect transition="out" filter="fade">
                                      <p:cBhvr>
                                        <p:cTn id="15" dur="1000"/>
                                        <p:tgtEl>
                                          <p:spTgt spid="3"/>
                                        </p:tgtEl>
                                      </p:cBhvr>
                                    </p:animEffect>
                                    <p:set>
                                      <p:cBhvr>
                                        <p:cTn id="16" dur="1" fill="hold">
                                          <p:stCondLst>
                                            <p:cond delay="999"/>
                                          </p:stCondLst>
                                        </p:cTn>
                                        <p:tgtEl>
                                          <p:spTgt spid="3"/>
                                        </p:tgtEl>
                                        <p:attrNameLst>
                                          <p:attrName>style.visibility</p:attrName>
                                        </p:attrNameLst>
                                      </p:cBhvr>
                                      <p:to>
                                        <p:strVal val="hidden"/>
                                      </p:to>
                                    </p:set>
                                  </p:childTnLst>
                                </p:cTn>
                              </p:par>
                              <p:par>
                                <p:cTn id="17" presetID="55" presetClass="exit" presetSubtype="0" fill="hold" grpId="1" nodeType="withEffect">
                                  <p:stCondLst>
                                    <p:cond delay="0"/>
                                  </p:stCondLst>
                                  <p:childTnLst>
                                    <p:anim calcmode="lin" valueType="num">
                                      <p:cBhvr>
                                        <p:cTn id="18" dur="1000"/>
                                        <p:tgtEl>
                                          <p:spTgt spid="11"/>
                                        </p:tgtEl>
                                        <p:attrNameLst>
                                          <p:attrName>ppt_w</p:attrName>
                                        </p:attrNameLst>
                                      </p:cBhvr>
                                      <p:tavLst>
                                        <p:tav tm="0">
                                          <p:val>
                                            <p:strVal val="ppt_w"/>
                                          </p:val>
                                        </p:tav>
                                        <p:tav tm="100000">
                                          <p:val>
                                            <p:strVal val="ppt_w*0.70"/>
                                          </p:val>
                                        </p:tav>
                                      </p:tavLst>
                                    </p:anim>
                                    <p:anim calcmode="lin" valueType="num">
                                      <p:cBhvr>
                                        <p:cTn id="19" dur="1000"/>
                                        <p:tgtEl>
                                          <p:spTgt spid="11"/>
                                        </p:tgtEl>
                                        <p:attrNameLst>
                                          <p:attrName>ppt_h</p:attrName>
                                        </p:attrNameLst>
                                      </p:cBhvr>
                                      <p:tavLst>
                                        <p:tav tm="0">
                                          <p:val>
                                            <p:strVal val="ppt_h"/>
                                          </p:val>
                                        </p:tav>
                                        <p:tav tm="100000">
                                          <p:val>
                                            <p:strVal val="ppt_h"/>
                                          </p:val>
                                        </p:tav>
                                      </p:tavLst>
                                    </p:anim>
                                    <p:animEffect transition="out" filter="fade">
                                      <p:cBhvr>
                                        <p:cTn id="20" dur="1000"/>
                                        <p:tgtEl>
                                          <p:spTgt spid="11"/>
                                        </p:tgtEl>
                                      </p:cBhvr>
                                    </p:animEffect>
                                    <p:set>
                                      <p:cBhvr>
                                        <p:cTn id="21"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1"/>
      <p:bldP spid="3" grpId="0"/>
      <p:bldP spid="3" grpId="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677108"/>
          </a:xfrm>
          <a:prstGeom prst="rect">
            <a:avLst/>
          </a:prstGeom>
          <a:noFill/>
        </p:spPr>
        <p:txBody>
          <a:bodyPr wrap="square" rtlCol="0">
            <a:spAutoFit/>
            <a:scene3d>
              <a:camera prst="orthographicFront"/>
              <a:lightRig rig="threePt" dir="t"/>
            </a:scene3d>
            <a:sp3d extrusionH="107950">
              <a:bevelT w="152400" h="158750"/>
            </a:sp3d>
          </a:bodyPr>
          <a:lstStyle/>
          <a:p>
            <a:r>
              <a:rPr lang="en-US" sz="3800" b="1" dirty="0" smtClean="0">
                <a:solidFill>
                  <a:srgbClr val="800000"/>
                </a:solidFill>
                <a:effectLst>
                  <a:glow rad="228600">
                    <a:srgbClr val="ECD890"/>
                  </a:glow>
                </a:effectLst>
                <a:latin typeface="Grant" pitchFamily="2" charset="0"/>
              </a:rPr>
              <a:t>Galatians</a:t>
            </a:r>
            <a:endParaRPr lang="en-US" sz="38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677108"/>
          </a:xfrm>
          <a:prstGeom prst="rect">
            <a:avLst/>
          </a:prstGeom>
          <a:noFill/>
        </p:spPr>
        <p:txBody>
          <a:bodyPr wrap="square" rtlCol="0">
            <a:spAutoFit/>
            <a:scene3d>
              <a:camera prst="orthographicFront"/>
              <a:lightRig rig="threePt" dir="t"/>
            </a:scene3d>
            <a:sp3d extrusionH="107950">
              <a:bevelT w="152400" h="158750"/>
            </a:sp3d>
          </a:bodyPr>
          <a:lstStyle/>
          <a:p>
            <a:r>
              <a:rPr lang="en-US" sz="3800" b="1" dirty="0" smtClean="0">
                <a:solidFill>
                  <a:srgbClr val="800000"/>
                </a:solidFill>
                <a:effectLst>
                  <a:glow rad="228600">
                    <a:srgbClr val="ECD890"/>
                  </a:glow>
                </a:effectLst>
                <a:latin typeface="Grant" pitchFamily="2" charset="0"/>
              </a:rPr>
              <a:t>1:8-24</a:t>
            </a:r>
            <a:endParaRPr lang="en-US" sz="38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692497"/>
          </a:xfrm>
          <a:prstGeom prst="rect">
            <a:avLst/>
          </a:prstGeom>
          <a:noFill/>
        </p:spPr>
        <p:txBody>
          <a:bodyPr vert="horz" wrap="square" rtlCol="0">
            <a:spAutoFit/>
          </a:bodyPr>
          <a:lstStyle/>
          <a:p>
            <a:endParaRPr lang="en-US" sz="3900" b="1" dirty="0">
              <a:solidFill>
                <a:srgbClr val="002060"/>
              </a:solidFill>
            </a:endParaRPr>
          </a:p>
        </p:txBody>
      </p:sp>
      <p:sp>
        <p:nvSpPr>
          <p:cNvPr id="11" name="TextBox 10"/>
          <p:cNvSpPr txBox="1"/>
          <p:nvPr/>
        </p:nvSpPr>
        <p:spPr>
          <a:xfrm>
            <a:off x="457200" y="457200"/>
            <a:ext cx="8229600" cy="707886"/>
          </a:xfrm>
          <a:prstGeom prst="rect">
            <a:avLst/>
          </a:prstGeom>
          <a:noFill/>
        </p:spPr>
        <p:txBody>
          <a:bodyPr vert="horz" wrap="square" rtlCol="0">
            <a:spAutoFit/>
          </a:bodyPr>
          <a:lstStyle/>
          <a:p>
            <a:r>
              <a:rPr lang="en-US" sz="4000" b="1" dirty="0">
                <a:solidFill>
                  <a:srgbClr val="002060"/>
                </a:solidFill>
              </a:rPr>
              <a:t>Gospel </a:t>
            </a:r>
            <a:r>
              <a:rPr lang="en-US" sz="4000" b="1" dirty="0">
                <a:solidFill>
                  <a:srgbClr val="800000"/>
                </a:solidFill>
              </a:rPr>
              <a:t>~ </a:t>
            </a:r>
            <a:r>
              <a:rPr lang="en-US" sz="4000" b="1" i="1" dirty="0" err="1">
                <a:solidFill>
                  <a:srgbClr val="002060"/>
                </a:solidFill>
                <a:latin typeface="Times New Roman" pitchFamily="18" charset="0"/>
                <a:cs typeface="Times New Roman" pitchFamily="18" charset="0"/>
              </a:rPr>
              <a:t>euangelion</a:t>
            </a:r>
            <a:endParaRPr lang="en-US" sz="4000" b="1" dirty="0">
              <a:solidFill>
                <a:srgbClr val="002060"/>
              </a:solidFill>
              <a:latin typeface="Times New Roman" pitchFamily="18" charset="0"/>
              <a:cs typeface="Times New Roman" pitchFamily="18" charset="0"/>
            </a:endParaRPr>
          </a:p>
        </p:txBody>
      </p:sp>
      <p:sp>
        <p:nvSpPr>
          <p:cNvPr id="3" name="TextBox 2"/>
          <p:cNvSpPr txBox="1"/>
          <p:nvPr/>
        </p:nvSpPr>
        <p:spPr>
          <a:xfrm>
            <a:off x="457200" y="1108753"/>
            <a:ext cx="8229600" cy="707886"/>
          </a:xfrm>
          <a:prstGeom prst="rect">
            <a:avLst/>
          </a:prstGeom>
          <a:noFill/>
        </p:spPr>
        <p:txBody>
          <a:bodyPr vert="horz" wrap="square" rtlCol="0">
            <a:spAutoFit/>
          </a:bodyPr>
          <a:lstStyle/>
          <a:p>
            <a:r>
              <a:rPr lang="en-US" sz="4000" b="1" dirty="0">
                <a:solidFill>
                  <a:srgbClr val="002060"/>
                </a:solidFill>
              </a:rPr>
              <a:t>Preached</a:t>
            </a:r>
            <a:r>
              <a:rPr lang="en-US" sz="4000" b="1" dirty="0">
                <a:solidFill>
                  <a:srgbClr val="800000"/>
                </a:solidFill>
              </a:rPr>
              <a:t> ~ </a:t>
            </a:r>
            <a:r>
              <a:rPr lang="en-US" sz="4000" b="1" i="1" dirty="0" err="1">
                <a:solidFill>
                  <a:srgbClr val="002060"/>
                </a:solidFill>
                <a:latin typeface="Times New Roman" pitchFamily="18" charset="0"/>
                <a:cs typeface="Times New Roman" pitchFamily="18" charset="0"/>
              </a:rPr>
              <a:t>euangelizō</a:t>
            </a:r>
            <a:endParaRPr lang="en-US" sz="4000" b="1" dirty="0">
              <a:solidFill>
                <a:srgbClr val="002060"/>
              </a:solidFill>
              <a:latin typeface="Times New Roman" pitchFamily="18" charset="0"/>
              <a:cs typeface="Times New Roman" pitchFamily="18" charset="0"/>
            </a:endParaRPr>
          </a:p>
        </p:txBody>
      </p:sp>
      <p:sp>
        <p:nvSpPr>
          <p:cNvPr id="9" name="Rounded Rectangle 8"/>
          <p:cNvSpPr/>
          <p:nvPr/>
        </p:nvSpPr>
        <p:spPr>
          <a:xfrm>
            <a:off x="3175376" y="1906487"/>
            <a:ext cx="2471384" cy="545561"/>
          </a:xfrm>
          <a:prstGeom prst="roundRect">
            <a:avLst/>
          </a:prstGeom>
          <a:solidFill>
            <a:srgbClr val="002060">
              <a:alpha val="34902"/>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7290176" y="1905000"/>
            <a:ext cx="1355680" cy="545561"/>
          </a:xfrm>
          <a:prstGeom prst="roundRect">
            <a:avLst/>
          </a:prstGeom>
          <a:solidFill>
            <a:srgbClr val="002060">
              <a:alpha val="34902"/>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a:off x="457200" y="2492992"/>
            <a:ext cx="1828800" cy="545561"/>
          </a:xfrm>
          <a:prstGeom prst="roundRect">
            <a:avLst/>
          </a:prstGeom>
          <a:solidFill>
            <a:srgbClr val="002060">
              <a:alpha val="34902"/>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57200" y="1771471"/>
            <a:ext cx="8229600" cy="1323439"/>
          </a:xfrm>
          <a:prstGeom prst="rect">
            <a:avLst/>
          </a:prstGeom>
          <a:noFill/>
        </p:spPr>
        <p:txBody>
          <a:bodyPr vert="horz" wrap="square" rtlCol="0">
            <a:spAutoFit/>
          </a:bodyPr>
          <a:lstStyle/>
          <a:p>
            <a:r>
              <a:rPr lang="en-US" sz="4000" b="1" dirty="0">
                <a:solidFill>
                  <a:srgbClr val="800000"/>
                </a:solidFill>
              </a:rPr>
              <a:t>Literally, </a:t>
            </a:r>
            <a:r>
              <a:rPr lang="en-US" sz="4000" b="1" i="1" dirty="0">
                <a:solidFill>
                  <a:srgbClr val="800000"/>
                </a:solidFill>
              </a:rPr>
              <a:t>the good news that was good </a:t>
            </a:r>
            <a:r>
              <a:rPr lang="en-US" sz="4000" b="1" i="1" dirty="0" err="1">
                <a:solidFill>
                  <a:srgbClr val="800000"/>
                </a:solidFill>
              </a:rPr>
              <a:t>newsed</a:t>
            </a:r>
            <a:r>
              <a:rPr lang="en-US" sz="4000" b="1" i="1" dirty="0">
                <a:solidFill>
                  <a:srgbClr val="800000"/>
                </a:solidFill>
              </a:rPr>
              <a:t> by me …</a:t>
            </a:r>
            <a:endParaRPr lang="en-US" sz="4000" b="1" dirty="0">
              <a:solidFill>
                <a:srgbClr val="800000"/>
              </a:solidFill>
            </a:endParaRPr>
          </a:p>
        </p:txBody>
      </p:sp>
    </p:spTree>
    <p:extLst>
      <p:ext uri="{BB962C8B-B14F-4D97-AF65-F5344CB8AC3E}">
        <p14:creationId xmlns:p14="http://schemas.microsoft.com/office/powerpoint/2010/main" xmlns="" val="554827717"/>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strVal val="#ppt_w*0.70"/>
                                          </p:val>
                                        </p:tav>
                                        <p:tav tm="100000">
                                          <p:val>
                                            <p:strVal val="#ppt_w"/>
                                          </p:val>
                                        </p:tav>
                                      </p:tavLst>
                                    </p:anim>
                                    <p:anim calcmode="lin" valueType="num">
                                      <p:cBhvr>
                                        <p:cTn id="15" dur="1000" fill="hold"/>
                                        <p:tgtEl>
                                          <p:spTgt spid="8"/>
                                        </p:tgtEl>
                                        <p:attrNameLst>
                                          <p:attrName>ppt_h</p:attrName>
                                        </p:attrNameLst>
                                      </p:cBhvr>
                                      <p:tavLst>
                                        <p:tav tm="0">
                                          <p:val>
                                            <p:strVal val="#ppt_h"/>
                                          </p:val>
                                        </p:tav>
                                        <p:tav tm="100000">
                                          <p:val>
                                            <p:strVal val="#ppt_h"/>
                                          </p:val>
                                        </p:tav>
                                      </p:tavLst>
                                    </p:anim>
                                    <p:animEffect transition="in" filter="fade">
                                      <p:cBhvr>
                                        <p:cTn id="16" dur="1000"/>
                                        <p:tgtEl>
                                          <p:spTgt spid="8"/>
                                        </p:tgtEl>
                                      </p:cBhvr>
                                    </p:animEffect>
                                  </p:childTnLst>
                                </p:cTn>
                              </p:par>
                            </p:childTnLst>
                          </p:cTn>
                        </p:par>
                        <p:par>
                          <p:cTn id="17" fill="hold">
                            <p:stCondLst>
                              <p:cond delay="1000"/>
                            </p:stCondLst>
                            <p:childTnLst>
                              <p:par>
                                <p:cTn id="18" presetID="9" presetClass="emph" presetSubtype="0" grpId="1" nodeType="afterEffect">
                                  <p:stCondLst>
                                    <p:cond delay="0"/>
                                  </p:stCondLst>
                                  <p:childTnLst>
                                    <p:set>
                                      <p:cBhvr rctx="PPT">
                                        <p:cTn id="19" dur="indefinite"/>
                                        <p:tgtEl>
                                          <p:spTgt spid="3"/>
                                        </p:tgtEl>
                                        <p:attrNameLst>
                                          <p:attrName>style.opacity</p:attrName>
                                        </p:attrNameLst>
                                      </p:cBhvr>
                                      <p:to>
                                        <p:strVal val="0.5"/>
                                      </p:to>
                                    </p:set>
                                    <p:animEffect filter="image" prLst="opacity: 0.5">
                                      <p:cBhvr rctx="IE">
                                        <p:cTn id="20" dur="indefinite"/>
                                        <p:tgtEl>
                                          <p:spTgt spid="3"/>
                                        </p:tgtEl>
                                      </p:cBhvr>
                                    </p:animEffect>
                                  </p:childTnLst>
                                </p:cTn>
                              </p:par>
                              <p:par>
                                <p:cTn id="21" presetID="9" presetClass="emph" presetSubtype="0" grpId="0" nodeType="withEffect">
                                  <p:stCondLst>
                                    <p:cond delay="0"/>
                                  </p:stCondLst>
                                  <p:childTnLst>
                                    <p:set>
                                      <p:cBhvr rctx="PPT">
                                        <p:cTn id="22" dur="indefinite"/>
                                        <p:tgtEl>
                                          <p:spTgt spid="11"/>
                                        </p:tgtEl>
                                        <p:attrNameLst>
                                          <p:attrName>style.opacity</p:attrName>
                                        </p:attrNameLst>
                                      </p:cBhvr>
                                      <p:to>
                                        <p:strVal val="0.5"/>
                                      </p:to>
                                    </p:set>
                                    <p:animEffect filter="image" prLst="opacity: 0.5">
                                      <p:cBhvr rctx="IE">
                                        <p:cTn id="23" dur="indefinite"/>
                                        <p:tgtEl>
                                          <p:spTgt spid="11"/>
                                        </p:tgtEl>
                                      </p:cBhvr>
                                    </p:animEffect>
                                  </p:childTnLst>
                                </p:cTn>
                              </p:par>
                            </p:childTnLst>
                          </p:cTn>
                        </p:par>
                        <p:par>
                          <p:cTn id="24" fill="hold">
                            <p:stCondLst>
                              <p:cond delay="1000"/>
                            </p:stCondLst>
                            <p:childTnLst>
                              <p:par>
                                <p:cTn id="25" presetID="55" presetClass="entr" presetSubtype="0"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1000" fill="hold"/>
                                        <p:tgtEl>
                                          <p:spTgt spid="9"/>
                                        </p:tgtEl>
                                        <p:attrNameLst>
                                          <p:attrName>ppt_w</p:attrName>
                                        </p:attrNameLst>
                                      </p:cBhvr>
                                      <p:tavLst>
                                        <p:tav tm="0">
                                          <p:val>
                                            <p:strVal val="#ppt_w*0.70"/>
                                          </p:val>
                                        </p:tav>
                                        <p:tav tm="100000">
                                          <p:val>
                                            <p:strVal val="#ppt_w"/>
                                          </p:val>
                                        </p:tav>
                                      </p:tavLst>
                                    </p:anim>
                                    <p:anim calcmode="lin" valueType="num">
                                      <p:cBhvr>
                                        <p:cTn id="28" dur="1000" fill="hold"/>
                                        <p:tgtEl>
                                          <p:spTgt spid="9"/>
                                        </p:tgtEl>
                                        <p:attrNameLst>
                                          <p:attrName>ppt_h</p:attrName>
                                        </p:attrNameLst>
                                      </p:cBhvr>
                                      <p:tavLst>
                                        <p:tav tm="0">
                                          <p:val>
                                            <p:strVal val="#ppt_h"/>
                                          </p:val>
                                        </p:tav>
                                        <p:tav tm="100000">
                                          <p:val>
                                            <p:strVal val="#ppt_h"/>
                                          </p:val>
                                        </p:tav>
                                      </p:tavLst>
                                    </p:anim>
                                    <p:animEffect transition="in" filter="fade">
                                      <p:cBhvr>
                                        <p:cTn id="29" dur="1000"/>
                                        <p:tgtEl>
                                          <p:spTgt spid="9"/>
                                        </p:tgtEl>
                                      </p:cBhvr>
                                    </p:animEffect>
                                  </p:childTnLst>
                                </p:cTn>
                              </p:par>
                            </p:childTnLst>
                          </p:cTn>
                        </p:par>
                        <p:par>
                          <p:cTn id="30" fill="hold">
                            <p:stCondLst>
                              <p:cond delay="2000"/>
                            </p:stCondLst>
                            <p:childTnLst>
                              <p:par>
                                <p:cTn id="31" presetID="55" presetClass="entr" presetSubtype="0"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p:cTn id="33" dur="1000" fill="hold"/>
                                        <p:tgtEl>
                                          <p:spTgt spid="12"/>
                                        </p:tgtEl>
                                        <p:attrNameLst>
                                          <p:attrName>ppt_w</p:attrName>
                                        </p:attrNameLst>
                                      </p:cBhvr>
                                      <p:tavLst>
                                        <p:tav tm="0">
                                          <p:val>
                                            <p:strVal val="#ppt_w*0.70"/>
                                          </p:val>
                                        </p:tav>
                                        <p:tav tm="100000">
                                          <p:val>
                                            <p:strVal val="#ppt_w"/>
                                          </p:val>
                                        </p:tav>
                                      </p:tavLst>
                                    </p:anim>
                                    <p:anim calcmode="lin" valueType="num">
                                      <p:cBhvr>
                                        <p:cTn id="34" dur="1000" fill="hold"/>
                                        <p:tgtEl>
                                          <p:spTgt spid="12"/>
                                        </p:tgtEl>
                                        <p:attrNameLst>
                                          <p:attrName>ppt_h</p:attrName>
                                        </p:attrNameLst>
                                      </p:cBhvr>
                                      <p:tavLst>
                                        <p:tav tm="0">
                                          <p:val>
                                            <p:strVal val="#ppt_h"/>
                                          </p:val>
                                        </p:tav>
                                        <p:tav tm="100000">
                                          <p:val>
                                            <p:strVal val="#ppt_h"/>
                                          </p:val>
                                        </p:tav>
                                      </p:tavLst>
                                    </p:anim>
                                    <p:animEffect transition="in" filter="fade">
                                      <p:cBhvr>
                                        <p:cTn id="35" dur="1000"/>
                                        <p:tgtEl>
                                          <p:spTgt spid="12"/>
                                        </p:tgtEl>
                                      </p:cBhvr>
                                    </p:animEffect>
                                  </p:childTnLst>
                                </p:cTn>
                              </p:par>
                            </p:childTnLst>
                          </p:cTn>
                        </p:par>
                        <p:par>
                          <p:cTn id="36" fill="hold">
                            <p:stCondLst>
                              <p:cond delay="3000"/>
                            </p:stCondLst>
                            <p:childTnLst>
                              <p:par>
                                <p:cTn id="37" presetID="55" presetClass="entr" presetSubtype="0"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p:cTn id="39" dur="1000" fill="hold"/>
                                        <p:tgtEl>
                                          <p:spTgt spid="15"/>
                                        </p:tgtEl>
                                        <p:attrNameLst>
                                          <p:attrName>ppt_w</p:attrName>
                                        </p:attrNameLst>
                                      </p:cBhvr>
                                      <p:tavLst>
                                        <p:tav tm="0">
                                          <p:val>
                                            <p:strVal val="#ppt_w*0.70"/>
                                          </p:val>
                                        </p:tav>
                                        <p:tav tm="100000">
                                          <p:val>
                                            <p:strVal val="#ppt_w"/>
                                          </p:val>
                                        </p:tav>
                                      </p:tavLst>
                                    </p:anim>
                                    <p:anim calcmode="lin" valueType="num">
                                      <p:cBhvr>
                                        <p:cTn id="40" dur="1000" fill="hold"/>
                                        <p:tgtEl>
                                          <p:spTgt spid="15"/>
                                        </p:tgtEl>
                                        <p:attrNameLst>
                                          <p:attrName>ppt_h</p:attrName>
                                        </p:attrNameLst>
                                      </p:cBhvr>
                                      <p:tavLst>
                                        <p:tav tm="0">
                                          <p:val>
                                            <p:strVal val="#ppt_h"/>
                                          </p:val>
                                        </p:tav>
                                        <p:tav tm="100000">
                                          <p:val>
                                            <p:strVal val="#ppt_h"/>
                                          </p:val>
                                        </p:tav>
                                      </p:tavLst>
                                    </p:anim>
                                    <p:animEffect transition="in" filter="fade">
                                      <p:cBhvr>
                                        <p:cTn id="41" dur="1000"/>
                                        <p:tgtEl>
                                          <p:spTgt spid="15"/>
                                        </p:tgtEl>
                                      </p:cBhvr>
                                    </p:animEffect>
                                  </p:childTnLst>
                                </p:cTn>
                              </p:par>
                            </p:childTnLst>
                          </p:cTn>
                        </p:par>
                      </p:childTnLst>
                    </p:cTn>
                  </p:par>
                  <p:par>
                    <p:cTn id="42" fill="hold">
                      <p:stCondLst>
                        <p:cond delay="indefinite"/>
                      </p:stCondLst>
                      <p:childTnLst>
                        <p:par>
                          <p:cTn id="43" fill="hold">
                            <p:stCondLst>
                              <p:cond delay="0"/>
                            </p:stCondLst>
                            <p:childTnLst>
                              <p:par>
                                <p:cTn id="44" presetID="55" presetClass="exit" presetSubtype="0" fill="hold" grpId="1" nodeType="clickEffect">
                                  <p:stCondLst>
                                    <p:cond delay="0"/>
                                  </p:stCondLst>
                                  <p:childTnLst>
                                    <p:anim calcmode="lin" valueType="num">
                                      <p:cBhvr>
                                        <p:cTn id="45" dur="1000"/>
                                        <p:tgtEl>
                                          <p:spTgt spid="8"/>
                                        </p:tgtEl>
                                        <p:attrNameLst>
                                          <p:attrName>ppt_w</p:attrName>
                                        </p:attrNameLst>
                                      </p:cBhvr>
                                      <p:tavLst>
                                        <p:tav tm="0">
                                          <p:val>
                                            <p:strVal val="ppt_w"/>
                                          </p:val>
                                        </p:tav>
                                        <p:tav tm="100000">
                                          <p:val>
                                            <p:strVal val="ppt_w*0.70"/>
                                          </p:val>
                                        </p:tav>
                                      </p:tavLst>
                                    </p:anim>
                                    <p:anim calcmode="lin" valueType="num">
                                      <p:cBhvr>
                                        <p:cTn id="46" dur="1000"/>
                                        <p:tgtEl>
                                          <p:spTgt spid="8"/>
                                        </p:tgtEl>
                                        <p:attrNameLst>
                                          <p:attrName>ppt_h</p:attrName>
                                        </p:attrNameLst>
                                      </p:cBhvr>
                                      <p:tavLst>
                                        <p:tav tm="0">
                                          <p:val>
                                            <p:strVal val="ppt_h"/>
                                          </p:val>
                                        </p:tav>
                                        <p:tav tm="100000">
                                          <p:val>
                                            <p:strVal val="ppt_h"/>
                                          </p:val>
                                        </p:tav>
                                      </p:tavLst>
                                    </p:anim>
                                    <p:animEffect transition="out" filter="fade">
                                      <p:cBhvr>
                                        <p:cTn id="47" dur="1000"/>
                                        <p:tgtEl>
                                          <p:spTgt spid="8"/>
                                        </p:tgtEl>
                                      </p:cBhvr>
                                    </p:animEffect>
                                    <p:set>
                                      <p:cBhvr>
                                        <p:cTn id="48" dur="1" fill="hold">
                                          <p:stCondLst>
                                            <p:cond delay="999"/>
                                          </p:stCondLst>
                                        </p:cTn>
                                        <p:tgtEl>
                                          <p:spTgt spid="8"/>
                                        </p:tgtEl>
                                        <p:attrNameLst>
                                          <p:attrName>style.visibility</p:attrName>
                                        </p:attrNameLst>
                                      </p:cBhvr>
                                      <p:to>
                                        <p:strVal val="hidden"/>
                                      </p:to>
                                    </p:set>
                                  </p:childTnLst>
                                </p:cTn>
                              </p:par>
                              <p:par>
                                <p:cTn id="49" presetID="55" presetClass="exit" presetSubtype="0" fill="hold" grpId="2" nodeType="withEffect">
                                  <p:stCondLst>
                                    <p:cond delay="0"/>
                                  </p:stCondLst>
                                  <p:childTnLst>
                                    <p:anim calcmode="lin" valueType="num">
                                      <p:cBhvr>
                                        <p:cTn id="50" dur="1000"/>
                                        <p:tgtEl>
                                          <p:spTgt spid="3"/>
                                        </p:tgtEl>
                                        <p:attrNameLst>
                                          <p:attrName>ppt_w</p:attrName>
                                        </p:attrNameLst>
                                      </p:cBhvr>
                                      <p:tavLst>
                                        <p:tav tm="0">
                                          <p:val>
                                            <p:strVal val="ppt_w"/>
                                          </p:val>
                                        </p:tav>
                                        <p:tav tm="100000">
                                          <p:val>
                                            <p:strVal val="ppt_w*0.70"/>
                                          </p:val>
                                        </p:tav>
                                      </p:tavLst>
                                    </p:anim>
                                    <p:anim calcmode="lin" valueType="num">
                                      <p:cBhvr>
                                        <p:cTn id="51" dur="1000"/>
                                        <p:tgtEl>
                                          <p:spTgt spid="3"/>
                                        </p:tgtEl>
                                        <p:attrNameLst>
                                          <p:attrName>ppt_h</p:attrName>
                                        </p:attrNameLst>
                                      </p:cBhvr>
                                      <p:tavLst>
                                        <p:tav tm="0">
                                          <p:val>
                                            <p:strVal val="ppt_h"/>
                                          </p:val>
                                        </p:tav>
                                        <p:tav tm="100000">
                                          <p:val>
                                            <p:strVal val="ppt_h"/>
                                          </p:val>
                                        </p:tav>
                                      </p:tavLst>
                                    </p:anim>
                                    <p:animEffect transition="out" filter="fade">
                                      <p:cBhvr>
                                        <p:cTn id="52" dur="1000"/>
                                        <p:tgtEl>
                                          <p:spTgt spid="3"/>
                                        </p:tgtEl>
                                      </p:cBhvr>
                                    </p:animEffect>
                                    <p:set>
                                      <p:cBhvr>
                                        <p:cTn id="53" dur="1" fill="hold">
                                          <p:stCondLst>
                                            <p:cond delay="999"/>
                                          </p:stCondLst>
                                        </p:cTn>
                                        <p:tgtEl>
                                          <p:spTgt spid="3"/>
                                        </p:tgtEl>
                                        <p:attrNameLst>
                                          <p:attrName>style.visibility</p:attrName>
                                        </p:attrNameLst>
                                      </p:cBhvr>
                                      <p:to>
                                        <p:strVal val="hidden"/>
                                      </p:to>
                                    </p:set>
                                  </p:childTnLst>
                                </p:cTn>
                              </p:par>
                              <p:par>
                                <p:cTn id="54" presetID="55" presetClass="exit" presetSubtype="0" fill="hold" grpId="1" nodeType="withEffect">
                                  <p:stCondLst>
                                    <p:cond delay="0"/>
                                  </p:stCondLst>
                                  <p:childTnLst>
                                    <p:anim calcmode="lin" valueType="num">
                                      <p:cBhvr>
                                        <p:cTn id="55" dur="1000"/>
                                        <p:tgtEl>
                                          <p:spTgt spid="11"/>
                                        </p:tgtEl>
                                        <p:attrNameLst>
                                          <p:attrName>ppt_w</p:attrName>
                                        </p:attrNameLst>
                                      </p:cBhvr>
                                      <p:tavLst>
                                        <p:tav tm="0">
                                          <p:val>
                                            <p:strVal val="ppt_w"/>
                                          </p:val>
                                        </p:tav>
                                        <p:tav tm="100000">
                                          <p:val>
                                            <p:strVal val="ppt_w*0.70"/>
                                          </p:val>
                                        </p:tav>
                                      </p:tavLst>
                                    </p:anim>
                                    <p:anim calcmode="lin" valueType="num">
                                      <p:cBhvr>
                                        <p:cTn id="56" dur="1000"/>
                                        <p:tgtEl>
                                          <p:spTgt spid="11"/>
                                        </p:tgtEl>
                                        <p:attrNameLst>
                                          <p:attrName>ppt_h</p:attrName>
                                        </p:attrNameLst>
                                      </p:cBhvr>
                                      <p:tavLst>
                                        <p:tav tm="0">
                                          <p:val>
                                            <p:strVal val="ppt_h"/>
                                          </p:val>
                                        </p:tav>
                                        <p:tav tm="100000">
                                          <p:val>
                                            <p:strVal val="ppt_h"/>
                                          </p:val>
                                        </p:tav>
                                      </p:tavLst>
                                    </p:anim>
                                    <p:animEffect transition="out" filter="fade">
                                      <p:cBhvr>
                                        <p:cTn id="57" dur="1000"/>
                                        <p:tgtEl>
                                          <p:spTgt spid="11"/>
                                        </p:tgtEl>
                                      </p:cBhvr>
                                    </p:animEffect>
                                    <p:set>
                                      <p:cBhvr>
                                        <p:cTn id="58" dur="1" fill="hold">
                                          <p:stCondLst>
                                            <p:cond delay="999"/>
                                          </p:stCondLst>
                                        </p:cTn>
                                        <p:tgtEl>
                                          <p:spTgt spid="11"/>
                                        </p:tgtEl>
                                        <p:attrNameLst>
                                          <p:attrName>style.visibility</p:attrName>
                                        </p:attrNameLst>
                                      </p:cBhvr>
                                      <p:to>
                                        <p:strVal val="hidden"/>
                                      </p:to>
                                    </p:set>
                                  </p:childTnLst>
                                </p:cTn>
                              </p:par>
                              <p:par>
                                <p:cTn id="59" presetID="55" presetClass="exit" presetSubtype="0" fill="hold" grpId="1" nodeType="withEffect">
                                  <p:stCondLst>
                                    <p:cond delay="0"/>
                                  </p:stCondLst>
                                  <p:childTnLst>
                                    <p:anim calcmode="lin" valueType="num">
                                      <p:cBhvr>
                                        <p:cTn id="60" dur="1000"/>
                                        <p:tgtEl>
                                          <p:spTgt spid="9"/>
                                        </p:tgtEl>
                                        <p:attrNameLst>
                                          <p:attrName>ppt_w</p:attrName>
                                        </p:attrNameLst>
                                      </p:cBhvr>
                                      <p:tavLst>
                                        <p:tav tm="0">
                                          <p:val>
                                            <p:strVal val="ppt_w"/>
                                          </p:val>
                                        </p:tav>
                                        <p:tav tm="100000">
                                          <p:val>
                                            <p:strVal val="ppt_w*0.70"/>
                                          </p:val>
                                        </p:tav>
                                      </p:tavLst>
                                    </p:anim>
                                    <p:anim calcmode="lin" valueType="num">
                                      <p:cBhvr>
                                        <p:cTn id="61" dur="1000"/>
                                        <p:tgtEl>
                                          <p:spTgt spid="9"/>
                                        </p:tgtEl>
                                        <p:attrNameLst>
                                          <p:attrName>ppt_h</p:attrName>
                                        </p:attrNameLst>
                                      </p:cBhvr>
                                      <p:tavLst>
                                        <p:tav tm="0">
                                          <p:val>
                                            <p:strVal val="ppt_h"/>
                                          </p:val>
                                        </p:tav>
                                        <p:tav tm="100000">
                                          <p:val>
                                            <p:strVal val="ppt_h"/>
                                          </p:val>
                                        </p:tav>
                                      </p:tavLst>
                                    </p:anim>
                                    <p:animEffect transition="out" filter="fade">
                                      <p:cBhvr>
                                        <p:cTn id="62" dur="1000"/>
                                        <p:tgtEl>
                                          <p:spTgt spid="9"/>
                                        </p:tgtEl>
                                      </p:cBhvr>
                                    </p:animEffect>
                                    <p:set>
                                      <p:cBhvr>
                                        <p:cTn id="63" dur="1" fill="hold">
                                          <p:stCondLst>
                                            <p:cond delay="999"/>
                                          </p:stCondLst>
                                        </p:cTn>
                                        <p:tgtEl>
                                          <p:spTgt spid="9"/>
                                        </p:tgtEl>
                                        <p:attrNameLst>
                                          <p:attrName>style.visibility</p:attrName>
                                        </p:attrNameLst>
                                      </p:cBhvr>
                                      <p:to>
                                        <p:strVal val="hidden"/>
                                      </p:to>
                                    </p:set>
                                  </p:childTnLst>
                                </p:cTn>
                              </p:par>
                              <p:par>
                                <p:cTn id="64" presetID="55" presetClass="exit" presetSubtype="0" fill="hold" grpId="1" nodeType="withEffect">
                                  <p:stCondLst>
                                    <p:cond delay="0"/>
                                  </p:stCondLst>
                                  <p:childTnLst>
                                    <p:anim calcmode="lin" valueType="num">
                                      <p:cBhvr>
                                        <p:cTn id="65" dur="1000"/>
                                        <p:tgtEl>
                                          <p:spTgt spid="12"/>
                                        </p:tgtEl>
                                        <p:attrNameLst>
                                          <p:attrName>ppt_w</p:attrName>
                                        </p:attrNameLst>
                                      </p:cBhvr>
                                      <p:tavLst>
                                        <p:tav tm="0">
                                          <p:val>
                                            <p:strVal val="ppt_w"/>
                                          </p:val>
                                        </p:tav>
                                        <p:tav tm="100000">
                                          <p:val>
                                            <p:strVal val="ppt_w*0.70"/>
                                          </p:val>
                                        </p:tav>
                                      </p:tavLst>
                                    </p:anim>
                                    <p:anim calcmode="lin" valueType="num">
                                      <p:cBhvr>
                                        <p:cTn id="66" dur="1000"/>
                                        <p:tgtEl>
                                          <p:spTgt spid="12"/>
                                        </p:tgtEl>
                                        <p:attrNameLst>
                                          <p:attrName>ppt_h</p:attrName>
                                        </p:attrNameLst>
                                      </p:cBhvr>
                                      <p:tavLst>
                                        <p:tav tm="0">
                                          <p:val>
                                            <p:strVal val="ppt_h"/>
                                          </p:val>
                                        </p:tav>
                                        <p:tav tm="100000">
                                          <p:val>
                                            <p:strVal val="ppt_h"/>
                                          </p:val>
                                        </p:tav>
                                      </p:tavLst>
                                    </p:anim>
                                    <p:animEffect transition="out" filter="fade">
                                      <p:cBhvr>
                                        <p:cTn id="67" dur="1000"/>
                                        <p:tgtEl>
                                          <p:spTgt spid="12"/>
                                        </p:tgtEl>
                                      </p:cBhvr>
                                    </p:animEffect>
                                    <p:set>
                                      <p:cBhvr>
                                        <p:cTn id="68" dur="1" fill="hold">
                                          <p:stCondLst>
                                            <p:cond delay="999"/>
                                          </p:stCondLst>
                                        </p:cTn>
                                        <p:tgtEl>
                                          <p:spTgt spid="12"/>
                                        </p:tgtEl>
                                        <p:attrNameLst>
                                          <p:attrName>style.visibility</p:attrName>
                                        </p:attrNameLst>
                                      </p:cBhvr>
                                      <p:to>
                                        <p:strVal val="hidden"/>
                                      </p:to>
                                    </p:set>
                                  </p:childTnLst>
                                </p:cTn>
                              </p:par>
                              <p:par>
                                <p:cTn id="69" presetID="55" presetClass="exit" presetSubtype="0" fill="hold" grpId="1" nodeType="withEffect">
                                  <p:stCondLst>
                                    <p:cond delay="0"/>
                                  </p:stCondLst>
                                  <p:childTnLst>
                                    <p:anim calcmode="lin" valueType="num">
                                      <p:cBhvr>
                                        <p:cTn id="70" dur="1000"/>
                                        <p:tgtEl>
                                          <p:spTgt spid="15"/>
                                        </p:tgtEl>
                                        <p:attrNameLst>
                                          <p:attrName>ppt_w</p:attrName>
                                        </p:attrNameLst>
                                      </p:cBhvr>
                                      <p:tavLst>
                                        <p:tav tm="0">
                                          <p:val>
                                            <p:strVal val="ppt_w"/>
                                          </p:val>
                                        </p:tav>
                                        <p:tav tm="100000">
                                          <p:val>
                                            <p:strVal val="ppt_w*0.70"/>
                                          </p:val>
                                        </p:tav>
                                      </p:tavLst>
                                    </p:anim>
                                    <p:anim calcmode="lin" valueType="num">
                                      <p:cBhvr>
                                        <p:cTn id="71" dur="1000"/>
                                        <p:tgtEl>
                                          <p:spTgt spid="15"/>
                                        </p:tgtEl>
                                        <p:attrNameLst>
                                          <p:attrName>ppt_h</p:attrName>
                                        </p:attrNameLst>
                                      </p:cBhvr>
                                      <p:tavLst>
                                        <p:tav tm="0">
                                          <p:val>
                                            <p:strVal val="ppt_h"/>
                                          </p:val>
                                        </p:tav>
                                        <p:tav tm="100000">
                                          <p:val>
                                            <p:strVal val="ppt_h"/>
                                          </p:val>
                                        </p:tav>
                                      </p:tavLst>
                                    </p:anim>
                                    <p:animEffect transition="out" filter="fade">
                                      <p:cBhvr>
                                        <p:cTn id="72" dur="1000"/>
                                        <p:tgtEl>
                                          <p:spTgt spid="15"/>
                                        </p:tgtEl>
                                      </p:cBhvr>
                                    </p:animEffect>
                                    <p:set>
                                      <p:cBhvr>
                                        <p:cTn id="73" dur="1" fill="hold">
                                          <p:stCondLst>
                                            <p:cond delay="9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3" grpId="0"/>
      <p:bldP spid="3" grpId="1"/>
      <p:bldP spid="3" grpId="2"/>
      <p:bldP spid="9" grpId="0" animBg="1"/>
      <p:bldP spid="9" grpId="1" animBg="1"/>
      <p:bldP spid="12" grpId="0" animBg="1"/>
      <p:bldP spid="12" grpId="1" animBg="1"/>
      <p:bldP spid="15" grpId="0" animBg="1"/>
      <p:bldP spid="15" grpId="1" animBg="1"/>
      <p:bldP spid="8" grpId="0"/>
      <p:bldP spid="8"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677108"/>
          </a:xfrm>
          <a:prstGeom prst="rect">
            <a:avLst/>
          </a:prstGeom>
          <a:noFill/>
        </p:spPr>
        <p:txBody>
          <a:bodyPr wrap="square" rtlCol="0">
            <a:spAutoFit/>
            <a:scene3d>
              <a:camera prst="orthographicFront"/>
              <a:lightRig rig="threePt" dir="t"/>
            </a:scene3d>
            <a:sp3d extrusionH="107950">
              <a:bevelT w="152400" h="158750"/>
            </a:sp3d>
          </a:bodyPr>
          <a:lstStyle/>
          <a:p>
            <a:r>
              <a:rPr lang="en-US" sz="3800" b="1" dirty="0" smtClean="0">
                <a:solidFill>
                  <a:srgbClr val="800000"/>
                </a:solidFill>
                <a:effectLst>
                  <a:glow rad="228600">
                    <a:srgbClr val="ECD890"/>
                  </a:glow>
                </a:effectLst>
                <a:latin typeface="Grant" pitchFamily="2" charset="0"/>
              </a:rPr>
              <a:t>Galatians</a:t>
            </a:r>
            <a:endParaRPr lang="en-US" sz="38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677108"/>
          </a:xfrm>
          <a:prstGeom prst="rect">
            <a:avLst/>
          </a:prstGeom>
          <a:noFill/>
        </p:spPr>
        <p:txBody>
          <a:bodyPr wrap="square" rtlCol="0">
            <a:spAutoFit/>
            <a:scene3d>
              <a:camera prst="orthographicFront"/>
              <a:lightRig rig="threePt" dir="t"/>
            </a:scene3d>
            <a:sp3d extrusionH="107950">
              <a:bevelT w="152400" h="158750"/>
            </a:sp3d>
          </a:bodyPr>
          <a:lstStyle/>
          <a:p>
            <a:r>
              <a:rPr lang="en-US" sz="3800" b="1" dirty="0" smtClean="0">
                <a:solidFill>
                  <a:srgbClr val="800000"/>
                </a:solidFill>
                <a:effectLst>
                  <a:glow rad="228600">
                    <a:srgbClr val="ECD890"/>
                  </a:glow>
                </a:effectLst>
                <a:latin typeface="Grant" pitchFamily="2" charset="0"/>
              </a:rPr>
              <a:t>1:8-24</a:t>
            </a:r>
            <a:endParaRPr lang="en-US" sz="38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692497"/>
          </a:xfrm>
          <a:prstGeom prst="rect">
            <a:avLst/>
          </a:prstGeom>
          <a:noFill/>
        </p:spPr>
        <p:txBody>
          <a:bodyPr vert="horz" wrap="square" rtlCol="0">
            <a:spAutoFit/>
          </a:bodyPr>
          <a:lstStyle/>
          <a:p>
            <a:endParaRPr lang="en-US" sz="3900" b="1" dirty="0">
              <a:solidFill>
                <a:srgbClr val="002060"/>
              </a:solidFill>
            </a:endParaRPr>
          </a:p>
        </p:txBody>
      </p:sp>
      <p:sp>
        <p:nvSpPr>
          <p:cNvPr id="11" name="TextBox 10"/>
          <p:cNvSpPr txBox="1"/>
          <p:nvPr/>
        </p:nvSpPr>
        <p:spPr>
          <a:xfrm>
            <a:off x="457200" y="457200"/>
            <a:ext cx="8229600" cy="1323439"/>
          </a:xfrm>
          <a:prstGeom prst="rect">
            <a:avLst/>
          </a:prstGeom>
          <a:noFill/>
        </p:spPr>
        <p:txBody>
          <a:bodyPr vert="horz" wrap="square" rtlCol="0">
            <a:spAutoFit/>
          </a:bodyPr>
          <a:lstStyle/>
          <a:p>
            <a:r>
              <a:rPr lang="en-US" sz="4000" b="1" i="1" dirty="0">
                <a:solidFill>
                  <a:srgbClr val="800000"/>
                </a:solidFill>
              </a:rPr>
              <a:t>Religion</a:t>
            </a:r>
            <a:r>
              <a:rPr lang="en-US" sz="4000" b="1" dirty="0">
                <a:solidFill>
                  <a:srgbClr val="800000"/>
                </a:solidFill>
              </a:rPr>
              <a:t> comes from the Latin </a:t>
            </a:r>
            <a:r>
              <a:rPr lang="en-US" sz="4000" b="1" i="1" dirty="0" err="1">
                <a:solidFill>
                  <a:srgbClr val="002060"/>
                </a:solidFill>
                <a:latin typeface="Times New Roman" pitchFamily="18" charset="0"/>
                <a:cs typeface="Times New Roman" pitchFamily="18" charset="0"/>
              </a:rPr>
              <a:t>religare</a:t>
            </a:r>
            <a:r>
              <a:rPr lang="en-US" sz="4000" b="1" dirty="0">
                <a:solidFill>
                  <a:srgbClr val="002060"/>
                </a:solidFill>
              </a:rPr>
              <a:t> </a:t>
            </a:r>
            <a:r>
              <a:rPr lang="en-US" sz="4000" b="1" dirty="0">
                <a:solidFill>
                  <a:srgbClr val="800000"/>
                </a:solidFill>
              </a:rPr>
              <a:t>– </a:t>
            </a:r>
            <a:r>
              <a:rPr lang="en-US" sz="4000" b="1" i="1" dirty="0">
                <a:solidFill>
                  <a:srgbClr val="800000"/>
                </a:solidFill>
              </a:rPr>
              <a:t>to bind fast, to place an obligation on</a:t>
            </a:r>
            <a:endParaRPr lang="en-US" sz="4000" b="1" dirty="0">
              <a:solidFill>
                <a:srgbClr val="800000"/>
              </a:solidFill>
              <a:latin typeface="Times New Roman" pitchFamily="18" charset="0"/>
              <a:cs typeface="Times New Roman" pitchFamily="18" charset="0"/>
            </a:endParaRPr>
          </a:p>
        </p:txBody>
      </p:sp>
      <p:sp>
        <p:nvSpPr>
          <p:cNvPr id="3" name="TextBox 2"/>
          <p:cNvSpPr txBox="1"/>
          <p:nvPr/>
        </p:nvSpPr>
        <p:spPr>
          <a:xfrm>
            <a:off x="457200" y="1747643"/>
            <a:ext cx="3505200" cy="707886"/>
          </a:xfrm>
          <a:prstGeom prst="rect">
            <a:avLst/>
          </a:prstGeom>
          <a:noFill/>
        </p:spPr>
        <p:txBody>
          <a:bodyPr vert="horz" wrap="square" rtlCol="0">
            <a:spAutoFit/>
          </a:bodyPr>
          <a:lstStyle/>
          <a:p>
            <a:r>
              <a:rPr lang="en-US" sz="4000" b="1" dirty="0" smtClean="0">
                <a:solidFill>
                  <a:srgbClr val="002060"/>
                </a:solidFill>
              </a:rPr>
              <a:t>It is not grace +</a:t>
            </a:r>
            <a:endParaRPr lang="en-US" sz="4000" b="1" dirty="0">
              <a:solidFill>
                <a:srgbClr val="002060"/>
              </a:solidFill>
              <a:latin typeface="Times New Roman" pitchFamily="18" charset="0"/>
              <a:cs typeface="Times New Roman" pitchFamily="18" charset="0"/>
            </a:endParaRPr>
          </a:p>
        </p:txBody>
      </p:sp>
      <p:sp>
        <p:nvSpPr>
          <p:cNvPr id="8" name="TextBox 7"/>
          <p:cNvSpPr txBox="1"/>
          <p:nvPr/>
        </p:nvSpPr>
        <p:spPr>
          <a:xfrm>
            <a:off x="3788392" y="1738952"/>
            <a:ext cx="2917208" cy="707886"/>
          </a:xfrm>
          <a:prstGeom prst="rect">
            <a:avLst/>
          </a:prstGeom>
          <a:noFill/>
        </p:spPr>
        <p:txBody>
          <a:bodyPr vert="horz" wrap="square" rtlCol="0">
            <a:spAutoFit/>
          </a:bodyPr>
          <a:lstStyle/>
          <a:p>
            <a:r>
              <a:rPr lang="en-US" sz="4000" b="1" dirty="0" smtClean="0">
                <a:solidFill>
                  <a:srgbClr val="800000"/>
                </a:solidFill>
              </a:rPr>
              <a:t>circumcision</a:t>
            </a:r>
            <a:endParaRPr lang="en-US" sz="4000" b="1" dirty="0">
              <a:solidFill>
                <a:srgbClr val="800000"/>
              </a:solidFill>
            </a:endParaRPr>
          </a:p>
        </p:txBody>
      </p:sp>
      <p:sp>
        <p:nvSpPr>
          <p:cNvPr id="9" name="TextBox 8"/>
          <p:cNvSpPr txBox="1"/>
          <p:nvPr/>
        </p:nvSpPr>
        <p:spPr>
          <a:xfrm>
            <a:off x="3774744" y="1711656"/>
            <a:ext cx="1940256" cy="707886"/>
          </a:xfrm>
          <a:prstGeom prst="rect">
            <a:avLst/>
          </a:prstGeom>
          <a:noFill/>
        </p:spPr>
        <p:txBody>
          <a:bodyPr vert="horz" wrap="square" rtlCol="0">
            <a:spAutoFit/>
          </a:bodyPr>
          <a:lstStyle/>
          <a:p>
            <a:r>
              <a:rPr lang="en-US" sz="4000" b="1" dirty="0" smtClean="0">
                <a:solidFill>
                  <a:srgbClr val="800000"/>
                </a:solidFill>
              </a:rPr>
              <a:t>baptism</a:t>
            </a:r>
            <a:endParaRPr lang="en-US" sz="4000" b="1" dirty="0">
              <a:solidFill>
                <a:srgbClr val="800000"/>
              </a:solidFill>
            </a:endParaRPr>
          </a:p>
        </p:txBody>
      </p:sp>
      <p:sp>
        <p:nvSpPr>
          <p:cNvPr id="12" name="TextBox 11"/>
          <p:cNvSpPr txBox="1"/>
          <p:nvPr/>
        </p:nvSpPr>
        <p:spPr>
          <a:xfrm>
            <a:off x="3761096" y="1738952"/>
            <a:ext cx="4239904" cy="707886"/>
          </a:xfrm>
          <a:prstGeom prst="rect">
            <a:avLst/>
          </a:prstGeom>
          <a:noFill/>
        </p:spPr>
        <p:txBody>
          <a:bodyPr vert="horz" wrap="square" rtlCol="0">
            <a:spAutoFit/>
          </a:bodyPr>
          <a:lstStyle/>
          <a:p>
            <a:r>
              <a:rPr lang="en-US" sz="4000" b="1" dirty="0" smtClean="0">
                <a:solidFill>
                  <a:srgbClr val="800000"/>
                </a:solidFill>
              </a:rPr>
              <a:t>church membership</a:t>
            </a:r>
            <a:endParaRPr lang="en-US" sz="4000" b="1" dirty="0">
              <a:solidFill>
                <a:srgbClr val="800000"/>
              </a:solidFill>
            </a:endParaRPr>
          </a:p>
        </p:txBody>
      </p:sp>
      <p:sp>
        <p:nvSpPr>
          <p:cNvPr id="15" name="TextBox 14"/>
          <p:cNvSpPr txBox="1"/>
          <p:nvPr/>
        </p:nvSpPr>
        <p:spPr>
          <a:xfrm>
            <a:off x="457199" y="1738952"/>
            <a:ext cx="4648201" cy="707886"/>
          </a:xfrm>
          <a:prstGeom prst="rect">
            <a:avLst/>
          </a:prstGeom>
          <a:noFill/>
        </p:spPr>
        <p:txBody>
          <a:bodyPr vert="horz" wrap="square" rtlCol="0">
            <a:spAutoFit/>
          </a:bodyPr>
          <a:lstStyle/>
          <a:p>
            <a:r>
              <a:rPr lang="en-US" sz="4000" b="1" dirty="0" smtClean="0">
                <a:solidFill>
                  <a:srgbClr val="002060"/>
                </a:solidFill>
              </a:rPr>
              <a:t>It is always grace + 0 </a:t>
            </a:r>
            <a:endParaRPr lang="en-US" sz="4000" b="1"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67454856"/>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par>
                                <p:cTn id="10" presetID="9" presetClass="emph" presetSubtype="0" grpId="0" nodeType="withEffect">
                                  <p:stCondLst>
                                    <p:cond delay="0"/>
                                  </p:stCondLst>
                                  <p:childTnLst>
                                    <p:set>
                                      <p:cBhvr rctx="PPT">
                                        <p:cTn id="11" dur="indefinite"/>
                                        <p:tgtEl>
                                          <p:spTgt spid="11"/>
                                        </p:tgtEl>
                                        <p:attrNameLst>
                                          <p:attrName>style.opacity</p:attrName>
                                        </p:attrNameLst>
                                      </p:cBhvr>
                                      <p:to>
                                        <p:strVal val="0.5"/>
                                      </p:to>
                                    </p:set>
                                    <p:animEffect filter="image" prLst="opacity: 0.5">
                                      <p:cBhvr rctx="IE">
                                        <p:cTn id="12" dur="indefinite"/>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outVertic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xit" presetSubtype="21" fill="hold" grpId="1" nodeType="clickEffect">
                                  <p:stCondLst>
                                    <p:cond delay="0"/>
                                  </p:stCondLst>
                                  <p:childTnLst>
                                    <p:animEffect transition="out" filter="barn(inVertical)">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par>
                          <p:cTn id="23" fill="hold">
                            <p:stCondLst>
                              <p:cond delay="500"/>
                            </p:stCondLst>
                            <p:childTnLst>
                              <p:par>
                                <p:cTn id="24" presetID="16" presetClass="entr" presetSubtype="37"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arn(outVertical)">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xit" presetSubtype="21" fill="hold" grpId="1" nodeType="clickEffect">
                                  <p:stCondLst>
                                    <p:cond delay="0"/>
                                  </p:stCondLst>
                                  <p:childTnLst>
                                    <p:animEffect transition="out" filter="barn(inVertical)">
                                      <p:cBhvr>
                                        <p:cTn id="30" dur="500"/>
                                        <p:tgtEl>
                                          <p:spTgt spid="9"/>
                                        </p:tgtEl>
                                      </p:cBhvr>
                                    </p:animEffect>
                                    <p:set>
                                      <p:cBhvr>
                                        <p:cTn id="31" dur="1" fill="hold">
                                          <p:stCondLst>
                                            <p:cond delay="499"/>
                                          </p:stCondLst>
                                        </p:cTn>
                                        <p:tgtEl>
                                          <p:spTgt spid="9"/>
                                        </p:tgtEl>
                                        <p:attrNameLst>
                                          <p:attrName>style.visibility</p:attrName>
                                        </p:attrNameLst>
                                      </p:cBhvr>
                                      <p:to>
                                        <p:strVal val="hidden"/>
                                      </p:to>
                                    </p:set>
                                  </p:childTnLst>
                                </p:cTn>
                              </p:par>
                            </p:childTnLst>
                          </p:cTn>
                        </p:par>
                        <p:par>
                          <p:cTn id="32" fill="hold">
                            <p:stCondLst>
                              <p:cond delay="500"/>
                            </p:stCondLst>
                            <p:childTnLst>
                              <p:par>
                                <p:cTn id="33" presetID="16" presetClass="entr" presetSubtype="37"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barn(outVertical)">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xit" presetSubtype="0" fill="hold" grpId="1" nodeType="clickEffect">
                                  <p:stCondLst>
                                    <p:cond delay="0"/>
                                  </p:stCondLst>
                                  <p:childTnLst>
                                    <p:anim calcmode="lin" valueType="num">
                                      <p:cBhvr>
                                        <p:cTn id="39" dur="1000"/>
                                        <p:tgtEl>
                                          <p:spTgt spid="3"/>
                                        </p:tgtEl>
                                        <p:attrNameLst>
                                          <p:attrName>ppt_w</p:attrName>
                                        </p:attrNameLst>
                                      </p:cBhvr>
                                      <p:tavLst>
                                        <p:tav tm="0">
                                          <p:val>
                                            <p:strVal val="ppt_w"/>
                                          </p:val>
                                        </p:tav>
                                        <p:tav tm="100000">
                                          <p:val>
                                            <p:strVal val="ppt_w*0.70"/>
                                          </p:val>
                                        </p:tav>
                                      </p:tavLst>
                                    </p:anim>
                                    <p:anim calcmode="lin" valueType="num">
                                      <p:cBhvr>
                                        <p:cTn id="40" dur="1000"/>
                                        <p:tgtEl>
                                          <p:spTgt spid="3"/>
                                        </p:tgtEl>
                                        <p:attrNameLst>
                                          <p:attrName>ppt_h</p:attrName>
                                        </p:attrNameLst>
                                      </p:cBhvr>
                                      <p:tavLst>
                                        <p:tav tm="0">
                                          <p:val>
                                            <p:strVal val="ppt_h"/>
                                          </p:val>
                                        </p:tav>
                                        <p:tav tm="100000">
                                          <p:val>
                                            <p:strVal val="ppt_h"/>
                                          </p:val>
                                        </p:tav>
                                      </p:tavLst>
                                    </p:anim>
                                    <p:animEffect transition="out" filter="fade">
                                      <p:cBhvr>
                                        <p:cTn id="41" dur="1000"/>
                                        <p:tgtEl>
                                          <p:spTgt spid="3"/>
                                        </p:tgtEl>
                                      </p:cBhvr>
                                    </p:animEffect>
                                    <p:set>
                                      <p:cBhvr>
                                        <p:cTn id="42" dur="1" fill="hold">
                                          <p:stCondLst>
                                            <p:cond delay="999"/>
                                          </p:stCondLst>
                                        </p:cTn>
                                        <p:tgtEl>
                                          <p:spTgt spid="3"/>
                                        </p:tgtEl>
                                        <p:attrNameLst>
                                          <p:attrName>style.visibility</p:attrName>
                                        </p:attrNameLst>
                                      </p:cBhvr>
                                      <p:to>
                                        <p:strVal val="hidden"/>
                                      </p:to>
                                    </p:set>
                                  </p:childTnLst>
                                </p:cTn>
                              </p:par>
                              <p:par>
                                <p:cTn id="43" presetID="55" presetClass="exit" presetSubtype="0" fill="hold" grpId="1" nodeType="withEffect">
                                  <p:stCondLst>
                                    <p:cond delay="0"/>
                                  </p:stCondLst>
                                  <p:childTnLst>
                                    <p:anim calcmode="lin" valueType="num">
                                      <p:cBhvr>
                                        <p:cTn id="44" dur="1000"/>
                                        <p:tgtEl>
                                          <p:spTgt spid="12"/>
                                        </p:tgtEl>
                                        <p:attrNameLst>
                                          <p:attrName>ppt_w</p:attrName>
                                        </p:attrNameLst>
                                      </p:cBhvr>
                                      <p:tavLst>
                                        <p:tav tm="0">
                                          <p:val>
                                            <p:strVal val="ppt_w"/>
                                          </p:val>
                                        </p:tav>
                                        <p:tav tm="100000">
                                          <p:val>
                                            <p:strVal val="ppt_w*0.70"/>
                                          </p:val>
                                        </p:tav>
                                      </p:tavLst>
                                    </p:anim>
                                    <p:anim calcmode="lin" valueType="num">
                                      <p:cBhvr>
                                        <p:cTn id="45" dur="1000"/>
                                        <p:tgtEl>
                                          <p:spTgt spid="12"/>
                                        </p:tgtEl>
                                        <p:attrNameLst>
                                          <p:attrName>ppt_h</p:attrName>
                                        </p:attrNameLst>
                                      </p:cBhvr>
                                      <p:tavLst>
                                        <p:tav tm="0">
                                          <p:val>
                                            <p:strVal val="ppt_h"/>
                                          </p:val>
                                        </p:tav>
                                        <p:tav tm="100000">
                                          <p:val>
                                            <p:strVal val="ppt_h"/>
                                          </p:val>
                                        </p:tav>
                                      </p:tavLst>
                                    </p:anim>
                                    <p:animEffect transition="out" filter="fade">
                                      <p:cBhvr>
                                        <p:cTn id="46" dur="1000"/>
                                        <p:tgtEl>
                                          <p:spTgt spid="12"/>
                                        </p:tgtEl>
                                      </p:cBhvr>
                                    </p:animEffect>
                                    <p:set>
                                      <p:cBhvr>
                                        <p:cTn id="47" dur="1" fill="hold">
                                          <p:stCondLst>
                                            <p:cond delay="999"/>
                                          </p:stCondLst>
                                        </p:cTn>
                                        <p:tgtEl>
                                          <p:spTgt spid="12"/>
                                        </p:tgtEl>
                                        <p:attrNameLst>
                                          <p:attrName>style.visibility</p:attrName>
                                        </p:attrNameLst>
                                      </p:cBhvr>
                                      <p:to>
                                        <p:strVal val="hidden"/>
                                      </p:to>
                                    </p:set>
                                  </p:childTnLst>
                                </p:cTn>
                              </p:par>
                            </p:childTnLst>
                          </p:cTn>
                        </p:par>
                        <p:par>
                          <p:cTn id="48" fill="hold">
                            <p:stCondLst>
                              <p:cond delay="1000"/>
                            </p:stCondLst>
                            <p:childTnLst>
                              <p:par>
                                <p:cTn id="49" presetID="55" presetClass="entr" presetSubtype="0"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 calcmode="lin" valueType="num">
                                      <p:cBhvr>
                                        <p:cTn id="51" dur="1000" fill="hold"/>
                                        <p:tgtEl>
                                          <p:spTgt spid="15"/>
                                        </p:tgtEl>
                                        <p:attrNameLst>
                                          <p:attrName>ppt_w</p:attrName>
                                        </p:attrNameLst>
                                      </p:cBhvr>
                                      <p:tavLst>
                                        <p:tav tm="0">
                                          <p:val>
                                            <p:strVal val="#ppt_w*0.70"/>
                                          </p:val>
                                        </p:tav>
                                        <p:tav tm="100000">
                                          <p:val>
                                            <p:strVal val="#ppt_w"/>
                                          </p:val>
                                        </p:tav>
                                      </p:tavLst>
                                    </p:anim>
                                    <p:anim calcmode="lin" valueType="num">
                                      <p:cBhvr>
                                        <p:cTn id="52" dur="1000" fill="hold"/>
                                        <p:tgtEl>
                                          <p:spTgt spid="15"/>
                                        </p:tgtEl>
                                        <p:attrNameLst>
                                          <p:attrName>ppt_h</p:attrName>
                                        </p:attrNameLst>
                                      </p:cBhvr>
                                      <p:tavLst>
                                        <p:tav tm="0">
                                          <p:val>
                                            <p:strVal val="#ppt_h"/>
                                          </p:val>
                                        </p:tav>
                                        <p:tav tm="100000">
                                          <p:val>
                                            <p:strVal val="#ppt_h"/>
                                          </p:val>
                                        </p:tav>
                                      </p:tavLst>
                                    </p:anim>
                                    <p:animEffect transition="in" filter="fade">
                                      <p:cBhvr>
                                        <p:cTn id="53"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3" grpId="0"/>
      <p:bldP spid="3" grpId="1"/>
      <p:bldP spid="8" grpId="0"/>
      <p:bldP spid="8" grpId="1"/>
      <p:bldP spid="9" grpId="0"/>
      <p:bldP spid="9" grpId="1"/>
      <p:bldP spid="12" grpId="0"/>
      <p:bldP spid="12" grpId="1"/>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p:cNvSpPr txBox="1"/>
          <p:nvPr/>
        </p:nvSpPr>
        <p:spPr>
          <a:xfrm>
            <a:off x="1066800" y="3939317"/>
            <a:ext cx="7773352" cy="1200329"/>
          </a:xfrm>
          <a:prstGeom prst="rect">
            <a:avLst/>
          </a:prstGeom>
          <a:noFill/>
        </p:spPr>
        <p:txBody>
          <a:bodyPr vert="horz" wrap="square" rtlCol="0">
            <a:spAutoFit/>
          </a:bodyPr>
          <a:lstStyle/>
          <a:p>
            <a:r>
              <a:rPr lang="en-US" sz="3600" b="1" dirty="0" smtClean="0">
                <a:solidFill>
                  <a:srgbClr val="800000"/>
                </a:solidFill>
              </a:rPr>
              <a:t>                              How come you don't read 5 chapters each day?</a:t>
            </a:r>
            <a:endParaRPr lang="en-US" sz="3600" b="1" dirty="0">
              <a:solidFill>
                <a:srgbClr val="800000"/>
              </a:solidFill>
              <a:latin typeface="Caligula" pitchFamily="2" charset="0"/>
            </a:endParaRPr>
          </a:p>
        </p:txBody>
      </p:sp>
      <p:sp>
        <p:nvSpPr>
          <p:cNvPr id="19" name="TextBox 18"/>
          <p:cNvSpPr txBox="1"/>
          <p:nvPr/>
        </p:nvSpPr>
        <p:spPr>
          <a:xfrm>
            <a:off x="913448" y="2211329"/>
            <a:ext cx="7773352" cy="1200329"/>
          </a:xfrm>
          <a:prstGeom prst="rect">
            <a:avLst/>
          </a:prstGeom>
          <a:noFill/>
        </p:spPr>
        <p:txBody>
          <a:bodyPr vert="horz" wrap="square" rtlCol="0">
            <a:spAutoFit/>
          </a:bodyPr>
          <a:lstStyle/>
          <a:p>
            <a:r>
              <a:rPr lang="en-US" sz="3600" b="1" dirty="0" smtClean="0">
                <a:solidFill>
                  <a:srgbClr val="800000"/>
                </a:solidFill>
              </a:rPr>
              <a:t>             Oh no! I didn't ready 5 chapters today!</a:t>
            </a:r>
            <a:endParaRPr lang="en-US" sz="3600" b="1" dirty="0">
              <a:solidFill>
                <a:srgbClr val="800000"/>
              </a:solidFill>
              <a:latin typeface="Caligula" pitchFamily="2" charset="0"/>
            </a:endParaRPr>
          </a:p>
        </p:txBody>
      </p:sp>
      <p:sp>
        <p:nvSpPr>
          <p:cNvPr id="8" name="TextBox 7"/>
          <p:cNvSpPr txBox="1"/>
          <p:nvPr/>
        </p:nvSpPr>
        <p:spPr>
          <a:xfrm>
            <a:off x="761048" y="1074017"/>
            <a:ext cx="7925752" cy="1200329"/>
          </a:xfrm>
          <a:prstGeom prst="rect">
            <a:avLst/>
          </a:prstGeom>
          <a:noFill/>
        </p:spPr>
        <p:txBody>
          <a:bodyPr vert="horz" wrap="square" rtlCol="0">
            <a:spAutoFit/>
          </a:bodyPr>
          <a:lstStyle/>
          <a:p>
            <a:r>
              <a:rPr lang="en-US" sz="3600" b="1" dirty="0" smtClean="0">
                <a:solidFill>
                  <a:srgbClr val="800000"/>
                </a:solidFill>
              </a:rPr>
              <a:t>                     I've </a:t>
            </a:r>
            <a:r>
              <a:rPr lang="en-US" sz="3600" b="1" dirty="0">
                <a:solidFill>
                  <a:srgbClr val="800000"/>
                </a:solidFill>
              </a:rPr>
              <a:t>GOT to read 5 chapters each </a:t>
            </a:r>
            <a:r>
              <a:rPr lang="en-US" sz="3600" b="1" dirty="0" smtClean="0">
                <a:solidFill>
                  <a:srgbClr val="800000"/>
                </a:solidFill>
              </a:rPr>
              <a:t>day.</a:t>
            </a:r>
            <a:endParaRPr lang="en-US" sz="3600" b="1" dirty="0">
              <a:solidFill>
                <a:srgbClr val="800000"/>
              </a:solidFill>
              <a:latin typeface="Caligula" pitchFamily="2" charset="0"/>
            </a:endParaRPr>
          </a:p>
        </p:txBody>
      </p:sp>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677108"/>
          </a:xfrm>
          <a:prstGeom prst="rect">
            <a:avLst/>
          </a:prstGeom>
          <a:noFill/>
        </p:spPr>
        <p:txBody>
          <a:bodyPr wrap="square" rtlCol="0">
            <a:spAutoFit/>
            <a:scene3d>
              <a:camera prst="orthographicFront"/>
              <a:lightRig rig="threePt" dir="t"/>
            </a:scene3d>
            <a:sp3d extrusionH="107950">
              <a:bevelT w="152400" h="158750"/>
            </a:sp3d>
          </a:bodyPr>
          <a:lstStyle/>
          <a:p>
            <a:r>
              <a:rPr lang="en-US" sz="3800" b="1" dirty="0" smtClean="0">
                <a:solidFill>
                  <a:srgbClr val="800000"/>
                </a:solidFill>
                <a:effectLst>
                  <a:glow rad="228600">
                    <a:srgbClr val="ECD890"/>
                  </a:glow>
                </a:effectLst>
                <a:latin typeface="Grant" pitchFamily="2" charset="0"/>
              </a:rPr>
              <a:t>Galatians</a:t>
            </a:r>
            <a:endParaRPr lang="en-US" sz="38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677108"/>
          </a:xfrm>
          <a:prstGeom prst="rect">
            <a:avLst/>
          </a:prstGeom>
          <a:noFill/>
        </p:spPr>
        <p:txBody>
          <a:bodyPr wrap="square" rtlCol="0">
            <a:spAutoFit/>
            <a:scene3d>
              <a:camera prst="orthographicFront"/>
              <a:lightRig rig="threePt" dir="t"/>
            </a:scene3d>
            <a:sp3d extrusionH="107950">
              <a:bevelT w="152400" h="158750"/>
            </a:sp3d>
          </a:bodyPr>
          <a:lstStyle/>
          <a:p>
            <a:r>
              <a:rPr lang="en-US" sz="3800" b="1" dirty="0" smtClean="0">
                <a:solidFill>
                  <a:srgbClr val="800000"/>
                </a:solidFill>
                <a:effectLst>
                  <a:glow rad="228600">
                    <a:srgbClr val="ECD890"/>
                  </a:glow>
                </a:effectLst>
                <a:latin typeface="Grant" pitchFamily="2" charset="0"/>
              </a:rPr>
              <a:t>1:8-24</a:t>
            </a:r>
            <a:endParaRPr lang="en-US" sz="38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646331"/>
          </a:xfrm>
          <a:prstGeom prst="rect">
            <a:avLst/>
          </a:prstGeom>
          <a:noFill/>
        </p:spPr>
        <p:txBody>
          <a:bodyPr vert="horz" wrap="square" rtlCol="0">
            <a:spAutoFit/>
          </a:bodyPr>
          <a:lstStyle/>
          <a:p>
            <a:endParaRPr lang="en-US" sz="3600" b="1" dirty="0">
              <a:solidFill>
                <a:srgbClr val="002060"/>
              </a:solidFill>
            </a:endParaRPr>
          </a:p>
        </p:txBody>
      </p:sp>
      <p:sp>
        <p:nvSpPr>
          <p:cNvPr id="11" name="TextBox 10"/>
          <p:cNvSpPr txBox="1"/>
          <p:nvPr/>
        </p:nvSpPr>
        <p:spPr>
          <a:xfrm>
            <a:off x="457200" y="457200"/>
            <a:ext cx="8229600" cy="646331"/>
          </a:xfrm>
          <a:prstGeom prst="rect">
            <a:avLst/>
          </a:prstGeom>
          <a:noFill/>
        </p:spPr>
        <p:txBody>
          <a:bodyPr vert="horz" wrap="square" rtlCol="0">
            <a:spAutoFit/>
          </a:bodyPr>
          <a:lstStyle/>
          <a:p>
            <a:r>
              <a:rPr lang="en-US" sz="3600" b="1" dirty="0" smtClean="0">
                <a:solidFill>
                  <a:srgbClr val="800000"/>
                </a:solidFill>
              </a:rPr>
              <a:t>Legalism leads to many things:</a:t>
            </a:r>
            <a:endParaRPr lang="en-US" sz="3600" b="1" dirty="0">
              <a:solidFill>
                <a:srgbClr val="800000"/>
              </a:solidFill>
              <a:latin typeface="Times New Roman" pitchFamily="18" charset="0"/>
              <a:cs typeface="Times New Roman" pitchFamily="18" charset="0"/>
            </a:endParaRPr>
          </a:p>
        </p:txBody>
      </p:sp>
      <p:sp>
        <p:nvSpPr>
          <p:cNvPr id="3" name="TextBox 2"/>
          <p:cNvSpPr txBox="1"/>
          <p:nvPr/>
        </p:nvSpPr>
        <p:spPr>
          <a:xfrm>
            <a:off x="685800" y="1047464"/>
            <a:ext cx="2778456" cy="646331"/>
          </a:xfrm>
          <a:prstGeom prst="rect">
            <a:avLst/>
          </a:prstGeom>
          <a:noFill/>
        </p:spPr>
        <p:txBody>
          <a:bodyPr vert="horz" wrap="square" rtlCol="0">
            <a:spAutoFit/>
          </a:bodyPr>
          <a:lstStyle/>
          <a:p>
            <a:pPr marL="571500" indent="-571500">
              <a:buFont typeface="Arial" pitchFamily="34" charset="0"/>
              <a:buChar char="•"/>
            </a:pPr>
            <a:r>
              <a:rPr lang="en-US" sz="3600" b="1" dirty="0" smtClean="0">
                <a:solidFill>
                  <a:srgbClr val="800000"/>
                </a:solidFill>
              </a:rPr>
              <a:t>Bondage:</a:t>
            </a:r>
            <a:endParaRPr lang="en-US" sz="3600" b="1" dirty="0">
              <a:solidFill>
                <a:srgbClr val="800000"/>
              </a:solidFill>
              <a:latin typeface="Times New Roman" pitchFamily="18" charset="0"/>
              <a:cs typeface="Times New Roman" pitchFamily="18" charset="0"/>
            </a:endParaRPr>
          </a:p>
        </p:txBody>
      </p:sp>
      <p:sp>
        <p:nvSpPr>
          <p:cNvPr id="15" name="TextBox 14"/>
          <p:cNvSpPr txBox="1"/>
          <p:nvPr/>
        </p:nvSpPr>
        <p:spPr>
          <a:xfrm>
            <a:off x="674734" y="2206384"/>
            <a:ext cx="2027522" cy="646331"/>
          </a:xfrm>
          <a:prstGeom prst="rect">
            <a:avLst/>
          </a:prstGeom>
          <a:noFill/>
        </p:spPr>
        <p:txBody>
          <a:bodyPr vert="horz" wrap="square" rtlCol="0">
            <a:spAutoFit/>
          </a:bodyPr>
          <a:lstStyle/>
          <a:p>
            <a:pPr marL="571500" indent="-571500">
              <a:buFont typeface="Arial" pitchFamily="34" charset="0"/>
              <a:buChar char="•"/>
            </a:pPr>
            <a:r>
              <a:rPr lang="en-US" sz="3600" b="1" dirty="0" smtClean="0">
                <a:solidFill>
                  <a:srgbClr val="800000"/>
                </a:solidFill>
              </a:rPr>
              <a:t>Fear:</a:t>
            </a:r>
            <a:endParaRPr lang="en-US" sz="3600" b="1" dirty="0">
              <a:solidFill>
                <a:srgbClr val="800000"/>
              </a:solidFill>
              <a:latin typeface="Times New Roman" pitchFamily="18" charset="0"/>
              <a:cs typeface="Times New Roman" pitchFamily="18" charset="0"/>
            </a:endParaRPr>
          </a:p>
        </p:txBody>
      </p:sp>
      <p:sp>
        <p:nvSpPr>
          <p:cNvPr id="16" name="TextBox 15"/>
          <p:cNvSpPr txBox="1"/>
          <p:nvPr/>
        </p:nvSpPr>
        <p:spPr>
          <a:xfrm>
            <a:off x="685800" y="3353466"/>
            <a:ext cx="2016456" cy="646331"/>
          </a:xfrm>
          <a:prstGeom prst="rect">
            <a:avLst/>
          </a:prstGeom>
          <a:noFill/>
        </p:spPr>
        <p:txBody>
          <a:bodyPr vert="horz" wrap="square" rtlCol="0">
            <a:spAutoFit/>
          </a:bodyPr>
          <a:lstStyle/>
          <a:p>
            <a:pPr marL="571500" indent="-571500">
              <a:buFont typeface="Arial" pitchFamily="34" charset="0"/>
              <a:buChar char="•"/>
            </a:pPr>
            <a:r>
              <a:rPr lang="en-US" sz="3600" b="1" dirty="0" smtClean="0">
                <a:solidFill>
                  <a:srgbClr val="800000"/>
                </a:solidFill>
              </a:rPr>
              <a:t>Pride:</a:t>
            </a:r>
            <a:endParaRPr lang="en-US" sz="3600" b="1" dirty="0">
              <a:solidFill>
                <a:srgbClr val="800000"/>
              </a:solidFill>
              <a:latin typeface="Times New Roman" pitchFamily="18" charset="0"/>
              <a:cs typeface="Times New Roman" pitchFamily="18" charset="0"/>
            </a:endParaRPr>
          </a:p>
        </p:txBody>
      </p:sp>
      <p:sp>
        <p:nvSpPr>
          <p:cNvPr id="17" name="TextBox 16"/>
          <p:cNvSpPr txBox="1"/>
          <p:nvPr/>
        </p:nvSpPr>
        <p:spPr>
          <a:xfrm>
            <a:off x="685800" y="3938042"/>
            <a:ext cx="3810000" cy="646331"/>
          </a:xfrm>
          <a:prstGeom prst="rect">
            <a:avLst/>
          </a:prstGeom>
          <a:noFill/>
        </p:spPr>
        <p:txBody>
          <a:bodyPr vert="horz" wrap="square" rtlCol="0">
            <a:spAutoFit/>
          </a:bodyPr>
          <a:lstStyle/>
          <a:p>
            <a:pPr marL="571500" indent="-571500">
              <a:buFont typeface="Arial" pitchFamily="34" charset="0"/>
              <a:buChar char="•"/>
            </a:pPr>
            <a:r>
              <a:rPr lang="en-US" sz="3600" b="1" dirty="0" smtClean="0">
                <a:solidFill>
                  <a:srgbClr val="800000"/>
                </a:solidFill>
              </a:rPr>
              <a:t>Judgmentalism:</a:t>
            </a:r>
            <a:endParaRPr lang="en-US" sz="3600" b="1" dirty="0">
              <a:solidFill>
                <a:srgbClr val="800000"/>
              </a:solidFill>
              <a:latin typeface="Times New Roman" pitchFamily="18" charset="0"/>
              <a:cs typeface="Times New Roman" pitchFamily="18" charset="0"/>
            </a:endParaRPr>
          </a:p>
        </p:txBody>
      </p:sp>
      <p:sp>
        <p:nvSpPr>
          <p:cNvPr id="18" name="TextBox 17"/>
          <p:cNvSpPr txBox="1"/>
          <p:nvPr/>
        </p:nvSpPr>
        <p:spPr>
          <a:xfrm>
            <a:off x="457200" y="5056496"/>
            <a:ext cx="8229600" cy="707886"/>
          </a:xfrm>
          <a:prstGeom prst="rect">
            <a:avLst/>
          </a:prstGeom>
          <a:noFill/>
        </p:spPr>
        <p:txBody>
          <a:bodyPr vert="horz" wrap="square" rtlCol="0">
            <a:spAutoFit/>
          </a:bodyPr>
          <a:lstStyle/>
          <a:p>
            <a:r>
              <a:rPr lang="en-US" sz="4000" b="1" dirty="0" smtClean="0">
                <a:solidFill>
                  <a:srgbClr val="800000"/>
                </a:solidFill>
              </a:rPr>
              <a:t>Legalism never leads to godliness</a:t>
            </a:r>
            <a:endParaRPr lang="en-US" sz="4000" b="1" dirty="0">
              <a:solidFill>
                <a:srgbClr val="800000"/>
              </a:solidFill>
              <a:latin typeface="Times New Roman" pitchFamily="18" charset="0"/>
              <a:cs typeface="Times New Roman" pitchFamily="18" charset="0"/>
            </a:endParaRPr>
          </a:p>
        </p:txBody>
      </p:sp>
      <p:cxnSp>
        <p:nvCxnSpPr>
          <p:cNvPr id="5" name="Straight Connector 4"/>
          <p:cNvCxnSpPr/>
          <p:nvPr/>
        </p:nvCxnSpPr>
        <p:spPr>
          <a:xfrm>
            <a:off x="457200" y="609600"/>
            <a:ext cx="8229600" cy="453004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457200" y="609600"/>
            <a:ext cx="8229600" cy="453004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065848" y="3364973"/>
            <a:ext cx="7773352" cy="646331"/>
          </a:xfrm>
          <a:prstGeom prst="rect">
            <a:avLst/>
          </a:prstGeom>
          <a:noFill/>
        </p:spPr>
        <p:txBody>
          <a:bodyPr vert="horz" wrap="square" rtlCol="0">
            <a:spAutoFit/>
          </a:bodyPr>
          <a:lstStyle/>
          <a:p>
            <a:r>
              <a:rPr lang="en-US" sz="3600" b="1" dirty="0" smtClean="0">
                <a:solidFill>
                  <a:srgbClr val="800000"/>
                </a:solidFill>
              </a:rPr>
              <a:t>              I read 5 chapters today.</a:t>
            </a:r>
            <a:endParaRPr lang="en-US" sz="3600" b="1" dirty="0">
              <a:solidFill>
                <a:srgbClr val="800000"/>
              </a:solidFill>
              <a:latin typeface="Caligula" pitchFamily="2" charset="0"/>
            </a:endParaRPr>
          </a:p>
        </p:txBody>
      </p:sp>
    </p:spTree>
    <p:extLst>
      <p:ext uri="{BB962C8B-B14F-4D97-AF65-F5344CB8AC3E}">
        <p14:creationId xmlns:p14="http://schemas.microsoft.com/office/powerpoint/2010/main" xmlns="" val="191675627"/>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1000" fill="hold"/>
                                        <p:tgtEl>
                                          <p:spTgt spid="8"/>
                                        </p:tgtEl>
                                        <p:attrNameLst>
                                          <p:attrName>ppt_w</p:attrName>
                                        </p:attrNameLst>
                                      </p:cBhvr>
                                      <p:tavLst>
                                        <p:tav tm="0">
                                          <p:val>
                                            <p:strVal val="#ppt_w*0.70"/>
                                          </p:val>
                                        </p:tav>
                                        <p:tav tm="100000">
                                          <p:val>
                                            <p:strVal val="#ppt_w"/>
                                          </p:val>
                                        </p:tav>
                                      </p:tavLst>
                                    </p:anim>
                                    <p:anim calcmode="lin" valueType="num">
                                      <p:cBhvr>
                                        <p:cTn id="15" dur="1000" fill="hold"/>
                                        <p:tgtEl>
                                          <p:spTgt spid="8"/>
                                        </p:tgtEl>
                                        <p:attrNameLst>
                                          <p:attrName>ppt_h</p:attrName>
                                        </p:attrNameLst>
                                      </p:cBhvr>
                                      <p:tavLst>
                                        <p:tav tm="0">
                                          <p:val>
                                            <p:strVal val="#ppt_h"/>
                                          </p:val>
                                        </p:tav>
                                        <p:tav tm="100000">
                                          <p:val>
                                            <p:strVal val="#ppt_h"/>
                                          </p:val>
                                        </p:tav>
                                      </p:tavLst>
                                    </p:anim>
                                    <p:animEffect transition="in" filter="fade">
                                      <p:cBhvr>
                                        <p:cTn id="16" dur="10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1000" fill="hold"/>
                                        <p:tgtEl>
                                          <p:spTgt spid="15"/>
                                        </p:tgtEl>
                                        <p:attrNameLst>
                                          <p:attrName>ppt_w</p:attrName>
                                        </p:attrNameLst>
                                      </p:cBhvr>
                                      <p:tavLst>
                                        <p:tav tm="0">
                                          <p:val>
                                            <p:strVal val="#ppt_w*0.70"/>
                                          </p:val>
                                        </p:tav>
                                        <p:tav tm="100000">
                                          <p:val>
                                            <p:strVal val="#ppt_w"/>
                                          </p:val>
                                        </p:tav>
                                      </p:tavLst>
                                    </p:anim>
                                    <p:anim calcmode="lin" valueType="num">
                                      <p:cBhvr>
                                        <p:cTn id="22" dur="1000" fill="hold"/>
                                        <p:tgtEl>
                                          <p:spTgt spid="15"/>
                                        </p:tgtEl>
                                        <p:attrNameLst>
                                          <p:attrName>ppt_h</p:attrName>
                                        </p:attrNameLst>
                                      </p:cBhvr>
                                      <p:tavLst>
                                        <p:tav tm="0">
                                          <p:val>
                                            <p:strVal val="#ppt_h"/>
                                          </p:val>
                                        </p:tav>
                                        <p:tav tm="100000">
                                          <p:val>
                                            <p:strVal val="#ppt_h"/>
                                          </p:val>
                                        </p:tav>
                                      </p:tavLst>
                                    </p:anim>
                                    <p:animEffect transition="in" filter="fade">
                                      <p:cBhvr>
                                        <p:cTn id="23" dur="1000"/>
                                        <p:tgtEl>
                                          <p:spTgt spid="15"/>
                                        </p:tgtEl>
                                      </p:cBhvr>
                                    </p:animEffect>
                                  </p:childTnLst>
                                </p:cTn>
                              </p:par>
                            </p:childTnLst>
                          </p:cTn>
                        </p:par>
                        <p:par>
                          <p:cTn id="24" fill="hold">
                            <p:stCondLst>
                              <p:cond delay="1000"/>
                            </p:stCondLst>
                            <p:childTnLst>
                              <p:par>
                                <p:cTn id="25" presetID="9" presetClass="emph" presetSubtype="0" grpId="2" nodeType="afterEffect">
                                  <p:stCondLst>
                                    <p:cond delay="0"/>
                                  </p:stCondLst>
                                  <p:childTnLst>
                                    <p:set>
                                      <p:cBhvr rctx="PPT">
                                        <p:cTn id="26" dur="indefinite"/>
                                        <p:tgtEl>
                                          <p:spTgt spid="3"/>
                                        </p:tgtEl>
                                        <p:attrNameLst>
                                          <p:attrName>style.opacity</p:attrName>
                                        </p:attrNameLst>
                                      </p:cBhvr>
                                      <p:to>
                                        <p:strVal val="0.5"/>
                                      </p:to>
                                    </p:set>
                                    <p:animEffect filter="image" prLst="opacity: 0.5">
                                      <p:cBhvr rctx="IE">
                                        <p:cTn id="27" dur="indefinite"/>
                                        <p:tgtEl>
                                          <p:spTgt spid="3"/>
                                        </p:tgtEl>
                                      </p:cBhvr>
                                    </p:animEffect>
                                  </p:childTnLst>
                                </p:cTn>
                              </p:par>
                              <p:par>
                                <p:cTn id="28" presetID="9" presetClass="emph" presetSubtype="0" grpId="2" nodeType="withEffect">
                                  <p:stCondLst>
                                    <p:cond delay="0"/>
                                  </p:stCondLst>
                                  <p:childTnLst>
                                    <p:set>
                                      <p:cBhvr rctx="PPT">
                                        <p:cTn id="29" dur="indefinite"/>
                                        <p:tgtEl>
                                          <p:spTgt spid="8"/>
                                        </p:tgtEl>
                                        <p:attrNameLst>
                                          <p:attrName>style.opacity</p:attrName>
                                        </p:attrNameLst>
                                      </p:cBhvr>
                                      <p:to>
                                        <p:strVal val="0.5"/>
                                      </p:to>
                                    </p:set>
                                    <p:animEffect filter="image" prLst="opacity: 0.5">
                                      <p:cBhvr rctx="IE">
                                        <p:cTn id="30" dur="indefinite"/>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p:cTn id="35" dur="1000" fill="hold"/>
                                        <p:tgtEl>
                                          <p:spTgt spid="19"/>
                                        </p:tgtEl>
                                        <p:attrNameLst>
                                          <p:attrName>ppt_w</p:attrName>
                                        </p:attrNameLst>
                                      </p:cBhvr>
                                      <p:tavLst>
                                        <p:tav tm="0">
                                          <p:val>
                                            <p:strVal val="#ppt_w*0.70"/>
                                          </p:val>
                                        </p:tav>
                                        <p:tav tm="100000">
                                          <p:val>
                                            <p:strVal val="#ppt_w"/>
                                          </p:val>
                                        </p:tav>
                                      </p:tavLst>
                                    </p:anim>
                                    <p:anim calcmode="lin" valueType="num">
                                      <p:cBhvr>
                                        <p:cTn id="36" dur="1000" fill="hold"/>
                                        <p:tgtEl>
                                          <p:spTgt spid="19"/>
                                        </p:tgtEl>
                                        <p:attrNameLst>
                                          <p:attrName>ppt_h</p:attrName>
                                        </p:attrNameLst>
                                      </p:cBhvr>
                                      <p:tavLst>
                                        <p:tav tm="0">
                                          <p:val>
                                            <p:strVal val="#ppt_h"/>
                                          </p:val>
                                        </p:tav>
                                        <p:tav tm="100000">
                                          <p:val>
                                            <p:strVal val="#ppt_h"/>
                                          </p:val>
                                        </p:tav>
                                      </p:tavLst>
                                    </p:anim>
                                    <p:animEffect transition="in" filter="fade">
                                      <p:cBhvr>
                                        <p:cTn id="37" dur="10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 calcmode="lin" valueType="num">
                                      <p:cBhvr>
                                        <p:cTn id="42" dur="1000" fill="hold"/>
                                        <p:tgtEl>
                                          <p:spTgt spid="16"/>
                                        </p:tgtEl>
                                        <p:attrNameLst>
                                          <p:attrName>ppt_w</p:attrName>
                                        </p:attrNameLst>
                                      </p:cBhvr>
                                      <p:tavLst>
                                        <p:tav tm="0">
                                          <p:val>
                                            <p:strVal val="#ppt_w*0.70"/>
                                          </p:val>
                                        </p:tav>
                                        <p:tav tm="100000">
                                          <p:val>
                                            <p:strVal val="#ppt_w"/>
                                          </p:val>
                                        </p:tav>
                                      </p:tavLst>
                                    </p:anim>
                                    <p:anim calcmode="lin" valueType="num">
                                      <p:cBhvr>
                                        <p:cTn id="43" dur="1000" fill="hold"/>
                                        <p:tgtEl>
                                          <p:spTgt spid="16"/>
                                        </p:tgtEl>
                                        <p:attrNameLst>
                                          <p:attrName>ppt_h</p:attrName>
                                        </p:attrNameLst>
                                      </p:cBhvr>
                                      <p:tavLst>
                                        <p:tav tm="0">
                                          <p:val>
                                            <p:strVal val="#ppt_h"/>
                                          </p:val>
                                        </p:tav>
                                        <p:tav tm="100000">
                                          <p:val>
                                            <p:strVal val="#ppt_h"/>
                                          </p:val>
                                        </p:tav>
                                      </p:tavLst>
                                    </p:anim>
                                    <p:animEffect transition="in" filter="fade">
                                      <p:cBhvr>
                                        <p:cTn id="44" dur="1000"/>
                                        <p:tgtEl>
                                          <p:spTgt spid="16"/>
                                        </p:tgtEl>
                                      </p:cBhvr>
                                    </p:animEffect>
                                  </p:childTnLst>
                                </p:cTn>
                              </p:par>
                            </p:childTnLst>
                          </p:cTn>
                        </p:par>
                        <p:par>
                          <p:cTn id="45" fill="hold">
                            <p:stCondLst>
                              <p:cond delay="1000"/>
                            </p:stCondLst>
                            <p:childTnLst>
                              <p:par>
                                <p:cTn id="46" presetID="9" presetClass="emph" presetSubtype="0" grpId="2" nodeType="afterEffect">
                                  <p:stCondLst>
                                    <p:cond delay="0"/>
                                  </p:stCondLst>
                                  <p:childTnLst>
                                    <p:set>
                                      <p:cBhvr rctx="PPT">
                                        <p:cTn id="47" dur="indefinite"/>
                                        <p:tgtEl>
                                          <p:spTgt spid="15"/>
                                        </p:tgtEl>
                                        <p:attrNameLst>
                                          <p:attrName>style.opacity</p:attrName>
                                        </p:attrNameLst>
                                      </p:cBhvr>
                                      <p:to>
                                        <p:strVal val="0.5"/>
                                      </p:to>
                                    </p:set>
                                    <p:animEffect filter="image" prLst="opacity: 0.5">
                                      <p:cBhvr rctx="IE">
                                        <p:cTn id="48" dur="indefinite"/>
                                        <p:tgtEl>
                                          <p:spTgt spid="15"/>
                                        </p:tgtEl>
                                      </p:cBhvr>
                                    </p:animEffect>
                                  </p:childTnLst>
                                </p:cTn>
                              </p:par>
                              <p:par>
                                <p:cTn id="49" presetID="9" presetClass="emph" presetSubtype="0" grpId="2" nodeType="withEffect">
                                  <p:stCondLst>
                                    <p:cond delay="0"/>
                                  </p:stCondLst>
                                  <p:childTnLst>
                                    <p:set>
                                      <p:cBhvr rctx="PPT">
                                        <p:cTn id="50" dur="indefinite"/>
                                        <p:tgtEl>
                                          <p:spTgt spid="19"/>
                                        </p:tgtEl>
                                        <p:attrNameLst>
                                          <p:attrName>style.opacity</p:attrName>
                                        </p:attrNameLst>
                                      </p:cBhvr>
                                      <p:to>
                                        <p:strVal val="0.5"/>
                                      </p:to>
                                    </p:set>
                                    <p:animEffect filter="image" prLst="opacity: 0.5">
                                      <p:cBhvr rctx="IE">
                                        <p:cTn id="51" dur="indefinite"/>
                                        <p:tgtEl>
                                          <p:spTgt spid="19"/>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20"/>
                                        </p:tgtEl>
                                        <p:attrNameLst>
                                          <p:attrName>style.visibility</p:attrName>
                                        </p:attrNameLst>
                                      </p:cBhvr>
                                      <p:to>
                                        <p:strVal val="visible"/>
                                      </p:to>
                                    </p:set>
                                    <p:anim calcmode="lin" valueType="num">
                                      <p:cBhvr>
                                        <p:cTn id="56" dur="1000" fill="hold"/>
                                        <p:tgtEl>
                                          <p:spTgt spid="20"/>
                                        </p:tgtEl>
                                        <p:attrNameLst>
                                          <p:attrName>ppt_w</p:attrName>
                                        </p:attrNameLst>
                                      </p:cBhvr>
                                      <p:tavLst>
                                        <p:tav tm="0">
                                          <p:val>
                                            <p:strVal val="#ppt_w*0.70"/>
                                          </p:val>
                                        </p:tav>
                                        <p:tav tm="100000">
                                          <p:val>
                                            <p:strVal val="#ppt_w"/>
                                          </p:val>
                                        </p:tav>
                                      </p:tavLst>
                                    </p:anim>
                                    <p:anim calcmode="lin" valueType="num">
                                      <p:cBhvr>
                                        <p:cTn id="57" dur="1000" fill="hold"/>
                                        <p:tgtEl>
                                          <p:spTgt spid="20"/>
                                        </p:tgtEl>
                                        <p:attrNameLst>
                                          <p:attrName>ppt_h</p:attrName>
                                        </p:attrNameLst>
                                      </p:cBhvr>
                                      <p:tavLst>
                                        <p:tav tm="0">
                                          <p:val>
                                            <p:strVal val="#ppt_h"/>
                                          </p:val>
                                        </p:tav>
                                        <p:tav tm="100000">
                                          <p:val>
                                            <p:strVal val="#ppt_h"/>
                                          </p:val>
                                        </p:tav>
                                      </p:tavLst>
                                    </p:anim>
                                    <p:animEffect transition="in" filter="fade">
                                      <p:cBhvr>
                                        <p:cTn id="58" dur="1000"/>
                                        <p:tgtEl>
                                          <p:spTgt spid="20"/>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17"/>
                                        </p:tgtEl>
                                        <p:attrNameLst>
                                          <p:attrName>style.visibility</p:attrName>
                                        </p:attrNameLst>
                                      </p:cBhvr>
                                      <p:to>
                                        <p:strVal val="visible"/>
                                      </p:to>
                                    </p:set>
                                    <p:anim calcmode="lin" valueType="num">
                                      <p:cBhvr>
                                        <p:cTn id="63" dur="1000" fill="hold"/>
                                        <p:tgtEl>
                                          <p:spTgt spid="17"/>
                                        </p:tgtEl>
                                        <p:attrNameLst>
                                          <p:attrName>ppt_w</p:attrName>
                                        </p:attrNameLst>
                                      </p:cBhvr>
                                      <p:tavLst>
                                        <p:tav tm="0">
                                          <p:val>
                                            <p:strVal val="#ppt_w*0.70"/>
                                          </p:val>
                                        </p:tav>
                                        <p:tav tm="100000">
                                          <p:val>
                                            <p:strVal val="#ppt_w"/>
                                          </p:val>
                                        </p:tav>
                                      </p:tavLst>
                                    </p:anim>
                                    <p:anim calcmode="lin" valueType="num">
                                      <p:cBhvr>
                                        <p:cTn id="64" dur="1000" fill="hold"/>
                                        <p:tgtEl>
                                          <p:spTgt spid="17"/>
                                        </p:tgtEl>
                                        <p:attrNameLst>
                                          <p:attrName>ppt_h</p:attrName>
                                        </p:attrNameLst>
                                      </p:cBhvr>
                                      <p:tavLst>
                                        <p:tav tm="0">
                                          <p:val>
                                            <p:strVal val="#ppt_h"/>
                                          </p:val>
                                        </p:tav>
                                        <p:tav tm="100000">
                                          <p:val>
                                            <p:strVal val="#ppt_h"/>
                                          </p:val>
                                        </p:tav>
                                      </p:tavLst>
                                    </p:anim>
                                    <p:animEffect transition="in" filter="fade">
                                      <p:cBhvr>
                                        <p:cTn id="65" dur="1000"/>
                                        <p:tgtEl>
                                          <p:spTgt spid="17"/>
                                        </p:tgtEl>
                                      </p:cBhvr>
                                    </p:animEffect>
                                  </p:childTnLst>
                                </p:cTn>
                              </p:par>
                            </p:childTnLst>
                          </p:cTn>
                        </p:par>
                        <p:par>
                          <p:cTn id="66" fill="hold">
                            <p:stCondLst>
                              <p:cond delay="1000"/>
                            </p:stCondLst>
                            <p:childTnLst>
                              <p:par>
                                <p:cTn id="67" presetID="9" presetClass="emph" presetSubtype="0" grpId="2" nodeType="afterEffect">
                                  <p:stCondLst>
                                    <p:cond delay="0"/>
                                  </p:stCondLst>
                                  <p:childTnLst>
                                    <p:set>
                                      <p:cBhvr rctx="PPT">
                                        <p:cTn id="68" dur="indefinite"/>
                                        <p:tgtEl>
                                          <p:spTgt spid="16"/>
                                        </p:tgtEl>
                                        <p:attrNameLst>
                                          <p:attrName>style.opacity</p:attrName>
                                        </p:attrNameLst>
                                      </p:cBhvr>
                                      <p:to>
                                        <p:strVal val="0.5"/>
                                      </p:to>
                                    </p:set>
                                    <p:animEffect filter="image" prLst="opacity: 0.5">
                                      <p:cBhvr rctx="IE">
                                        <p:cTn id="69" dur="indefinite"/>
                                        <p:tgtEl>
                                          <p:spTgt spid="16"/>
                                        </p:tgtEl>
                                      </p:cBhvr>
                                    </p:animEffect>
                                  </p:childTnLst>
                                </p:cTn>
                              </p:par>
                              <p:par>
                                <p:cTn id="70" presetID="9" presetClass="emph" presetSubtype="0" grpId="2" nodeType="withEffect">
                                  <p:stCondLst>
                                    <p:cond delay="0"/>
                                  </p:stCondLst>
                                  <p:childTnLst>
                                    <p:set>
                                      <p:cBhvr rctx="PPT">
                                        <p:cTn id="71" dur="indefinite"/>
                                        <p:tgtEl>
                                          <p:spTgt spid="20"/>
                                        </p:tgtEl>
                                        <p:attrNameLst>
                                          <p:attrName>style.opacity</p:attrName>
                                        </p:attrNameLst>
                                      </p:cBhvr>
                                      <p:to>
                                        <p:strVal val="0.5"/>
                                      </p:to>
                                    </p:set>
                                    <p:animEffect filter="image" prLst="opacity: 0.5">
                                      <p:cBhvr rctx="IE">
                                        <p:cTn id="72" dur="indefinite"/>
                                        <p:tgtEl>
                                          <p:spTgt spid="20"/>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21"/>
                                        </p:tgtEl>
                                        <p:attrNameLst>
                                          <p:attrName>style.visibility</p:attrName>
                                        </p:attrNameLst>
                                      </p:cBhvr>
                                      <p:to>
                                        <p:strVal val="visible"/>
                                      </p:to>
                                    </p:set>
                                    <p:anim calcmode="lin" valueType="num">
                                      <p:cBhvr>
                                        <p:cTn id="77" dur="1000" fill="hold"/>
                                        <p:tgtEl>
                                          <p:spTgt spid="21"/>
                                        </p:tgtEl>
                                        <p:attrNameLst>
                                          <p:attrName>ppt_w</p:attrName>
                                        </p:attrNameLst>
                                      </p:cBhvr>
                                      <p:tavLst>
                                        <p:tav tm="0">
                                          <p:val>
                                            <p:strVal val="#ppt_w*0.70"/>
                                          </p:val>
                                        </p:tav>
                                        <p:tav tm="100000">
                                          <p:val>
                                            <p:strVal val="#ppt_w"/>
                                          </p:val>
                                        </p:tav>
                                      </p:tavLst>
                                    </p:anim>
                                    <p:anim calcmode="lin" valueType="num">
                                      <p:cBhvr>
                                        <p:cTn id="78" dur="1000" fill="hold"/>
                                        <p:tgtEl>
                                          <p:spTgt spid="21"/>
                                        </p:tgtEl>
                                        <p:attrNameLst>
                                          <p:attrName>ppt_h</p:attrName>
                                        </p:attrNameLst>
                                      </p:cBhvr>
                                      <p:tavLst>
                                        <p:tav tm="0">
                                          <p:val>
                                            <p:strVal val="#ppt_h"/>
                                          </p:val>
                                        </p:tav>
                                        <p:tav tm="100000">
                                          <p:val>
                                            <p:strVal val="#ppt_h"/>
                                          </p:val>
                                        </p:tav>
                                      </p:tavLst>
                                    </p:anim>
                                    <p:animEffect transition="in" filter="fade">
                                      <p:cBhvr>
                                        <p:cTn id="79" dur="1000"/>
                                        <p:tgtEl>
                                          <p:spTgt spid="21"/>
                                        </p:tgtEl>
                                      </p:cBhvr>
                                    </p:animEffect>
                                  </p:childTnLst>
                                </p:cTn>
                              </p:par>
                            </p:childTnLst>
                          </p:cTn>
                        </p:par>
                      </p:childTnLst>
                    </p:cTn>
                  </p:par>
                  <p:par>
                    <p:cTn id="80" fill="hold">
                      <p:stCondLst>
                        <p:cond delay="indefinite"/>
                      </p:stCondLst>
                      <p:childTnLst>
                        <p:par>
                          <p:cTn id="81" fill="hold">
                            <p:stCondLst>
                              <p:cond delay="0"/>
                            </p:stCondLst>
                            <p:childTnLst>
                              <p:par>
                                <p:cTn id="82" presetID="9" presetClass="emph" presetSubtype="0" grpId="2" nodeType="clickEffect">
                                  <p:stCondLst>
                                    <p:cond delay="0"/>
                                  </p:stCondLst>
                                  <p:childTnLst>
                                    <p:set>
                                      <p:cBhvr rctx="PPT">
                                        <p:cTn id="83" dur="indefinite"/>
                                        <p:tgtEl>
                                          <p:spTgt spid="17"/>
                                        </p:tgtEl>
                                        <p:attrNameLst>
                                          <p:attrName>style.opacity</p:attrName>
                                        </p:attrNameLst>
                                      </p:cBhvr>
                                      <p:to>
                                        <p:strVal val="0.5"/>
                                      </p:to>
                                    </p:set>
                                    <p:animEffect filter="image" prLst="opacity: 0.5">
                                      <p:cBhvr rctx="IE">
                                        <p:cTn id="84" dur="indefinite"/>
                                        <p:tgtEl>
                                          <p:spTgt spid="17"/>
                                        </p:tgtEl>
                                      </p:cBhvr>
                                    </p:animEffect>
                                  </p:childTnLst>
                                </p:cTn>
                              </p:par>
                              <p:par>
                                <p:cTn id="85" presetID="9" presetClass="emph" presetSubtype="0" grpId="2" nodeType="withEffect">
                                  <p:stCondLst>
                                    <p:cond delay="0"/>
                                  </p:stCondLst>
                                  <p:childTnLst>
                                    <p:set>
                                      <p:cBhvr rctx="PPT">
                                        <p:cTn id="86" dur="indefinite"/>
                                        <p:tgtEl>
                                          <p:spTgt spid="21"/>
                                        </p:tgtEl>
                                        <p:attrNameLst>
                                          <p:attrName>style.opacity</p:attrName>
                                        </p:attrNameLst>
                                      </p:cBhvr>
                                      <p:to>
                                        <p:strVal val="0.5"/>
                                      </p:to>
                                    </p:set>
                                    <p:animEffect filter="image" prLst="opacity: 0.5">
                                      <p:cBhvr rctx="IE">
                                        <p:cTn id="87" dur="indefinite"/>
                                        <p:tgtEl>
                                          <p:spTgt spid="21"/>
                                        </p:tgtEl>
                                      </p:cBhvr>
                                    </p:animEffect>
                                  </p:childTnLst>
                                </p:cTn>
                              </p:par>
                              <p:par>
                                <p:cTn id="88" presetID="9" presetClass="emph" presetSubtype="0" grpId="1" nodeType="withEffect">
                                  <p:stCondLst>
                                    <p:cond delay="0"/>
                                  </p:stCondLst>
                                  <p:childTnLst>
                                    <p:set>
                                      <p:cBhvr rctx="PPT">
                                        <p:cTn id="89" dur="indefinite"/>
                                        <p:tgtEl>
                                          <p:spTgt spid="11"/>
                                        </p:tgtEl>
                                        <p:attrNameLst>
                                          <p:attrName>style.opacity</p:attrName>
                                        </p:attrNameLst>
                                      </p:cBhvr>
                                      <p:to>
                                        <p:strVal val="0.5"/>
                                      </p:to>
                                    </p:set>
                                    <p:animEffect filter="image" prLst="opacity: 0.5">
                                      <p:cBhvr rctx="IE">
                                        <p:cTn id="90" dur="indefinite"/>
                                        <p:tgtEl>
                                          <p:spTgt spid="11"/>
                                        </p:tgtEl>
                                      </p:cBhvr>
                                    </p:animEffect>
                                  </p:childTnLst>
                                </p:cTn>
                              </p:par>
                            </p:childTnLst>
                          </p:cTn>
                        </p:par>
                        <p:par>
                          <p:cTn id="91" fill="hold">
                            <p:stCondLst>
                              <p:cond delay="0"/>
                            </p:stCondLst>
                            <p:childTnLst>
                              <p:par>
                                <p:cTn id="92" presetID="22" presetClass="entr" presetSubtype="8" fill="hold" nodeType="afterEffect">
                                  <p:stCondLst>
                                    <p:cond delay="0"/>
                                  </p:stCondLst>
                                  <p:childTnLst>
                                    <p:set>
                                      <p:cBhvr>
                                        <p:cTn id="93" dur="1" fill="hold">
                                          <p:stCondLst>
                                            <p:cond delay="0"/>
                                          </p:stCondLst>
                                        </p:cTn>
                                        <p:tgtEl>
                                          <p:spTgt spid="5"/>
                                        </p:tgtEl>
                                        <p:attrNameLst>
                                          <p:attrName>style.visibility</p:attrName>
                                        </p:attrNameLst>
                                      </p:cBhvr>
                                      <p:to>
                                        <p:strVal val="visible"/>
                                      </p:to>
                                    </p:set>
                                    <p:animEffect transition="in" filter="wipe(left)">
                                      <p:cBhvr>
                                        <p:cTn id="94" dur="500"/>
                                        <p:tgtEl>
                                          <p:spTgt spid="5"/>
                                        </p:tgtEl>
                                      </p:cBhvr>
                                    </p:animEffect>
                                  </p:childTnLst>
                                </p:cTn>
                              </p:par>
                            </p:childTnLst>
                          </p:cTn>
                        </p:par>
                        <p:par>
                          <p:cTn id="95" fill="hold">
                            <p:stCondLst>
                              <p:cond delay="500"/>
                            </p:stCondLst>
                            <p:childTnLst>
                              <p:par>
                                <p:cTn id="96" presetID="22" presetClass="entr" presetSubtype="2" fill="hold" nodeType="afterEffect">
                                  <p:stCondLst>
                                    <p:cond delay="0"/>
                                  </p:stCondLst>
                                  <p:childTnLst>
                                    <p:set>
                                      <p:cBhvr>
                                        <p:cTn id="97" dur="1" fill="hold">
                                          <p:stCondLst>
                                            <p:cond delay="0"/>
                                          </p:stCondLst>
                                        </p:cTn>
                                        <p:tgtEl>
                                          <p:spTgt spid="7"/>
                                        </p:tgtEl>
                                        <p:attrNameLst>
                                          <p:attrName>style.visibility</p:attrName>
                                        </p:attrNameLst>
                                      </p:cBhvr>
                                      <p:to>
                                        <p:strVal val="visible"/>
                                      </p:to>
                                    </p:set>
                                    <p:animEffect transition="in" filter="wipe(right)">
                                      <p:cBhvr>
                                        <p:cTn id="98" dur="500"/>
                                        <p:tgtEl>
                                          <p:spTgt spid="7"/>
                                        </p:tgtEl>
                                      </p:cBhvr>
                                    </p:animEffect>
                                  </p:childTnLst>
                                </p:cTn>
                              </p:par>
                            </p:childTnLst>
                          </p:cTn>
                        </p:par>
                        <p:par>
                          <p:cTn id="99" fill="hold">
                            <p:stCondLst>
                              <p:cond delay="1000"/>
                            </p:stCondLst>
                            <p:childTnLst>
                              <p:par>
                                <p:cTn id="100" presetID="55" presetClass="entr" presetSubtype="0" fill="hold" grpId="1" nodeType="afterEffect">
                                  <p:stCondLst>
                                    <p:cond delay="0"/>
                                  </p:stCondLst>
                                  <p:childTnLst>
                                    <p:set>
                                      <p:cBhvr>
                                        <p:cTn id="101" dur="1" fill="hold">
                                          <p:stCondLst>
                                            <p:cond delay="0"/>
                                          </p:stCondLst>
                                        </p:cTn>
                                        <p:tgtEl>
                                          <p:spTgt spid="18"/>
                                        </p:tgtEl>
                                        <p:attrNameLst>
                                          <p:attrName>style.visibility</p:attrName>
                                        </p:attrNameLst>
                                      </p:cBhvr>
                                      <p:to>
                                        <p:strVal val="visible"/>
                                      </p:to>
                                    </p:set>
                                    <p:anim calcmode="lin" valueType="num">
                                      <p:cBhvr>
                                        <p:cTn id="102" dur="1000" fill="hold"/>
                                        <p:tgtEl>
                                          <p:spTgt spid="18"/>
                                        </p:tgtEl>
                                        <p:attrNameLst>
                                          <p:attrName>ppt_w</p:attrName>
                                        </p:attrNameLst>
                                      </p:cBhvr>
                                      <p:tavLst>
                                        <p:tav tm="0">
                                          <p:val>
                                            <p:strVal val="#ppt_w*0.70"/>
                                          </p:val>
                                        </p:tav>
                                        <p:tav tm="100000">
                                          <p:val>
                                            <p:strVal val="#ppt_w"/>
                                          </p:val>
                                        </p:tav>
                                      </p:tavLst>
                                    </p:anim>
                                    <p:anim calcmode="lin" valueType="num">
                                      <p:cBhvr>
                                        <p:cTn id="103" dur="1000" fill="hold"/>
                                        <p:tgtEl>
                                          <p:spTgt spid="18"/>
                                        </p:tgtEl>
                                        <p:attrNameLst>
                                          <p:attrName>ppt_h</p:attrName>
                                        </p:attrNameLst>
                                      </p:cBhvr>
                                      <p:tavLst>
                                        <p:tav tm="0">
                                          <p:val>
                                            <p:strVal val="#ppt_h"/>
                                          </p:val>
                                        </p:tav>
                                        <p:tav tm="100000">
                                          <p:val>
                                            <p:strVal val="#ppt_h"/>
                                          </p:val>
                                        </p:tav>
                                      </p:tavLst>
                                    </p:anim>
                                    <p:animEffect transition="in" filter="fade">
                                      <p:cBhvr>
                                        <p:cTn id="104" dur="1000"/>
                                        <p:tgtEl>
                                          <p:spTgt spid="18"/>
                                        </p:tgtEl>
                                      </p:cBhvr>
                                    </p:animEffect>
                                  </p:childTnLst>
                                </p:cTn>
                              </p:par>
                            </p:childTnLst>
                          </p:cTn>
                        </p:par>
                      </p:childTnLst>
                    </p:cTn>
                  </p:par>
                  <p:par>
                    <p:cTn id="105" fill="hold">
                      <p:stCondLst>
                        <p:cond delay="indefinite"/>
                      </p:stCondLst>
                      <p:childTnLst>
                        <p:par>
                          <p:cTn id="106" fill="hold">
                            <p:stCondLst>
                              <p:cond delay="0"/>
                            </p:stCondLst>
                            <p:childTnLst>
                              <p:par>
                                <p:cTn id="107" presetID="55" presetClass="exit" presetSubtype="0" fill="hold" grpId="0" nodeType="clickEffect">
                                  <p:stCondLst>
                                    <p:cond delay="0"/>
                                  </p:stCondLst>
                                  <p:childTnLst>
                                    <p:anim calcmode="lin" valueType="num">
                                      <p:cBhvr>
                                        <p:cTn id="108" dur="1000"/>
                                        <p:tgtEl>
                                          <p:spTgt spid="11"/>
                                        </p:tgtEl>
                                        <p:attrNameLst>
                                          <p:attrName>ppt_w</p:attrName>
                                        </p:attrNameLst>
                                      </p:cBhvr>
                                      <p:tavLst>
                                        <p:tav tm="0">
                                          <p:val>
                                            <p:strVal val="ppt_w"/>
                                          </p:val>
                                        </p:tav>
                                        <p:tav tm="100000">
                                          <p:val>
                                            <p:strVal val="ppt_w*0.70"/>
                                          </p:val>
                                        </p:tav>
                                      </p:tavLst>
                                    </p:anim>
                                    <p:anim calcmode="lin" valueType="num">
                                      <p:cBhvr>
                                        <p:cTn id="109" dur="1000"/>
                                        <p:tgtEl>
                                          <p:spTgt spid="11"/>
                                        </p:tgtEl>
                                        <p:attrNameLst>
                                          <p:attrName>ppt_h</p:attrName>
                                        </p:attrNameLst>
                                      </p:cBhvr>
                                      <p:tavLst>
                                        <p:tav tm="0">
                                          <p:val>
                                            <p:strVal val="ppt_h"/>
                                          </p:val>
                                        </p:tav>
                                        <p:tav tm="100000">
                                          <p:val>
                                            <p:strVal val="ppt_h"/>
                                          </p:val>
                                        </p:tav>
                                      </p:tavLst>
                                    </p:anim>
                                    <p:animEffect transition="out" filter="fade">
                                      <p:cBhvr>
                                        <p:cTn id="110" dur="1000"/>
                                        <p:tgtEl>
                                          <p:spTgt spid="11"/>
                                        </p:tgtEl>
                                      </p:cBhvr>
                                    </p:animEffect>
                                    <p:set>
                                      <p:cBhvr>
                                        <p:cTn id="111" dur="1" fill="hold">
                                          <p:stCondLst>
                                            <p:cond delay="999"/>
                                          </p:stCondLst>
                                        </p:cTn>
                                        <p:tgtEl>
                                          <p:spTgt spid="11"/>
                                        </p:tgtEl>
                                        <p:attrNameLst>
                                          <p:attrName>style.visibility</p:attrName>
                                        </p:attrNameLst>
                                      </p:cBhvr>
                                      <p:to>
                                        <p:strVal val="hidden"/>
                                      </p:to>
                                    </p:set>
                                  </p:childTnLst>
                                </p:cTn>
                              </p:par>
                              <p:par>
                                <p:cTn id="112" presetID="55" presetClass="exit" presetSubtype="0" fill="hold" grpId="1" nodeType="withEffect">
                                  <p:stCondLst>
                                    <p:cond delay="0"/>
                                  </p:stCondLst>
                                  <p:childTnLst>
                                    <p:anim calcmode="lin" valueType="num">
                                      <p:cBhvr>
                                        <p:cTn id="113" dur="1000"/>
                                        <p:tgtEl>
                                          <p:spTgt spid="3"/>
                                        </p:tgtEl>
                                        <p:attrNameLst>
                                          <p:attrName>ppt_w</p:attrName>
                                        </p:attrNameLst>
                                      </p:cBhvr>
                                      <p:tavLst>
                                        <p:tav tm="0">
                                          <p:val>
                                            <p:strVal val="ppt_w"/>
                                          </p:val>
                                        </p:tav>
                                        <p:tav tm="100000">
                                          <p:val>
                                            <p:strVal val="ppt_w*0.70"/>
                                          </p:val>
                                        </p:tav>
                                      </p:tavLst>
                                    </p:anim>
                                    <p:anim calcmode="lin" valueType="num">
                                      <p:cBhvr>
                                        <p:cTn id="114" dur="1000"/>
                                        <p:tgtEl>
                                          <p:spTgt spid="3"/>
                                        </p:tgtEl>
                                        <p:attrNameLst>
                                          <p:attrName>ppt_h</p:attrName>
                                        </p:attrNameLst>
                                      </p:cBhvr>
                                      <p:tavLst>
                                        <p:tav tm="0">
                                          <p:val>
                                            <p:strVal val="ppt_h"/>
                                          </p:val>
                                        </p:tav>
                                        <p:tav tm="100000">
                                          <p:val>
                                            <p:strVal val="ppt_h"/>
                                          </p:val>
                                        </p:tav>
                                      </p:tavLst>
                                    </p:anim>
                                    <p:animEffect transition="out" filter="fade">
                                      <p:cBhvr>
                                        <p:cTn id="115" dur="1000"/>
                                        <p:tgtEl>
                                          <p:spTgt spid="3"/>
                                        </p:tgtEl>
                                      </p:cBhvr>
                                    </p:animEffect>
                                    <p:set>
                                      <p:cBhvr>
                                        <p:cTn id="116" dur="1" fill="hold">
                                          <p:stCondLst>
                                            <p:cond delay="999"/>
                                          </p:stCondLst>
                                        </p:cTn>
                                        <p:tgtEl>
                                          <p:spTgt spid="3"/>
                                        </p:tgtEl>
                                        <p:attrNameLst>
                                          <p:attrName>style.visibility</p:attrName>
                                        </p:attrNameLst>
                                      </p:cBhvr>
                                      <p:to>
                                        <p:strVal val="hidden"/>
                                      </p:to>
                                    </p:set>
                                  </p:childTnLst>
                                </p:cTn>
                              </p:par>
                              <p:par>
                                <p:cTn id="117" presetID="55" presetClass="exit" presetSubtype="0" fill="hold" grpId="1" nodeType="withEffect">
                                  <p:stCondLst>
                                    <p:cond delay="0"/>
                                  </p:stCondLst>
                                  <p:childTnLst>
                                    <p:anim calcmode="lin" valueType="num">
                                      <p:cBhvr>
                                        <p:cTn id="118" dur="1000"/>
                                        <p:tgtEl>
                                          <p:spTgt spid="15"/>
                                        </p:tgtEl>
                                        <p:attrNameLst>
                                          <p:attrName>ppt_w</p:attrName>
                                        </p:attrNameLst>
                                      </p:cBhvr>
                                      <p:tavLst>
                                        <p:tav tm="0">
                                          <p:val>
                                            <p:strVal val="ppt_w"/>
                                          </p:val>
                                        </p:tav>
                                        <p:tav tm="100000">
                                          <p:val>
                                            <p:strVal val="ppt_w*0.70"/>
                                          </p:val>
                                        </p:tav>
                                      </p:tavLst>
                                    </p:anim>
                                    <p:anim calcmode="lin" valueType="num">
                                      <p:cBhvr>
                                        <p:cTn id="119" dur="1000"/>
                                        <p:tgtEl>
                                          <p:spTgt spid="15"/>
                                        </p:tgtEl>
                                        <p:attrNameLst>
                                          <p:attrName>ppt_h</p:attrName>
                                        </p:attrNameLst>
                                      </p:cBhvr>
                                      <p:tavLst>
                                        <p:tav tm="0">
                                          <p:val>
                                            <p:strVal val="ppt_h"/>
                                          </p:val>
                                        </p:tav>
                                        <p:tav tm="100000">
                                          <p:val>
                                            <p:strVal val="ppt_h"/>
                                          </p:val>
                                        </p:tav>
                                      </p:tavLst>
                                    </p:anim>
                                    <p:animEffect transition="out" filter="fade">
                                      <p:cBhvr>
                                        <p:cTn id="120" dur="1000"/>
                                        <p:tgtEl>
                                          <p:spTgt spid="15"/>
                                        </p:tgtEl>
                                      </p:cBhvr>
                                    </p:animEffect>
                                    <p:set>
                                      <p:cBhvr>
                                        <p:cTn id="121" dur="1" fill="hold">
                                          <p:stCondLst>
                                            <p:cond delay="999"/>
                                          </p:stCondLst>
                                        </p:cTn>
                                        <p:tgtEl>
                                          <p:spTgt spid="15"/>
                                        </p:tgtEl>
                                        <p:attrNameLst>
                                          <p:attrName>style.visibility</p:attrName>
                                        </p:attrNameLst>
                                      </p:cBhvr>
                                      <p:to>
                                        <p:strVal val="hidden"/>
                                      </p:to>
                                    </p:set>
                                  </p:childTnLst>
                                </p:cTn>
                              </p:par>
                              <p:par>
                                <p:cTn id="122" presetID="55" presetClass="exit" presetSubtype="0" fill="hold" grpId="1" nodeType="withEffect">
                                  <p:stCondLst>
                                    <p:cond delay="0"/>
                                  </p:stCondLst>
                                  <p:childTnLst>
                                    <p:anim calcmode="lin" valueType="num">
                                      <p:cBhvr>
                                        <p:cTn id="123" dur="1000"/>
                                        <p:tgtEl>
                                          <p:spTgt spid="16"/>
                                        </p:tgtEl>
                                        <p:attrNameLst>
                                          <p:attrName>ppt_w</p:attrName>
                                        </p:attrNameLst>
                                      </p:cBhvr>
                                      <p:tavLst>
                                        <p:tav tm="0">
                                          <p:val>
                                            <p:strVal val="ppt_w"/>
                                          </p:val>
                                        </p:tav>
                                        <p:tav tm="100000">
                                          <p:val>
                                            <p:strVal val="ppt_w*0.70"/>
                                          </p:val>
                                        </p:tav>
                                      </p:tavLst>
                                    </p:anim>
                                    <p:anim calcmode="lin" valueType="num">
                                      <p:cBhvr>
                                        <p:cTn id="124" dur="1000"/>
                                        <p:tgtEl>
                                          <p:spTgt spid="16"/>
                                        </p:tgtEl>
                                        <p:attrNameLst>
                                          <p:attrName>ppt_h</p:attrName>
                                        </p:attrNameLst>
                                      </p:cBhvr>
                                      <p:tavLst>
                                        <p:tav tm="0">
                                          <p:val>
                                            <p:strVal val="ppt_h"/>
                                          </p:val>
                                        </p:tav>
                                        <p:tav tm="100000">
                                          <p:val>
                                            <p:strVal val="ppt_h"/>
                                          </p:val>
                                        </p:tav>
                                      </p:tavLst>
                                    </p:anim>
                                    <p:animEffect transition="out" filter="fade">
                                      <p:cBhvr>
                                        <p:cTn id="125" dur="1000"/>
                                        <p:tgtEl>
                                          <p:spTgt spid="16"/>
                                        </p:tgtEl>
                                      </p:cBhvr>
                                    </p:animEffect>
                                    <p:set>
                                      <p:cBhvr>
                                        <p:cTn id="126" dur="1" fill="hold">
                                          <p:stCondLst>
                                            <p:cond delay="999"/>
                                          </p:stCondLst>
                                        </p:cTn>
                                        <p:tgtEl>
                                          <p:spTgt spid="16"/>
                                        </p:tgtEl>
                                        <p:attrNameLst>
                                          <p:attrName>style.visibility</p:attrName>
                                        </p:attrNameLst>
                                      </p:cBhvr>
                                      <p:to>
                                        <p:strVal val="hidden"/>
                                      </p:to>
                                    </p:set>
                                  </p:childTnLst>
                                </p:cTn>
                              </p:par>
                              <p:par>
                                <p:cTn id="127" presetID="55" presetClass="exit" presetSubtype="0" fill="hold" grpId="1" nodeType="withEffect">
                                  <p:stCondLst>
                                    <p:cond delay="0"/>
                                  </p:stCondLst>
                                  <p:childTnLst>
                                    <p:anim calcmode="lin" valueType="num">
                                      <p:cBhvr>
                                        <p:cTn id="128" dur="1000"/>
                                        <p:tgtEl>
                                          <p:spTgt spid="17"/>
                                        </p:tgtEl>
                                        <p:attrNameLst>
                                          <p:attrName>ppt_w</p:attrName>
                                        </p:attrNameLst>
                                      </p:cBhvr>
                                      <p:tavLst>
                                        <p:tav tm="0">
                                          <p:val>
                                            <p:strVal val="ppt_w"/>
                                          </p:val>
                                        </p:tav>
                                        <p:tav tm="100000">
                                          <p:val>
                                            <p:strVal val="ppt_w*0.70"/>
                                          </p:val>
                                        </p:tav>
                                      </p:tavLst>
                                    </p:anim>
                                    <p:anim calcmode="lin" valueType="num">
                                      <p:cBhvr>
                                        <p:cTn id="129" dur="1000"/>
                                        <p:tgtEl>
                                          <p:spTgt spid="17"/>
                                        </p:tgtEl>
                                        <p:attrNameLst>
                                          <p:attrName>ppt_h</p:attrName>
                                        </p:attrNameLst>
                                      </p:cBhvr>
                                      <p:tavLst>
                                        <p:tav tm="0">
                                          <p:val>
                                            <p:strVal val="ppt_h"/>
                                          </p:val>
                                        </p:tav>
                                        <p:tav tm="100000">
                                          <p:val>
                                            <p:strVal val="ppt_h"/>
                                          </p:val>
                                        </p:tav>
                                      </p:tavLst>
                                    </p:anim>
                                    <p:animEffect transition="out" filter="fade">
                                      <p:cBhvr>
                                        <p:cTn id="130" dur="1000"/>
                                        <p:tgtEl>
                                          <p:spTgt spid="17"/>
                                        </p:tgtEl>
                                      </p:cBhvr>
                                    </p:animEffect>
                                    <p:set>
                                      <p:cBhvr>
                                        <p:cTn id="131" dur="1" fill="hold">
                                          <p:stCondLst>
                                            <p:cond delay="999"/>
                                          </p:stCondLst>
                                        </p:cTn>
                                        <p:tgtEl>
                                          <p:spTgt spid="17"/>
                                        </p:tgtEl>
                                        <p:attrNameLst>
                                          <p:attrName>style.visibility</p:attrName>
                                        </p:attrNameLst>
                                      </p:cBhvr>
                                      <p:to>
                                        <p:strVal val="hidden"/>
                                      </p:to>
                                    </p:set>
                                  </p:childTnLst>
                                </p:cTn>
                              </p:par>
                              <p:par>
                                <p:cTn id="132" presetID="55" presetClass="exit" presetSubtype="0" fill="hold" grpId="0" nodeType="withEffect" nodePh="1">
                                  <p:stCondLst>
                                    <p:cond delay="0"/>
                                  </p:stCondLst>
                                  <p:endCondLst>
                                    <p:cond evt="begin" delay="0">
                                      <p:tn val="132"/>
                                    </p:cond>
                                  </p:endCondLst>
                                  <p:childTnLst>
                                    <p:anim calcmode="lin" valueType="num">
                                      <p:cBhvr>
                                        <p:cTn id="133" dur="1000"/>
                                        <p:tgtEl>
                                          <p:spTgt spid="2"/>
                                        </p:tgtEl>
                                        <p:attrNameLst>
                                          <p:attrName>ppt_w</p:attrName>
                                        </p:attrNameLst>
                                      </p:cBhvr>
                                      <p:tavLst>
                                        <p:tav tm="0">
                                          <p:val>
                                            <p:strVal val="ppt_w"/>
                                          </p:val>
                                        </p:tav>
                                        <p:tav tm="100000">
                                          <p:val>
                                            <p:strVal val="ppt_w*0.70"/>
                                          </p:val>
                                        </p:tav>
                                      </p:tavLst>
                                    </p:anim>
                                    <p:anim calcmode="lin" valueType="num">
                                      <p:cBhvr>
                                        <p:cTn id="134" dur="1000"/>
                                        <p:tgtEl>
                                          <p:spTgt spid="2"/>
                                        </p:tgtEl>
                                        <p:attrNameLst>
                                          <p:attrName>ppt_h</p:attrName>
                                        </p:attrNameLst>
                                      </p:cBhvr>
                                      <p:tavLst>
                                        <p:tav tm="0">
                                          <p:val>
                                            <p:strVal val="ppt_h"/>
                                          </p:val>
                                        </p:tav>
                                        <p:tav tm="100000">
                                          <p:val>
                                            <p:strVal val="ppt_h"/>
                                          </p:val>
                                        </p:tav>
                                      </p:tavLst>
                                    </p:anim>
                                    <p:animEffect transition="out" filter="fade">
                                      <p:cBhvr>
                                        <p:cTn id="135" dur="1000"/>
                                        <p:tgtEl>
                                          <p:spTgt spid="2"/>
                                        </p:tgtEl>
                                      </p:cBhvr>
                                    </p:animEffect>
                                    <p:set>
                                      <p:cBhvr>
                                        <p:cTn id="136" dur="1" fill="hold">
                                          <p:stCondLst>
                                            <p:cond delay="999"/>
                                          </p:stCondLst>
                                        </p:cTn>
                                        <p:tgtEl>
                                          <p:spTgt spid="2"/>
                                        </p:tgtEl>
                                        <p:attrNameLst>
                                          <p:attrName>style.visibility</p:attrName>
                                        </p:attrNameLst>
                                      </p:cBhvr>
                                      <p:to>
                                        <p:strVal val="hidden"/>
                                      </p:to>
                                    </p:set>
                                  </p:childTnLst>
                                </p:cTn>
                              </p:par>
                              <p:par>
                                <p:cTn id="137" presetID="55" presetClass="exit" presetSubtype="0" fill="hold" grpId="0" nodeType="withEffect">
                                  <p:stCondLst>
                                    <p:cond delay="0"/>
                                  </p:stCondLst>
                                  <p:childTnLst>
                                    <p:anim calcmode="lin" valueType="num">
                                      <p:cBhvr>
                                        <p:cTn id="138" dur="1000"/>
                                        <p:tgtEl>
                                          <p:spTgt spid="18"/>
                                        </p:tgtEl>
                                        <p:attrNameLst>
                                          <p:attrName>ppt_w</p:attrName>
                                        </p:attrNameLst>
                                      </p:cBhvr>
                                      <p:tavLst>
                                        <p:tav tm="0">
                                          <p:val>
                                            <p:strVal val="ppt_w"/>
                                          </p:val>
                                        </p:tav>
                                        <p:tav tm="100000">
                                          <p:val>
                                            <p:strVal val="ppt_w*0.70"/>
                                          </p:val>
                                        </p:tav>
                                      </p:tavLst>
                                    </p:anim>
                                    <p:anim calcmode="lin" valueType="num">
                                      <p:cBhvr>
                                        <p:cTn id="139" dur="1000"/>
                                        <p:tgtEl>
                                          <p:spTgt spid="18"/>
                                        </p:tgtEl>
                                        <p:attrNameLst>
                                          <p:attrName>ppt_h</p:attrName>
                                        </p:attrNameLst>
                                      </p:cBhvr>
                                      <p:tavLst>
                                        <p:tav tm="0">
                                          <p:val>
                                            <p:strVal val="ppt_h"/>
                                          </p:val>
                                        </p:tav>
                                        <p:tav tm="100000">
                                          <p:val>
                                            <p:strVal val="ppt_h"/>
                                          </p:val>
                                        </p:tav>
                                      </p:tavLst>
                                    </p:anim>
                                    <p:animEffect transition="out" filter="fade">
                                      <p:cBhvr>
                                        <p:cTn id="140" dur="1000"/>
                                        <p:tgtEl>
                                          <p:spTgt spid="18"/>
                                        </p:tgtEl>
                                      </p:cBhvr>
                                    </p:animEffect>
                                    <p:set>
                                      <p:cBhvr>
                                        <p:cTn id="141" dur="1" fill="hold">
                                          <p:stCondLst>
                                            <p:cond delay="999"/>
                                          </p:stCondLst>
                                        </p:cTn>
                                        <p:tgtEl>
                                          <p:spTgt spid="18"/>
                                        </p:tgtEl>
                                        <p:attrNameLst>
                                          <p:attrName>style.visibility</p:attrName>
                                        </p:attrNameLst>
                                      </p:cBhvr>
                                      <p:to>
                                        <p:strVal val="hidden"/>
                                      </p:to>
                                    </p:set>
                                  </p:childTnLst>
                                </p:cTn>
                              </p:par>
                              <p:par>
                                <p:cTn id="142" presetID="55" presetClass="exit" presetSubtype="0" fill="hold" nodeType="withEffect">
                                  <p:stCondLst>
                                    <p:cond delay="0"/>
                                  </p:stCondLst>
                                  <p:childTnLst>
                                    <p:anim calcmode="lin" valueType="num">
                                      <p:cBhvr>
                                        <p:cTn id="143" dur="1000"/>
                                        <p:tgtEl>
                                          <p:spTgt spid="5"/>
                                        </p:tgtEl>
                                        <p:attrNameLst>
                                          <p:attrName>ppt_w</p:attrName>
                                        </p:attrNameLst>
                                      </p:cBhvr>
                                      <p:tavLst>
                                        <p:tav tm="0">
                                          <p:val>
                                            <p:strVal val="ppt_w"/>
                                          </p:val>
                                        </p:tav>
                                        <p:tav tm="100000">
                                          <p:val>
                                            <p:strVal val="ppt_w*0.70"/>
                                          </p:val>
                                        </p:tav>
                                      </p:tavLst>
                                    </p:anim>
                                    <p:anim calcmode="lin" valueType="num">
                                      <p:cBhvr>
                                        <p:cTn id="144" dur="1000"/>
                                        <p:tgtEl>
                                          <p:spTgt spid="5"/>
                                        </p:tgtEl>
                                        <p:attrNameLst>
                                          <p:attrName>ppt_h</p:attrName>
                                        </p:attrNameLst>
                                      </p:cBhvr>
                                      <p:tavLst>
                                        <p:tav tm="0">
                                          <p:val>
                                            <p:strVal val="ppt_h"/>
                                          </p:val>
                                        </p:tav>
                                        <p:tav tm="100000">
                                          <p:val>
                                            <p:strVal val="ppt_h"/>
                                          </p:val>
                                        </p:tav>
                                      </p:tavLst>
                                    </p:anim>
                                    <p:animEffect transition="out" filter="fade">
                                      <p:cBhvr>
                                        <p:cTn id="145" dur="1000"/>
                                        <p:tgtEl>
                                          <p:spTgt spid="5"/>
                                        </p:tgtEl>
                                      </p:cBhvr>
                                    </p:animEffect>
                                    <p:set>
                                      <p:cBhvr>
                                        <p:cTn id="146" dur="1" fill="hold">
                                          <p:stCondLst>
                                            <p:cond delay="999"/>
                                          </p:stCondLst>
                                        </p:cTn>
                                        <p:tgtEl>
                                          <p:spTgt spid="5"/>
                                        </p:tgtEl>
                                        <p:attrNameLst>
                                          <p:attrName>style.visibility</p:attrName>
                                        </p:attrNameLst>
                                      </p:cBhvr>
                                      <p:to>
                                        <p:strVal val="hidden"/>
                                      </p:to>
                                    </p:set>
                                  </p:childTnLst>
                                </p:cTn>
                              </p:par>
                              <p:par>
                                <p:cTn id="147" presetID="55" presetClass="exit" presetSubtype="0" fill="hold" nodeType="withEffect">
                                  <p:stCondLst>
                                    <p:cond delay="0"/>
                                  </p:stCondLst>
                                  <p:childTnLst>
                                    <p:anim calcmode="lin" valueType="num">
                                      <p:cBhvr>
                                        <p:cTn id="148" dur="1000"/>
                                        <p:tgtEl>
                                          <p:spTgt spid="7"/>
                                        </p:tgtEl>
                                        <p:attrNameLst>
                                          <p:attrName>ppt_w</p:attrName>
                                        </p:attrNameLst>
                                      </p:cBhvr>
                                      <p:tavLst>
                                        <p:tav tm="0">
                                          <p:val>
                                            <p:strVal val="ppt_w"/>
                                          </p:val>
                                        </p:tav>
                                        <p:tav tm="100000">
                                          <p:val>
                                            <p:strVal val="ppt_w*0.70"/>
                                          </p:val>
                                        </p:tav>
                                      </p:tavLst>
                                    </p:anim>
                                    <p:anim calcmode="lin" valueType="num">
                                      <p:cBhvr>
                                        <p:cTn id="149" dur="1000"/>
                                        <p:tgtEl>
                                          <p:spTgt spid="7"/>
                                        </p:tgtEl>
                                        <p:attrNameLst>
                                          <p:attrName>ppt_h</p:attrName>
                                        </p:attrNameLst>
                                      </p:cBhvr>
                                      <p:tavLst>
                                        <p:tav tm="0">
                                          <p:val>
                                            <p:strVal val="ppt_h"/>
                                          </p:val>
                                        </p:tav>
                                        <p:tav tm="100000">
                                          <p:val>
                                            <p:strVal val="ppt_h"/>
                                          </p:val>
                                        </p:tav>
                                      </p:tavLst>
                                    </p:anim>
                                    <p:animEffect transition="out" filter="fade">
                                      <p:cBhvr>
                                        <p:cTn id="150" dur="1000"/>
                                        <p:tgtEl>
                                          <p:spTgt spid="7"/>
                                        </p:tgtEl>
                                      </p:cBhvr>
                                    </p:animEffect>
                                    <p:set>
                                      <p:cBhvr>
                                        <p:cTn id="151" dur="1" fill="hold">
                                          <p:stCondLst>
                                            <p:cond delay="999"/>
                                          </p:stCondLst>
                                        </p:cTn>
                                        <p:tgtEl>
                                          <p:spTgt spid="7"/>
                                        </p:tgtEl>
                                        <p:attrNameLst>
                                          <p:attrName>style.visibility</p:attrName>
                                        </p:attrNameLst>
                                      </p:cBhvr>
                                      <p:to>
                                        <p:strVal val="hidden"/>
                                      </p:to>
                                    </p:set>
                                  </p:childTnLst>
                                </p:cTn>
                              </p:par>
                              <p:par>
                                <p:cTn id="152" presetID="55" presetClass="exit" presetSubtype="0" fill="hold" grpId="1" nodeType="withEffect">
                                  <p:stCondLst>
                                    <p:cond delay="0"/>
                                  </p:stCondLst>
                                  <p:childTnLst>
                                    <p:anim calcmode="lin" valueType="num">
                                      <p:cBhvr>
                                        <p:cTn id="153" dur="1000"/>
                                        <p:tgtEl>
                                          <p:spTgt spid="8"/>
                                        </p:tgtEl>
                                        <p:attrNameLst>
                                          <p:attrName>ppt_w</p:attrName>
                                        </p:attrNameLst>
                                      </p:cBhvr>
                                      <p:tavLst>
                                        <p:tav tm="0">
                                          <p:val>
                                            <p:strVal val="ppt_w"/>
                                          </p:val>
                                        </p:tav>
                                        <p:tav tm="100000">
                                          <p:val>
                                            <p:strVal val="ppt_w*0.70"/>
                                          </p:val>
                                        </p:tav>
                                      </p:tavLst>
                                    </p:anim>
                                    <p:anim calcmode="lin" valueType="num">
                                      <p:cBhvr>
                                        <p:cTn id="154" dur="1000"/>
                                        <p:tgtEl>
                                          <p:spTgt spid="8"/>
                                        </p:tgtEl>
                                        <p:attrNameLst>
                                          <p:attrName>ppt_h</p:attrName>
                                        </p:attrNameLst>
                                      </p:cBhvr>
                                      <p:tavLst>
                                        <p:tav tm="0">
                                          <p:val>
                                            <p:strVal val="ppt_h"/>
                                          </p:val>
                                        </p:tav>
                                        <p:tav tm="100000">
                                          <p:val>
                                            <p:strVal val="ppt_h"/>
                                          </p:val>
                                        </p:tav>
                                      </p:tavLst>
                                    </p:anim>
                                    <p:animEffect transition="out" filter="fade">
                                      <p:cBhvr>
                                        <p:cTn id="155" dur="1000"/>
                                        <p:tgtEl>
                                          <p:spTgt spid="8"/>
                                        </p:tgtEl>
                                      </p:cBhvr>
                                    </p:animEffect>
                                    <p:set>
                                      <p:cBhvr>
                                        <p:cTn id="156" dur="1" fill="hold">
                                          <p:stCondLst>
                                            <p:cond delay="999"/>
                                          </p:stCondLst>
                                        </p:cTn>
                                        <p:tgtEl>
                                          <p:spTgt spid="8"/>
                                        </p:tgtEl>
                                        <p:attrNameLst>
                                          <p:attrName>style.visibility</p:attrName>
                                        </p:attrNameLst>
                                      </p:cBhvr>
                                      <p:to>
                                        <p:strVal val="hidden"/>
                                      </p:to>
                                    </p:set>
                                  </p:childTnLst>
                                </p:cTn>
                              </p:par>
                              <p:par>
                                <p:cTn id="157" presetID="55" presetClass="exit" presetSubtype="0" fill="hold" grpId="1" nodeType="withEffect">
                                  <p:stCondLst>
                                    <p:cond delay="0"/>
                                  </p:stCondLst>
                                  <p:childTnLst>
                                    <p:anim calcmode="lin" valueType="num">
                                      <p:cBhvr>
                                        <p:cTn id="158" dur="1000"/>
                                        <p:tgtEl>
                                          <p:spTgt spid="19"/>
                                        </p:tgtEl>
                                        <p:attrNameLst>
                                          <p:attrName>ppt_w</p:attrName>
                                        </p:attrNameLst>
                                      </p:cBhvr>
                                      <p:tavLst>
                                        <p:tav tm="0">
                                          <p:val>
                                            <p:strVal val="ppt_w"/>
                                          </p:val>
                                        </p:tav>
                                        <p:tav tm="100000">
                                          <p:val>
                                            <p:strVal val="ppt_w*0.70"/>
                                          </p:val>
                                        </p:tav>
                                      </p:tavLst>
                                    </p:anim>
                                    <p:anim calcmode="lin" valueType="num">
                                      <p:cBhvr>
                                        <p:cTn id="159" dur="1000"/>
                                        <p:tgtEl>
                                          <p:spTgt spid="19"/>
                                        </p:tgtEl>
                                        <p:attrNameLst>
                                          <p:attrName>ppt_h</p:attrName>
                                        </p:attrNameLst>
                                      </p:cBhvr>
                                      <p:tavLst>
                                        <p:tav tm="0">
                                          <p:val>
                                            <p:strVal val="ppt_h"/>
                                          </p:val>
                                        </p:tav>
                                        <p:tav tm="100000">
                                          <p:val>
                                            <p:strVal val="ppt_h"/>
                                          </p:val>
                                        </p:tav>
                                      </p:tavLst>
                                    </p:anim>
                                    <p:animEffect transition="out" filter="fade">
                                      <p:cBhvr>
                                        <p:cTn id="160" dur="1000"/>
                                        <p:tgtEl>
                                          <p:spTgt spid="19"/>
                                        </p:tgtEl>
                                      </p:cBhvr>
                                    </p:animEffect>
                                    <p:set>
                                      <p:cBhvr>
                                        <p:cTn id="161" dur="1" fill="hold">
                                          <p:stCondLst>
                                            <p:cond delay="999"/>
                                          </p:stCondLst>
                                        </p:cTn>
                                        <p:tgtEl>
                                          <p:spTgt spid="19"/>
                                        </p:tgtEl>
                                        <p:attrNameLst>
                                          <p:attrName>style.visibility</p:attrName>
                                        </p:attrNameLst>
                                      </p:cBhvr>
                                      <p:to>
                                        <p:strVal val="hidden"/>
                                      </p:to>
                                    </p:set>
                                  </p:childTnLst>
                                </p:cTn>
                              </p:par>
                              <p:par>
                                <p:cTn id="162" presetID="55" presetClass="exit" presetSubtype="0" fill="hold" grpId="1" nodeType="withEffect">
                                  <p:stCondLst>
                                    <p:cond delay="0"/>
                                  </p:stCondLst>
                                  <p:childTnLst>
                                    <p:anim calcmode="lin" valueType="num">
                                      <p:cBhvr>
                                        <p:cTn id="163" dur="1000"/>
                                        <p:tgtEl>
                                          <p:spTgt spid="20"/>
                                        </p:tgtEl>
                                        <p:attrNameLst>
                                          <p:attrName>ppt_w</p:attrName>
                                        </p:attrNameLst>
                                      </p:cBhvr>
                                      <p:tavLst>
                                        <p:tav tm="0">
                                          <p:val>
                                            <p:strVal val="ppt_w"/>
                                          </p:val>
                                        </p:tav>
                                        <p:tav tm="100000">
                                          <p:val>
                                            <p:strVal val="ppt_w*0.70"/>
                                          </p:val>
                                        </p:tav>
                                      </p:tavLst>
                                    </p:anim>
                                    <p:anim calcmode="lin" valueType="num">
                                      <p:cBhvr>
                                        <p:cTn id="164" dur="1000"/>
                                        <p:tgtEl>
                                          <p:spTgt spid="20"/>
                                        </p:tgtEl>
                                        <p:attrNameLst>
                                          <p:attrName>ppt_h</p:attrName>
                                        </p:attrNameLst>
                                      </p:cBhvr>
                                      <p:tavLst>
                                        <p:tav tm="0">
                                          <p:val>
                                            <p:strVal val="ppt_h"/>
                                          </p:val>
                                        </p:tav>
                                        <p:tav tm="100000">
                                          <p:val>
                                            <p:strVal val="ppt_h"/>
                                          </p:val>
                                        </p:tav>
                                      </p:tavLst>
                                    </p:anim>
                                    <p:animEffect transition="out" filter="fade">
                                      <p:cBhvr>
                                        <p:cTn id="165" dur="1000"/>
                                        <p:tgtEl>
                                          <p:spTgt spid="20"/>
                                        </p:tgtEl>
                                      </p:cBhvr>
                                    </p:animEffect>
                                    <p:set>
                                      <p:cBhvr>
                                        <p:cTn id="166" dur="1" fill="hold">
                                          <p:stCondLst>
                                            <p:cond delay="999"/>
                                          </p:stCondLst>
                                        </p:cTn>
                                        <p:tgtEl>
                                          <p:spTgt spid="20"/>
                                        </p:tgtEl>
                                        <p:attrNameLst>
                                          <p:attrName>style.visibility</p:attrName>
                                        </p:attrNameLst>
                                      </p:cBhvr>
                                      <p:to>
                                        <p:strVal val="hidden"/>
                                      </p:to>
                                    </p:set>
                                  </p:childTnLst>
                                </p:cTn>
                              </p:par>
                              <p:par>
                                <p:cTn id="167" presetID="55" presetClass="exit" presetSubtype="0" fill="hold" grpId="1" nodeType="withEffect">
                                  <p:stCondLst>
                                    <p:cond delay="0"/>
                                  </p:stCondLst>
                                  <p:childTnLst>
                                    <p:anim calcmode="lin" valueType="num">
                                      <p:cBhvr>
                                        <p:cTn id="168" dur="1000"/>
                                        <p:tgtEl>
                                          <p:spTgt spid="21"/>
                                        </p:tgtEl>
                                        <p:attrNameLst>
                                          <p:attrName>ppt_w</p:attrName>
                                        </p:attrNameLst>
                                      </p:cBhvr>
                                      <p:tavLst>
                                        <p:tav tm="0">
                                          <p:val>
                                            <p:strVal val="ppt_w"/>
                                          </p:val>
                                        </p:tav>
                                        <p:tav tm="100000">
                                          <p:val>
                                            <p:strVal val="ppt_w*0.70"/>
                                          </p:val>
                                        </p:tav>
                                      </p:tavLst>
                                    </p:anim>
                                    <p:anim calcmode="lin" valueType="num">
                                      <p:cBhvr>
                                        <p:cTn id="169" dur="1000"/>
                                        <p:tgtEl>
                                          <p:spTgt spid="21"/>
                                        </p:tgtEl>
                                        <p:attrNameLst>
                                          <p:attrName>ppt_h</p:attrName>
                                        </p:attrNameLst>
                                      </p:cBhvr>
                                      <p:tavLst>
                                        <p:tav tm="0">
                                          <p:val>
                                            <p:strVal val="ppt_h"/>
                                          </p:val>
                                        </p:tav>
                                        <p:tav tm="100000">
                                          <p:val>
                                            <p:strVal val="ppt_h"/>
                                          </p:val>
                                        </p:tav>
                                      </p:tavLst>
                                    </p:anim>
                                    <p:animEffect transition="out" filter="fade">
                                      <p:cBhvr>
                                        <p:cTn id="170" dur="1000"/>
                                        <p:tgtEl>
                                          <p:spTgt spid="21"/>
                                        </p:tgtEl>
                                      </p:cBhvr>
                                    </p:animEffect>
                                    <p:set>
                                      <p:cBhvr>
                                        <p:cTn id="171" dur="1" fill="hold">
                                          <p:stCondLst>
                                            <p:cond delay="9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1" grpId="1"/>
      <p:bldP spid="21" grpId="2"/>
      <p:bldP spid="19" grpId="0"/>
      <p:bldP spid="19" grpId="1"/>
      <p:bldP spid="19" grpId="2"/>
      <p:bldP spid="8" grpId="0"/>
      <p:bldP spid="8" grpId="1"/>
      <p:bldP spid="8" grpId="2"/>
      <p:bldP spid="2" grpId="0"/>
      <p:bldP spid="11" grpId="0"/>
      <p:bldP spid="11" grpId="1"/>
      <p:bldP spid="3" grpId="0"/>
      <p:bldP spid="3" grpId="1"/>
      <p:bldP spid="3" grpId="2"/>
      <p:bldP spid="15" grpId="0"/>
      <p:bldP spid="15" grpId="1"/>
      <p:bldP spid="15" grpId="2"/>
      <p:bldP spid="16" grpId="0"/>
      <p:bldP spid="16" grpId="1"/>
      <p:bldP spid="16" grpId="2"/>
      <p:bldP spid="17" grpId="0"/>
      <p:bldP spid="17" grpId="1"/>
      <p:bldP spid="17" grpId="2"/>
      <p:bldP spid="18" grpId="0"/>
      <p:bldP spid="18" grpId="1"/>
      <p:bldP spid="20" grpId="0"/>
      <p:bldP spid="20" grpId="1"/>
      <p:bldP spid="20" grpId="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677108"/>
          </a:xfrm>
          <a:prstGeom prst="rect">
            <a:avLst/>
          </a:prstGeom>
          <a:noFill/>
        </p:spPr>
        <p:txBody>
          <a:bodyPr wrap="square" rtlCol="0">
            <a:spAutoFit/>
            <a:scene3d>
              <a:camera prst="orthographicFront"/>
              <a:lightRig rig="threePt" dir="t"/>
            </a:scene3d>
            <a:sp3d extrusionH="107950">
              <a:bevelT w="152400" h="158750"/>
            </a:sp3d>
          </a:bodyPr>
          <a:lstStyle/>
          <a:p>
            <a:r>
              <a:rPr lang="en-US" sz="3800" b="1" dirty="0" smtClean="0">
                <a:solidFill>
                  <a:srgbClr val="800000"/>
                </a:solidFill>
                <a:effectLst>
                  <a:glow rad="228600">
                    <a:srgbClr val="ECD890"/>
                  </a:glow>
                </a:effectLst>
                <a:latin typeface="Grant" pitchFamily="2" charset="0"/>
              </a:rPr>
              <a:t>Galatians</a:t>
            </a:r>
            <a:endParaRPr lang="en-US" sz="38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677108"/>
          </a:xfrm>
          <a:prstGeom prst="rect">
            <a:avLst/>
          </a:prstGeom>
          <a:noFill/>
        </p:spPr>
        <p:txBody>
          <a:bodyPr wrap="square" rtlCol="0">
            <a:spAutoFit/>
            <a:scene3d>
              <a:camera prst="orthographicFront"/>
              <a:lightRig rig="threePt" dir="t"/>
            </a:scene3d>
            <a:sp3d extrusionH="107950">
              <a:bevelT w="152400" h="158750"/>
            </a:sp3d>
          </a:bodyPr>
          <a:lstStyle/>
          <a:p>
            <a:r>
              <a:rPr lang="en-US" sz="3800" b="1" dirty="0" smtClean="0">
                <a:solidFill>
                  <a:srgbClr val="800000"/>
                </a:solidFill>
                <a:effectLst>
                  <a:glow rad="228600">
                    <a:srgbClr val="ECD890"/>
                  </a:glow>
                </a:effectLst>
                <a:latin typeface="Grant" pitchFamily="2" charset="0"/>
              </a:rPr>
              <a:t>1:8-24</a:t>
            </a:r>
            <a:endParaRPr lang="en-US" sz="3800" b="1" dirty="0">
              <a:solidFill>
                <a:srgbClr val="800000"/>
              </a:solidFill>
              <a:effectLst>
                <a:glow rad="228600">
                  <a:srgbClr val="ECD890"/>
                </a:glow>
              </a:effectLst>
              <a:latin typeface="Grant" pitchFamily="2" charset="0"/>
            </a:endParaRPr>
          </a:p>
        </p:txBody>
      </p:sp>
      <p:sp>
        <p:nvSpPr>
          <p:cNvPr id="2" name="TextBox 1"/>
          <p:cNvSpPr txBox="1"/>
          <p:nvPr/>
        </p:nvSpPr>
        <p:spPr>
          <a:xfrm>
            <a:off x="457200" y="457200"/>
            <a:ext cx="8229600" cy="5493812"/>
          </a:xfrm>
          <a:prstGeom prst="rect">
            <a:avLst/>
          </a:prstGeom>
          <a:noFill/>
        </p:spPr>
        <p:txBody>
          <a:bodyPr vert="horz" wrap="square" rtlCol="0">
            <a:spAutoFit/>
          </a:bodyPr>
          <a:lstStyle/>
          <a:p>
            <a:r>
              <a:rPr lang="en-US" sz="3900" b="1" dirty="0" smtClean="0">
                <a:solidFill>
                  <a:srgbClr val="002060"/>
                </a:solidFill>
              </a:rPr>
              <a:t>Martin Luther – </a:t>
            </a:r>
            <a:r>
              <a:rPr lang="en-US" sz="3900" b="1" dirty="0" smtClean="0">
                <a:solidFill>
                  <a:srgbClr val="800000"/>
                </a:solidFill>
              </a:rPr>
              <a:t>"Did </a:t>
            </a:r>
            <a:r>
              <a:rPr lang="en-US" sz="3900" b="1" dirty="0">
                <a:solidFill>
                  <a:srgbClr val="800000"/>
                </a:solidFill>
              </a:rPr>
              <a:t>God call me on account of my holy life? Or on account of my pharisaical religion? Or on account of my prayers, </a:t>
            </a:r>
            <a:r>
              <a:rPr lang="en-US" sz="3900" b="1" dirty="0" err="1">
                <a:solidFill>
                  <a:srgbClr val="800000"/>
                </a:solidFill>
              </a:rPr>
              <a:t>fastings</a:t>
            </a:r>
            <a:r>
              <a:rPr lang="en-US" sz="3900" b="1" dirty="0">
                <a:solidFill>
                  <a:srgbClr val="800000"/>
                </a:solidFill>
              </a:rPr>
              <a:t>, and works? Never. Well, then, it is certain God did not call me on account of my blasphemies, persecutions, oppressions. What prompted Him to call me? His grace alone</a:t>
            </a:r>
            <a:r>
              <a:rPr lang="en-US" sz="3900" b="1" dirty="0" smtClean="0">
                <a:solidFill>
                  <a:srgbClr val="800000"/>
                </a:solidFill>
              </a:rPr>
              <a:t>."</a:t>
            </a:r>
            <a:endParaRPr lang="en-US" sz="3900" b="1" dirty="0">
              <a:solidFill>
                <a:srgbClr val="002060"/>
              </a:solidFill>
            </a:endParaRPr>
          </a:p>
        </p:txBody>
      </p:sp>
    </p:spTree>
    <p:extLst>
      <p:ext uri="{BB962C8B-B14F-4D97-AF65-F5344CB8AC3E}">
        <p14:creationId xmlns:p14="http://schemas.microsoft.com/office/powerpoint/2010/main" xmlns="" val="3213419912"/>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xit" presetSubtype="0" fill="hold" grpId="0" nodeType="clickEffect">
                                  <p:stCondLst>
                                    <p:cond delay="0"/>
                                  </p:stCondLst>
                                  <p:childTnLst>
                                    <p:anim calcmode="lin" valueType="num">
                                      <p:cBhvr>
                                        <p:cTn id="6" dur="1000"/>
                                        <p:tgtEl>
                                          <p:spTgt spid="2"/>
                                        </p:tgtEl>
                                        <p:attrNameLst>
                                          <p:attrName>ppt_w</p:attrName>
                                        </p:attrNameLst>
                                      </p:cBhvr>
                                      <p:tavLst>
                                        <p:tav tm="0">
                                          <p:val>
                                            <p:strVal val="ppt_w"/>
                                          </p:val>
                                        </p:tav>
                                        <p:tav tm="100000">
                                          <p:val>
                                            <p:strVal val="ppt_w*0.70"/>
                                          </p:val>
                                        </p:tav>
                                      </p:tavLst>
                                    </p:anim>
                                    <p:anim calcmode="lin" valueType="num">
                                      <p:cBhvr>
                                        <p:cTn id="7" dur="1000"/>
                                        <p:tgtEl>
                                          <p:spTgt spid="2"/>
                                        </p:tgtEl>
                                        <p:attrNameLst>
                                          <p:attrName>ppt_h</p:attrName>
                                        </p:attrNameLst>
                                      </p:cBhvr>
                                      <p:tavLst>
                                        <p:tav tm="0">
                                          <p:val>
                                            <p:strVal val="ppt_h"/>
                                          </p:val>
                                        </p:tav>
                                        <p:tav tm="100000">
                                          <p:val>
                                            <p:strVal val="ppt_h"/>
                                          </p:val>
                                        </p:tav>
                                      </p:tavLst>
                                    </p:anim>
                                    <p:animEffect transition="out" filter="fade">
                                      <p:cBhvr>
                                        <p:cTn id="8" dur="1000"/>
                                        <p:tgtEl>
                                          <p:spTgt spid="2"/>
                                        </p:tgtEl>
                                      </p:cBhvr>
                                    </p:animEffect>
                                    <p:set>
                                      <p:cBhvr>
                                        <p:cTn id="9"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6"/>
          <p:cNvPicPr>
            <a:picLocks noChangeAspect="1" noChangeArrowheads="1"/>
          </p:cNvPicPr>
          <p:nvPr/>
        </p:nvPicPr>
        <p:blipFill>
          <a:blip r:embed="rId2" cstate="print"/>
          <a:srcRect t="17112" b="18717"/>
          <a:stretch>
            <a:fillRect/>
          </a:stretch>
        </p:blipFill>
        <p:spPr bwMode="auto">
          <a:xfrm>
            <a:off x="6472698" y="5592096"/>
            <a:ext cx="2457450" cy="1143000"/>
          </a:xfrm>
          <a:prstGeom prst="rect">
            <a:avLst/>
          </a:prstGeom>
          <a:noFill/>
          <a:ln w="9525">
            <a:noFill/>
            <a:miter lim="800000"/>
            <a:headEnd/>
            <a:tailEnd/>
          </a:ln>
          <a:effectLst>
            <a:glow rad="228600">
              <a:srgbClr val="EAD482">
                <a:alpha val="40000"/>
              </a:srgbClr>
            </a:glow>
          </a:effectLst>
        </p:spPr>
      </p:pic>
      <p:sp>
        <p:nvSpPr>
          <p:cNvPr id="13" name="TextBox 12"/>
          <p:cNvSpPr txBox="1"/>
          <p:nvPr/>
        </p:nvSpPr>
        <p:spPr>
          <a:xfrm>
            <a:off x="228600" y="5969888"/>
            <a:ext cx="4399643" cy="677108"/>
          </a:xfrm>
          <a:prstGeom prst="rect">
            <a:avLst/>
          </a:prstGeom>
          <a:noFill/>
        </p:spPr>
        <p:txBody>
          <a:bodyPr wrap="square" rtlCol="0">
            <a:spAutoFit/>
            <a:scene3d>
              <a:camera prst="orthographicFront"/>
              <a:lightRig rig="threePt" dir="t"/>
            </a:scene3d>
            <a:sp3d extrusionH="107950">
              <a:bevelT w="152400" h="158750"/>
            </a:sp3d>
          </a:bodyPr>
          <a:lstStyle/>
          <a:p>
            <a:r>
              <a:rPr lang="en-US" sz="3800" b="1" dirty="0" smtClean="0">
                <a:solidFill>
                  <a:srgbClr val="800000"/>
                </a:solidFill>
                <a:effectLst>
                  <a:glow rad="228600">
                    <a:srgbClr val="ECD890"/>
                  </a:glow>
                </a:effectLst>
                <a:latin typeface="Grant" pitchFamily="2" charset="0"/>
              </a:rPr>
              <a:t>Galatians</a:t>
            </a:r>
            <a:endParaRPr lang="en-US" sz="3800" b="1" dirty="0">
              <a:solidFill>
                <a:srgbClr val="800000"/>
              </a:solidFill>
              <a:effectLst>
                <a:glow rad="228600">
                  <a:srgbClr val="ECD890"/>
                </a:glow>
              </a:effectLst>
              <a:latin typeface="Grant" pitchFamily="2" charset="0"/>
            </a:endParaRPr>
          </a:p>
        </p:txBody>
      </p:sp>
      <p:sp>
        <p:nvSpPr>
          <p:cNvPr id="14" name="TextBox 13"/>
          <p:cNvSpPr txBox="1"/>
          <p:nvPr/>
        </p:nvSpPr>
        <p:spPr>
          <a:xfrm>
            <a:off x="4114800" y="5969888"/>
            <a:ext cx="2458357" cy="677108"/>
          </a:xfrm>
          <a:prstGeom prst="rect">
            <a:avLst/>
          </a:prstGeom>
          <a:noFill/>
        </p:spPr>
        <p:txBody>
          <a:bodyPr wrap="square" rtlCol="0">
            <a:spAutoFit/>
            <a:scene3d>
              <a:camera prst="orthographicFront"/>
              <a:lightRig rig="threePt" dir="t"/>
            </a:scene3d>
            <a:sp3d extrusionH="107950">
              <a:bevelT w="152400" h="158750"/>
            </a:sp3d>
          </a:bodyPr>
          <a:lstStyle/>
          <a:p>
            <a:r>
              <a:rPr lang="en-US" sz="3800" b="1" dirty="0" smtClean="0">
                <a:solidFill>
                  <a:srgbClr val="800000"/>
                </a:solidFill>
                <a:effectLst>
                  <a:glow rad="228600">
                    <a:srgbClr val="ECD890"/>
                  </a:glow>
                </a:effectLst>
                <a:latin typeface="Grant" pitchFamily="2" charset="0"/>
              </a:rPr>
              <a:t>1:8-24</a:t>
            </a:r>
            <a:endParaRPr lang="en-US" sz="3800" b="1" dirty="0">
              <a:solidFill>
                <a:srgbClr val="800000"/>
              </a:solidFill>
              <a:effectLst>
                <a:glow rad="228600">
                  <a:srgbClr val="ECD890"/>
                </a:glow>
              </a:effectLst>
              <a:latin typeface="Grant" pitchFamily="2" charset="0"/>
            </a:endParaRPr>
          </a:p>
        </p:txBody>
      </p:sp>
      <p:sp>
        <p:nvSpPr>
          <p:cNvPr id="7" name="Rounded Rectangle 6"/>
          <p:cNvSpPr/>
          <p:nvPr/>
        </p:nvSpPr>
        <p:spPr>
          <a:xfrm>
            <a:off x="5589896" y="1830287"/>
            <a:ext cx="1398896" cy="545561"/>
          </a:xfrm>
          <a:prstGeom prst="roundRect">
            <a:avLst/>
          </a:prstGeom>
          <a:solidFill>
            <a:srgbClr val="800000">
              <a:alpha val="34902"/>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6325274" y="3761096"/>
            <a:ext cx="1398896" cy="545561"/>
          </a:xfrm>
          <a:prstGeom prst="roundRect">
            <a:avLst/>
          </a:prstGeom>
          <a:solidFill>
            <a:srgbClr val="800000">
              <a:alpha val="34902"/>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3886200" y="4994896"/>
            <a:ext cx="1398896" cy="545561"/>
          </a:xfrm>
          <a:prstGeom prst="roundRect">
            <a:avLst/>
          </a:prstGeom>
          <a:solidFill>
            <a:srgbClr val="800000">
              <a:alpha val="34902"/>
            </a:srgbClr>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57200" y="3611701"/>
            <a:ext cx="8229600" cy="1938992"/>
          </a:xfrm>
          <a:prstGeom prst="rect">
            <a:avLst/>
          </a:prstGeom>
          <a:noFill/>
        </p:spPr>
        <p:txBody>
          <a:bodyPr vert="horz" wrap="square" rtlCol="0">
            <a:spAutoFit/>
          </a:bodyPr>
          <a:lstStyle/>
          <a:p>
            <a:r>
              <a:rPr lang="en-US" sz="4000" b="1" dirty="0">
                <a:solidFill>
                  <a:srgbClr val="800000"/>
                </a:solidFill>
              </a:rPr>
              <a:t>Jam. 4:6 ~ </a:t>
            </a:r>
            <a:r>
              <a:rPr lang="en-US" sz="4000" b="1" dirty="0">
                <a:solidFill>
                  <a:srgbClr val="002060"/>
                </a:solidFill>
              </a:rPr>
              <a:t>… He gives more grace. Therefore He says: "God resists the proud, But gives grace to the humble."</a:t>
            </a:r>
          </a:p>
        </p:txBody>
      </p:sp>
      <p:sp>
        <p:nvSpPr>
          <p:cNvPr id="2" name="TextBox 1"/>
          <p:cNvSpPr txBox="1"/>
          <p:nvPr/>
        </p:nvSpPr>
        <p:spPr>
          <a:xfrm>
            <a:off x="457200" y="457200"/>
            <a:ext cx="8229600" cy="3170099"/>
          </a:xfrm>
          <a:prstGeom prst="rect">
            <a:avLst/>
          </a:prstGeom>
          <a:noFill/>
        </p:spPr>
        <p:txBody>
          <a:bodyPr vert="horz" wrap="square" rtlCol="0">
            <a:spAutoFit/>
          </a:bodyPr>
          <a:lstStyle/>
          <a:p>
            <a:r>
              <a:rPr lang="en-US" sz="4000" b="1" dirty="0">
                <a:solidFill>
                  <a:srgbClr val="800000"/>
                </a:solidFill>
              </a:rPr>
              <a:t>1 Pet. 1:13 ~ </a:t>
            </a:r>
            <a:r>
              <a:rPr lang="en-US" sz="4000" b="1" dirty="0">
                <a:solidFill>
                  <a:srgbClr val="002060"/>
                </a:solidFill>
              </a:rPr>
              <a:t>Therefore gird up the loins of your mind, be sober, and rest </a:t>
            </a:r>
            <a:r>
              <a:rPr lang="en-US" sz="4000" b="1" i="1" dirty="0">
                <a:solidFill>
                  <a:srgbClr val="002060"/>
                </a:solidFill>
              </a:rPr>
              <a:t>your</a:t>
            </a:r>
            <a:r>
              <a:rPr lang="en-US" sz="4000" b="1" dirty="0">
                <a:solidFill>
                  <a:srgbClr val="002060"/>
                </a:solidFill>
              </a:rPr>
              <a:t> hope fully upon the grace that is to be brought to you at the revelation of Jesus Christ;</a:t>
            </a:r>
          </a:p>
        </p:txBody>
      </p:sp>
    </p:spTree>
    <p:extLst>
      <p:ext uri="{BB962C8B-B14F-4D97-AF65-F5344CB8AC3E}">
        <p14:creationId xmlns:p14="http://schemas.microsoft.com/office/powerpoint/2010/main" xmlns="" val="2299410334"/>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1"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strVal val="#ppt_w*0.70"/>
                                          </p:val>
                                        </p:tav>
                                        <p:tav tm="100000">
                                          <p:val>
                                            <p:strVal val="#ppt_w"/>
                                          </p:val>
                                        </p:tav>
                                      </p:tavLst>
                                    </p:anim>
                                    <p:anim calcmode="lin" valueType="num">
                                      <p:cBhvr>
                                        <p:cTn id="15" dur="1000" fill="hold"/>
                                        <p:tgtEl>
                                          <p:spTgt spid="6"/>
                                        </p:tgtEl>
                                        <p:attrNameLst>
                                          <p:attrName>ppt_h</p:attrName>
                                        </p:attrNameLst>
                                      </p:cBhvr>
                                      <p:tavLst>
                                        <p:tav tm="0">
                                          <p:val>
                                            <p:strVal val="#ppt_h"/>
                                          </p:val>
                                        </p:tav>
                                        <p:tav tm="100000">
                                          <p:val>
                                            <p:strVal val="#ppt_h"/>
                                          </p:val>
                                        </p:tav>
                                      </p:tavLst>
                                    </p:anim>
                                    <p:animEffect transition="in" filter="fade">
                                      <p:cBhvr>
                                        <p:cTn id="16" dur="1000"/>
                                        <p:tgtEl>
                                          <p:spTgt spid="6"/>
                                        </p:tgtEl>
                                      </p:cBhvr>
                                    </p:animEffect>
                                  </p:childTnLst>
                                </p:cTn>
                              </p:par>
                            </p:childTnLst>
                          </p:cTn>
                        </p:par>
                        <p:par>
                          <p:cTn id="17" fill="hold">
                            <p:stCondLst>
                              <p:cond delay="1000"/>
                            </p:stCondLst>
                            <p:childTnLst>
                              <p:par>
                                <p:cTn id="18" presetID="9" presetClass="emph" presetSubtype="0" grpId="1" nodeType="afterEffect">
                                  <p:stCondLst>
                                    <p:cond delay="0"/>
                                  </p:stCondLst>
                                  <p:childTnLst>
                                    <p:set>
                                      <p:cBhvr rctx="PPT">
                                        <p:cTn id="19" dur="indefinite"/>
                                        <p:tgtEl>
                                          <p:spTgt spid="2"/>
                                        </p:tgtEl>
                                        <p:attrNameLst>
                                          <p:attrName>style.opacity</p:attrName>
                                        </p:attrNameLst>
                                      </p:cBhvr>
                                      <p:to>
                                        <p:strVal val="0.5"/>
                                      </p:to>
                                    </p:set>
                                    <p:animEffect filter="image" prLst="opacity: 0.5">
                                      <p:cBhvr rctx="IE">
                                        <p:cTn id="20" dur="indefinite"/>
                                        <p:tgtEl>
                                          <p:spTgt spid="2"/>
                                        </p:tgtEl>
                                      </p:cBhvr>
                                    </p:animEffect>
                                  </p:childTnLst>
                                </p:cTn>
                              </p:par>
                              <p:par>
                                <p:cTn id="21" presetID="9" presetClass="emph" presetSubtype="0" grpId="2" nodeType="withEffect">
                                  <p:stCondLst>
                                    <p:cond delay="0"/>
                                  </p:stCondLst>
                                  <p:childTnLst>
                                    <p:set>
                                      <p:cBhvr rctx="PPT">
                                        <p:cTn id="22" dur="indefinite"/>
                                        <p:tgtEl>
                                          <p:spTgt spid="7"/>
                                        </p:tgtEl>
                                        <p:attrNameLst>
                                          <p:attrName>style.opacity</p:attrName>
                                        </p:attrNameLst>
                                      </p:cBhvr>
                                      <p:to>
                                        <p:strVal val="0.5"/>
                                      </p:to>
                                    </p:set>
                                    <p:animEffect filter="image" prLst="opacity: 0.5">
                                      <p:cBhvr rctx="IE">
                                        <p:cTn id="23" dur="indefinite"/>
                                        <p:tgtEl>
                                          <p:spTgt spid="7"/>
                                        </p:tgtEl>
                                      </p:cBhvr>
                                    </p:animEffect>
                                  </p:childTnLst>
                                </p:cTn>
                              </p:par>
                            </p:childTnLst>
                          </p:cTn>
                        </p:par>
                        <p:par>
                          <p:cTn id="24" fill="hold">
                            <p:stCondLst>
                              <p:cond delay="1000"/>
                            </p:stCondLst>
                            <p:childTnLst>
                              <p:par>
                                <p:cTn id="25" presetID="55" presetClass="entr" presetSubtype="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1000" fill="hold"/>
                                        <p:tgtEl>
                                          <p:spTgt spid="8"/>
                                        </p:tgtEl>
                                        <p:attrNameLst>
                                          <p:attrName>ppt_w</p:attrName>
                                        </p:attrNameLst>
                                      </p:cBhvr>
                                      <p:tavLst>
                                        <p:tav tm="0">
                                          <p:val>
                                            <p:strVal val="#ppt_w*0.70"/>
                                          </p:val>
                                        </p:tav>
                                        <p:tav tm="100000">
                                          <p:val>
                                            <p:strVal val="#ppt_w"/>
                                          </p:val>
                                        </p:tav>
                                      </p:tavLst>
                                    </p:anim>
                                    <p:anim calcmode="lin" valueType="num">
                                      <p:cBhvr>
                                        <p:cTn id="28" dur="1000" fill="hold"/>
                                        <p:tgtEl>
                                          <p:spTgt spid="8"/>
                                        </p:tgtEl>
                                        <p:attrNameLst>
                                          <p:attrName>ppt_h</p:attrName>
                                        </p:attrNameLst>
                                      </p:cBhvr>
                                      <p:tavLst>
                                        <p:tav tm="0">
                                          <p:val>
                                            <p:strVal val="#ppt_h"/>
                                          </p:val>
                                        </p:tav>
                                        <p:tav tm="100000">
                                          <p:val>
                                            <p:strVal val="#ppt_h"/>
                                          </p:val>
                                        </p:tav>
                                      </p:tavLst>
                                    </p:anim>
                                    <p:animEffect transition="in" filter="fade">
                                      <p:cBhvr>
                                        <p:cTn id="29" dur="1000"/>
                                        <p:tgtEl>
                                          <p:spTgt spid="8"/>
                                        </p:tgtEl>
                                      </p:cBhvr>
                                    </p:animEffect>
                                  </p:childTnLst>
                                </p:cTn>
                              </p:par>
                            </p:childTnLst>
                          </p:cTn>
                        </p:par>
                        <p:par>
                          <p:cTn id="30" fill="hold">
                            <p:stCondLst>
                              <p:cond delay="2000"/>
                            </p:stCondLst>
                            <p:childTnLst>
                              <p:par>
                                <p:cTn id="31" presetID="55" presetClass="entr" presetSubtype="0"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p:cTn id="33" dur="1000" fill="hold"/>
                                        <p:tgtEl>
                                          <p:spTgt spid="9"/>
                                        </p:tgtEl>
                                        <p:attrNameLst>
                                          <p:attrName>ppt_w</p:attrName>
                                        </p:attrNameLst>
                                      </p:cBhvr>
                                      <p:tavLst>
                                        <p:tav tm="0">
                                          <p:val>
                                            <p:strVal val="#ppt_w*0.70"/>
                                          </p:val>
                                        </p:tav>
                                        <p:tav tm="100000">
                                          <p:val>
                                            <p:strVal val="#ppt_w"/>
                                          </p:val>
                                        </p:tav>
                                      </p:tavLst>
                                    </p:anim>
                                    <p:anim calcmode="lin" valueType="num">
                                      <p:cBhvr>
                                        <p:cTn id="34" dur="1000" fill="hold"/>
                                        <p:tgtEl>
                                          <p:spTgt spid="9"/>
                                        </p:tgtEl>
                                        <p:attrNameLst>
                                          <p:attrName>ppt_h</p:attrName>
                                        </p:attrNameLst>
                                      </p:cBhvr>
                                      <p:tavLst>
                                        <p:tav tm="0">
                                          <p:val>
                                            <p:strVal val="#ppt_h"/>
                                          </p:val>
                                        </p:tav>
                                        <p:tav tm="100000">
                                          <p:val>
                                            <p:strVal val="#ppt_h"/>
                                          </p:val>
                                        </p:tav>
                                      </p:tavLst>
                                    </p:anim>
                                    <p:animEffect transition="in" filter="fade">
                                      <p:cBhvr>
                                        <p:cTn id="35" dur="1000"/>
                                        <p:tgtEl>
                                          <p:spTgt spid="9"/>
                                        </p:tgtEl>
                                      </p:cBhvr>
                                    </p:animEffect>
                                  </p:childTnLst>
                                </p:cTn>
                              </p:par>
                            </p:childTnLst>
                          </p:cTn>
                        </p:par>
                      </p:childTnLst>
                    </p:cTn>
                  </p:par>
                  <p:par>
                    <p:cTn id="36" fill="hold">
                      <p:stCondLst>
                        <p:cond delay="indefinite"/>
                      </p:stCondLst>
                      <p:childTnLst>
                        <p:par>
                          <p:cTn id="37" fill="hold">
                            <p:stCondLst>
                              <p:cond delay="0"/>
                            </p:stCondLst>
                            <p:childTnLst>
                              <p:par>
                                <p:cTn id="38" presetID="55" presetClass="exit" presetSubtype="0" fill="hold" grpId="0" nodeType="clickEffect">
                                  <p:stCondLst>
                                    <p:cond delay="0"/>
                                  </p:stCondLst>
                                  <p:childTnLst>
                                    <p:anim calcmode="lin" valueType="num">
                                      <p:cBhvr>
                                        <p:cTn id="39" dur="1000"/>
                                        <p:tgtEl>
                                          <p:spTgt spid="2"/>
                                        </p:tgtEl>
                                        <p:attrNameLst>
                                          <p:attrName>ppt_w</p:attrName>
                                        </p:attrNameLst>
                                      </p:cBhvr>
                                      <p:tavLst>
                                        <p:tav tm="0">
                                          <p:val>
                                            <p:strVal val="ppt_w"/>
                                          </p:val>
                                        </p:tav>
                                        <p:tav tm="100000">
                                          <p:val>
                                            <p:strVal val="ppt_w*0.70"/>
                                          </p:val>
                                        </p:tav>
                                      </p:tavLst>
                                    </p:anim>
                                    <p:anim calcmode="lin" valueType="num">
                                      <p:cBhvr>
                                        <p:cTn id="40" dur="1000"/>
                                        <p:tgtEl>
                                          <p:spTgt spid="2"/>
                                        </p:tgtEl>
                                        <p:attrNameLst>
                                          <p:attrName>ppt_h</p:attrName>
                                        </p:attrNameLst>
                                      </p:cBhvr>
                                      <p:tavLst>
                                        <p:tav tm="0">
                                          <p:val>
                                            <p:strVal val="ppt_h"/>
                                          </p:val>
                                        </p:tav>
                                        <p:tav tm="100000">
                                          <p:val>
                                            <p:strVal val="ppt_h"/>
                                          </p:val>
                                        </p:tav>
                                      </p:tavLst>
                                    </p:anim>
                                    <p:animEffect transition="out" filter="fade">
                                      <p:cBhvr>
                                        <p:cTn id="41" dur="1000"/>
                                        <p:tgtEl>
                                          <p:spTgt spid="2"/>
                                        </p:tgtEl>
                                      </p:cBhvr>
                                    </p:animEffect>
                                    <p:set>
                                      <p:cBhvr>
                                        <p:cTn id="42" dur="1" fill="hold">
                                          <p:stCondLst>
                                            <p:cond delay="999"/>
                                          </p:stCondLst>
                                        </p:cTn>
                                        <p:tgtEl>
                                          <p:spTgt spid="2"/>
                                        </p:tgtEl>
                                        <p:attrNameLst>
                                          <p:attrName>style.visibility</p:attrName>
                                        </p:attrNameLst>
                                      </p:cBhvr>
                                      <p:to>
                                        <p:strVal val="hidden"/>
                                      </p:to>
                                    </p:set>
                                  </p:childTnLst>
                                </p:cTn>
                              </p:par>
                              <p:par>
                                <p:cTn id="43" presetID="55" presetClass="exit" presetSubtype="0" fill="hold" grpId="0" nodeType="withEffect">
                                  <p:stCondLst>
                                    <p:cond delay="0"/>
                                  </p:stCondLst>
                                  <p:childTnLst>
                                    <p:anim calcmode="lin" valueType="num">
                                      <p:cBhvr>
                                        <p:cTn id="44" dur="1000"/>
                                        <p:tgtEl>
                                          <p:spTgt spid="6"/>
                                        </p:tgtEl>
                                        <p:attrNameLst>
                                          <p:attrName>ppt_w</p:attrName>
                                        </p:attrNameLst>
                                      </p:cBhvr>
                                      <p:tavLst>
                                        <p:tav tm="0">
                                          <p:val>
                                            <p:strVal val="ppt_w"/>
                                          </p:val>
                                        </p:tav>
                                        <p:tav tm="100000">
                                          <p:val>
                                            <p:strVal val="ppt_w*0.70"/>
                                          </p:val>
                                        </p:tav>
                                      </p:tavLst>
                                    </p:anim>
                                    <p:anim calcmode="lin" valueType="num">
                                      <p:cBhvr>
                                        <p:cTn id="45" dur="1000"/>
                                        <p:tgtEl>
                                          <p:spTgt spid="6"/>
                                        </p:tgtEl>
                                        <p:attrNameLst>
                                          <p:attrName>ppt_h</p:attrName>
                                        </p:attrNameLst>
                                      </p:cBhvr>
                                      <p:tavLst>
                                        <p:tav tm="0">
                                          <p:val>
                                            <p:strVal val="ppt_h"/>
                                          </p:val>
                                        </p:tav>
                                        <p:tav tm="100000">
                                          <p:val>
                                            <p:strVal val="ppt_h"/>
                                          </p:val>
                                        </p:tav>
                                      </p:tavLst>
                                    </p:anim>
                                    <p:animEffect transition="out" filter="fade">
                                      <p:cBhvr>
                                        <p:cTn id="46" dur="1000"/>
                                        <p:tgtEl>
                                          <p:spTgt spid="6"/>
                                        </p:tgtEl>
                                      </p:cBhvr>
                                    </p:animEffect>
                                    <p:set>
                                      <p:cBhvr>
                                        <p:cTn id="47" dur="1" fill="hold">
                                          <p:stCondLst>
                                            <p:cond delay="999"/>
                                          </p:stCondLst>
                                        </p:cTn>
                                        <p:tgtEl>
                                          <p:spTgt spid="6"/>
                                        </p:tgtEl>
                                        <p:attrNameLst>
                                          <p:attrName>style.visibility</p:attrName>
                                        </p:attrNameLst>
                                      </p:cBhvr>
                                      <p:to>
                                        <p:strVal val="hidden"/>
                                      </p:to>
                                    </p:set>
                                  </p:childTnLst>
                                </p:cTn>
                              </p:par>
                              <p:par>
                                <p:cTn id="48" presetID="55" presetClass="exit" presetSubtype="0" fill="hold" grpId="1" nodeType="withEffect">
                                  <p:stCondLst>
                                    <p:cond delay="0"/>
                                  </p:stCondLst>
                                  <p:childTnLst>
                                    <p:anim calcmode="lin" valueType="num">
                                      <p:cBhvr>
                                        <p:cTn id="49" dur="1000"/>
                                        <p:tgtEl>
                                          <p:spTgt spid="7"/>
                                        </p:tgtEl>
                                        <p:attrNameLst>
                                          <p:attrName>ppt_w</p:attrName>
                                        </p:attrNameLst>
                                      </p:cBhvr>
                                      <p:tavLst>
                                        <p:tav tm="0">
                                          <p:val>
                                            <p:strVal val="ppt_w"/>
                                          </p:val>
                                        </p:tav>
                                        <p:tav tm="100000">
                                          <p:val>
                                            <p:strVal val="ppt_w*0.70"/>
                                          </p:val>
                                        </p:tav>
                                      </p:tavLst>
                                    </p:anim>
                                    <p:anim calcmode="lin" valueType="num">
                                      <p:cBhvr>
                                        <p:cTn id="50" dur="1000"/>
                                        <p:tgtEl>
                                          <p:spTgt spid="7"/>
                                        </p:tgtEl>
                                        <p:attrNameLst>
                                          <p:attrName>ppt_h</p:attrName>
                                        </p:attrNameLst>
                                      </p:cBhvr>
                                      <p:tavLst>
                                        <p:tav tm="0">
                                          <p:val>
                                            <p:strVal val="ppt_h"/>
                                          </p:val>
                                        </p:tav>
                                        <p:tav tm="100000">
                                          <p:val>
                                            <p:strVal val="ppt_h"/>
                                          </p:val>
                                        </p:tav>
                                      </p:tavLst>
                                    </p:anim>
                                    <p:animEffect transition="out" filter="fade">
                                      <p:cBhvr>
                                        <p:cTn id="51" dur="1000"/>
                                        <p:tgtEl>
                                          <p:spTgt spid="7"/>
                                        </p:tgtEl>
                                      </p:cBhvr>
                                    </p:animEffect>
                                    <p:set>
                                      <p:cBhvr>
                                        <p:cTn id="52" dur="1" fill="hold">
                                          <p:stCondLst>
                                            <p:cond delay="999"/>
                                          </p:stCondLst>
                                        </p:cTn>
                                        <p:tgtEl>
                                          <p:spTgt spid="7"/>
                                        </p:tgtEl>
                                        <p:attrNameLst>
                                          <p:attrName>style.visibility</p:attrName>
                                        </p:attrNameLst>
                                      </p:cBhvr>
                                      <p:to>
                                        <p:strVal val="hidden"/>
                                      </p:to>
                                    </p:set>
                                  </p:childTnLst>
                                </p:cTn>
                              </p:par>
                              <p:par>
                                <p:cTn id="53" presetID="55" presetClass="exit" presetSubtype="0" fill="hold" grpId="1" nodeType="withEffect">
                                  <p:stCondLst>
                                    <p:cond delay="0"/>
                                  </p:stCondLst>
                                  <p:childTnLst>
                                    <p:anim calcmode="lin" valueType="num">
                                      <p:cBhvr>
                                        <p:cTn id="54" dur="1000"/>
                                        <p:tgtEl>
                                          <p:spTgt spid="8"/>
                                        </p:tgtEl>
                                        <p:attrNameLst>
                                          <p:attrName>ppt_w</p:attrName>
                                        </p:attrNameLst>
                                      </p:cBhvr>
                                      <p:tavLst>
                                        <p:tav tm="0">
                                          <p:val>
                                            <p:strVal val="ppt_w"/>
                                          </p:val>
                                        </p:tav>
                                        <p:tav tm="100000">
                                          <p:val>
                                            <p:strVal val="ppt_w*0.70"/>
                                          </p:val>
                                        </p:tav>
                                      </p:tavLst>
                                    </p:anim>
                                    <p:anim calcmode="lin" valueType="num">
                                      <p:cBhvr>
                                        <p:cTn id="55" dur="1000"/>
                                        <p:tgtEl>
                                          <p:spTgt spid="8"/>
                                        </p:tgtEl>
                                        <p:attrNameLst>
                                          <p:attrName>ppt_h</p:attrName>
                                        </p:attrNameLst>
                                      </p:cBhvr>
                                      <p:tavLst>
                                        <p:tav tm="0">
                                          <p:val>
                                            <p:strVal val="ppt_h"/>
                                          </p:val>
                                        </p:tav>
                                        <p:tav tm="100000">
                                          <p:val>
                                            <p:strVal val="ppt_h"/>
                                          </p:val>
                                        </p:tav>
                                      </p:tavLst>
                                    </p:anim>
                                    <p:animEffect transition="out" filter="fade">
                                      <p:cBhvr>
                                        <p:cTn id="56" dur="1000"/>
                                        <p:tgtEl>
                                          <p:spTgt spid="8"/>
                                        </p:tgtEl>
                                      </p:cBhvr>
                                    </p:animEffect>
                                    <p:set>
                                      <p:cBhvr>
                                        <p:cTn id="57" dur="1" fill="hold">
                                          <p:stCondLst>
                                            <p:cond delay="999"/>
                                          </p:stCondLst>
                                        </p:cTn>
                                        <p:tgtEl>
                                          <p:spTgt spid="8"/>
                                        </p:tgtEl>
                                        <p:attrNameLst>
                                          <p:attrName>style.visibility</p:attrName>
                                        </p:attrNameLst>
                                      </p:cBhvr>
                                      <p:to>
                                        <p:strVal val="hidden"/>
                                      </p:to>
                                    </p:set>
                                  </p:childTnLst>
                                </p:cTn>
                              </p:par>
                              <p:par>
                                <p:cTn id="58" presetID="55" presetClass="exit" presetSubtype="0" fill="hold" grpId="1" nodeType="withEffect">
                                  <p:stCondLst>
                                    <p:cond delay="0"/>
                                  </p:stCondLst>
                                  <p:childTnLst>
                                    <p:anim calcmode="lin" valueType="num">
                                      <p:cBhvr>
                                        <p:cTn id="59" dur="1000"/>
                                        <p:tgtEl>
                                          <p:spTgt spid="9"/>
                                        </p:tgtEl>
                                        <p:attrNameLst>
                                          <p:attrName>ppt_w</p:attrName>
                                        </p:attrNameLst>
                                      </p:cBhvr>
                                      <p:tavLst>
                                        <p:tav tm="0">
                                          <p:val>
                                            <p:strVal val="ppt_w"/>
                                          </p:val>
                                        </p:tav>
                                        <p:tav tm="100000">
                                          <p:val>
                                            <p:strVal val="ppt_w*0.70"/>
                                          </p:val>
                                        </p:tav>
                                      </p:tavLst>
                                    </p:anim>
                                    <p:anim calcmode="lin" valueType="num">
                                      <p:cBhvr>
                                        <p:cTn id="60" dur="1000"/>
                                        <p:tgtEl>
                                          <p:spTgt spid="9"/>
                                        </p:tgtEl>
                                        <p:attrNameLst>
                                          <p:attrName>ppt_h</p:attrName>
                                        </p:attrNameLst>
                                      </p:cBhvr>
                                      <p:tavLst>
                                        <p:tav tm="0">
                                          <p:val>
                                            <p:strVal val="ppt_h"/>
                                          </p:val>
                                        </p:tav>
                                        <p:tav tm="100000">
                                          <p:val>
                                            <p:strVal val="ppt_h"/>
                                          </p:val>
                                        </p:tav>
                                      </p:tavLst>
                                    </p:anim>
                                    <p:animEffect transition="out" filter="fade">
                                      <p:cBhvr>
                                        <p:cTn id="61" dur="1000"/>
                                        <p:tgtEl>
                                          <p:spTgt spid="9"/>
                                        </p:tgtEl>
                                      </p:cBhvr>
                                    </p:animEffect>
                                    <p:set>
                                      <p:cBhvr>
                                        <p:cTn id="62"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7" grpId="2" animBg="1"/>
      <p:bldP spid="8" grpId="0" animBg="1"/>
      <p:bldP spid="8" grpId="1" animBg="1"/>
      <p:bldP spid="9" grpId="0" animBg="1"/>
      <p:bldP spid="9" grpId="1" animBg="1"/>
      <p:bldP spid="6" grpId="0"/>
      <p:bldP spid="6" grpId="1"/>
      <p:bldP spid="2" grpId="0"/>
      <p:bldP spid="2" grpId="1"/>
    </p:bldLst>
  </p:timing>
</p:sld>
</file>

<file path=ppt/theme/theme1.xml><?xml version="1.0" encoding="utf-8"?>
<a:theme xmlns:a="http://schemas.openxmlformats.org/drawingml/2006/main" name="Galatians">
  <a:themeElements>
    <a:clrScheme name="Galatians">
      <a:dk1>
        <a:srgbClr val="C00000"/>
      </a:dk1>
      <a:lt1>
        <a:srgbClr val="C0000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alatians">
      <a:majorFont>
        <a:latin typeface="Caligula"/>
        <a:ea typeface=""/>
        <a:cs typeface=""/>
      </a:majorFont>
      <a:minorFont>
        <a:latin typeface="Caligul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vert="horz" wrap="square" rtlCol="0">
        <a:spAutoFit/>
      </a:bodyPr>
      <a:lstStyle>
        <a:defPPr>
          <a:defRPr sz="4000" b="1" dirty="0">
            <a:solidFill>
              <a:srgbClr val="002060"/>
            </a:solidFill>
            <a:latin typeface="Caligula" pitchFamily="2"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2390</TotalTime>
  <Words>400</Words>
  <Application>Microsoft Office PowerPoint</Application>
  <PresentationFormat>On-screen Show (4:3)</PresentationFormat>
  <Paragraphs>49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Grant</vt:lpstr>
      <vt:lpstr>Caligula</vt:lpstr>
      <vt:lpstr>Times New Roman</vt:lpstr>
      <vt:lpstr>Galatians</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26</cp:revision>
  <dcterms:created xsi:type="dcterms:W3CDTF">2011-09-08T16:44:12Z</dcterms:created>
  <dcterms:modified xsi:type="dcterms:W3CDTF">2011-09-14T14:40:16Z</dcterms:modified>
</cp:coreProperties>
</file>