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69" r:id="rId5"/>
    <p:sldId id="270" r:id="rId6"/>
    <p:sldId id="271" r:id="rId7"/>
    <p:sldId id="259" r:id="rId8"/>
    <p:sldId id="268" r:id="rId9"/>
    <p:sldId id="261" r:id="rId10"/>
    <p:sldId id="260" r:id="rId11"/>
    <p:sldId id="262" r:id="rId12"/>
    <p:sldId id="263" r:id="rId13"/>
    <p:sldId id="272" r:id="rId14"/>
    <p:sldId id="273" r:id="rId15"/>
    <p:sldId id="264" r:id="rId16"/>
    <p:sldId id="265" r:id="rId17"/>
    <p:sldId id="258" r:id="rId18"/>
    <p:sldId id="2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t>‹#›</a:t>
            </a:fld>
            <a:endParaRPr lang="en-US"/>
          </a:p>
        </p:txBody>
      </p:sp>
    </p:spTree>
    <p:extLst>
      <p:ext uri="{BB962C8B-B14F-4D97-AF65-F5344CB8AC3E}">
        <p14:creationId xmlns:p14="http://schemas.microsoft.com/office/powerpoint/2010/main"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t>12/17/2013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t>‹#›</a:t>
            </a:fld>
            <a:endParaRPr lang="en-US"/>
          </a:p>
        </p:txBody>
      </p:sp>
    </p:spTree>
    <p:extLst>
      <p:ext uri="{BB962C8B-B14F-4D97-AF65-F5344CB8AC3E}">
        <p14:creationId xmlns:p14="http://schemas.microsoft.com/office/powerpoint/2010/main"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7589619"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943976860"/>
      </p:ext>
    </p:extLst>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Shall be remembered </a:t>
            </a:r>
            <a:r>
              <a:rPr lang="en-US" sz="3200" dirty="0"/>
              <a:t>~ KJV, </a:t>
            </a:r>
            <a:r>
              <a:rPr lang="en-US" sz="3200" dirty="0">
                <a:solidFill>
                  <a:srgbClr val="FFFF00"/>
                </a:solidFill>
              </a:rPr>
              <a:t>shall be mentioned</a:t>
            </a:r>
          </a:p>
        </p:txBody>
      </p:sp>
    </p:spTree>
    <p:extLst>
      <p:ext uri="{BB962C8B-B14F-4D97-AF65-F5344CB8AC3E}">
        <p14:creationId xmlns:p14="http://schemas.microsoft.com/office/powerpoint/2010/main" val="68137324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useBgFill="1">
        <p:nvSpPr>
          <p:cNvPr id="15" name="Oval 14"/>
          <p:cNvSpPr/>
          <p:nvPr/>
        </p:nvSpPr>
        <p:spPr>
          <a:xfrm>
            <a:off x="2971800" y="3124200"/>
            <a:ext cx="1600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83743923"/>
      </p:ext>
    </p:extLst>
  </p:cSld>
  <p:clrMapOvr>
    <a:masterClrMapping/>
  </p:clrMapOvr>
  <p:transition spd="slow">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t>Jan. 9, 585 BC</a:t>
            </a:r>
            <a:endParaRPr lang="en-US" sz="3200" dirty="0">
              <a:solidFill>
                <a:srgbClr val="FFFF00"/>
              </a:solidFill>
            </a:endParaRPr>
          </a:p>
        </p:txBody>
      </p:sp>
    </p:spTree>
    <p:extLst>
      <p:ext uri="{BB962C8B-B14F-4D97-AF65-F5344CB8AC3E}">
        <p14:creationId xmlns:p14="http://schemas.microsoft.com/office/powerpoint/2010/main" val="119708812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useBgFill="1">
        <p:nvSpPr>
          <p:cNvPr id="15" name="Oval 14"/>
          <p:cNvSpPr/>
          <p:nvPr/>
        </p:nvSpPr>
        <p:spPr>
          <a:xfrm>
            <a:off x="2971800" y="3124200"/>
            <a:ext cx="1600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73107519"/>
      </p:ext>
    </p:extLst>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016758"/>
          </a:xfrm>
          <a:prstGeom prst="rect">
            <a:avLst/>
          </a:prstGeom>
          <a:noFill/>
        </p:spPr>
        <p:txBody>
          <a:bodyPr wrap="square" rtlCol="0">
            <a:spAutoFit/>
          </a:bodyPr>
          <a:lstStyle/>
          <a:p>
            <a:r>
              <a:rPr lang="en-US" sz="3200" dirty="0"/>
              <a:t>Jam. 1:23-25 ~ </a:t>
            </a:r>
            <a:r>
              <a:rPr lang="en-US" sz="3200" baseline="30000" dirty="0"/>
              <a:t>23</a:t>
            </a:r>
            <a:r>
              <a:rPr lang="en-US" sz="3200" dirty="0"/>
              <a:t> </a:t>
            </a:r>
            <a:r>
              <a:rPr lang="en-US" sz="3200" dirty="0">
                <a:solidFill>
                  <a:srgbClr val="FFFF00"/>
                </a:solidFill>
              </a:rPr>
              <a:t>For if anyone is a hearer of the word and not a doer, he is like a man observing his natural face in a mirror; </a:t>
            </a:r>
            <a:r>
              <a:rPr lang="en-US" sz="3200" baseline="30000" dirty="0"/>
              <a:t>24</a:t>
            </a:r>
            <a:r>
              <a:rPr lang="en-US" sz="3200" dirty="0"/>
              <a:t> </a:t>
            </a:r>
            <a:r>
              <a:rPr lang="en-US" sz="3200" dirty="0">
                <a:solidFill>
                  <a:srgbClr val="FFFF00"/>
                </a:solidFill>
              </a:rPr>
              <a:t>for he observes himself, goes away, and immediately forgets what kind of man he was.</a:t>
            </a:r>
            <a:r>
              <a:rPr lang="en-US" sz="3200" dirty="0"/>
              <a:t> </a:t>
            </a:r>
            <a:r>
              <a:rPr lang="en-US" sz="3200" baseline="30000" dirty="0"/>
              <a:t>25</a:t>
            </a:r>
            <a:r>
              <a:rPr lang="en-US" sz="3200" dirty="0"/>
              <a:t> </a:t>
            </a:r>
            <a:r>
              <a:rPr lang="en-US" sz="3200" dirty="0">
                <a:solidFill>
                  <a:srgbClr val="FFFF00"/>
                </a:solidFill>
              </a:rPr>
              <a:t>But he who looks into the perfect law of liberty and continues </a:t>
            </a:r>
            <a:r>
              <a:rPr lang="en-US" sz="3200" i="1" dirty="0">
                <a:solidFill>
                  <a:srgbClr val="FFFF00"/>
                </a:solidFill>
              </a:rPr>
              <a:t>in it</a:t>
            </a:r>
            <a:r>
              <a:rPr lang="en-US" sz="3200" dirty="0">
                <a:solidFill>
                  <a:srgbClr val="FFFF00"/>
                </a:solidFill>
              </a:rPr>
              <a:t>, and is not a forgetful hearer but a doer of the work, this one will be blessed in what he does.</a:t>
            </a:r>
          </a:p>
        </p:txBody>
      </p:sp>
    </p:spTree>
    <p:extLst>
      <p:ext uri="{BB962C8B-B14F-4D97-AF65-F5344CB8AC3E}">
        <p14:creationId xmlns:p14="http://schemas.microsoft.com/office/powerpoint/2010/main" val="213453966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13617217"/>
      </p:ext>
    </p:extLst>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Garden of renown </a:t>
            </a:r>
            <a:r>
              <a:rPr lang="en-US" sz="3200" dirty="0"/>
              <a:t>~ KJV, </a:t>
            </a:r>
            <a:r>
              <a:rPr lang="en-US" sz="3200" dirty="0">
                <a:solidFill>
                  <a:srgbClr val="FFFF00"/>
                </a:solidFill>
              </a:rPr>
              <a:t>plant of renown</a:t>
            </a:r>
            <a:endParaRPr lang="en-US" sz="3200" dirty="0">
              <a:solidFill>
                <a:srgbClr val="FFFF00"/>
              </a:solidFill>
              <a:latin typeface="Arial Rounded MT Bold" pitchFamily="34" charset="0"/>
            </a:endParaRPr>
          </a:p>
        </p:txBody>
      </p:sp>
    </p:spTree>
    <p:extLst>
      <p:ext uri="{BB962C8B-B14F-4D97-AF65-F5344CB8AC3E}">
        <p14:creationId xmlns:p14="http://schemas.microsoft.com/office/powerpoint/2010/main"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3208147082"/>
      </p:ext>
    </p:extLst>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170646"/>
          </a:xfrm>
          <a:prstGeom prst="rect">
            <a:avLst/>
          </a:prstGeom>
          <a:noFill/>
        </p:spPr>
        <p:txBody>
          <a:bodyPr wrap="square" rtlCol="0">
            <a:spAutoFit/>
          </a:bodyPr>
          <a:lstStyle/>
          <a:p>
            <a:r>
              <a:rPr lang="en-US" sz="3000" dirty="0">
                <a:solidFill>
                  <a:srgbClr val="FFFF00"/>
                </a:solidFill>
              </a:rPr>
              <a:t>Jeffrey Peters ~ </a:t>
            </a:r>
            <a:r>
              <a:rPr lang="en-US" sz="3000" dirty="0"/>
              <a:t>"Physical death is real to us all and we feel its pangs and pain. But somehow eternal death does not seem so real to us. We all have loved ones who are living without Christ and who will go to hell if they die in that condition, yet we rarely shed a tear for their souls. As long as the death of the body seems more important to us than spiritual death, evangelism will always lack the urgency that </a:t>
            </a:r>
            <a:r>
              <a:rPr lang="en-US" sz="3000" dirty="0" err="1" smtClean="0"/>
              <a:t>charact</a:t>
            </a:r>
            <a:r>
              <a:rPr lang="en-US" sz="3000" dirty="0" smtClean="0"/>
              <a:t>-</a:t>
            </a:r>
          </a:p>
          <a:p>
            <a:r>
              <a:rPr lang="en-US" sz="3000" dirty="0" err="1" smtClean="0"/>
              <a:t>erizes</a:t>
            </a:r>
            <a:r>
              <a:rPr lang="en-US" sz="3000" dirty="0" smtClean="0"/>
              <a:t> </a:t>
            </a:r>
            <a:r>
              <a:rPr lang="en-US" sz="3000" dirty="0"/>
              <a:t>New Testament life and witness</a:t>
            </a:r>
            <a:r>
              <a:rPr lang="en-US" sz="3000" dirty="0" smtClean="0"/>
              <a:t>."</a:t>
            </a:r>
            <a:endParaRPr lang="en-US" sz="3000" dirty="0"/>
          </a:p>
        </p:txBody>
      </p:sp>
    </p:spTree>
    <p:extLst>
      <p:ext uri="{BB962C8B-B14F-4D97-AF65-F5344CB8AC3E}">
        <p14:creationId xmlns:p14="http://schemas.microsoft.com/office/powerpoint/2010/main" val="276535818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041760986"/>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046988"/>
          </a:xfrm>
          <a:prstGeom prst="rect">
            <a:avLst/>
          </a:prstGeom>
          <a:noFill/>
        </p:spPr>
        <p:txBody>
          <a:bodyPr wrap="square" rtlCol="0">
            <a:spAutoFit/>
          </a:bodyPr>
          <a:lstStyle/>
          <a:p>
            <a:r>
              <a:rPr lang="en-US" sz="3200" dirty="0"/>
              <a:t>Eph. 6:12 ~ </a:t>
            </a:r>
            <a:r>
              <a:rPr lang="en-US" sz="3200" dirty="0">
                <a:solidFill>
                  <a:srgbClr val="FFFF00"/>
                </a:solidFill>
              </a:rPr>
              <a:t>For we do not wrestle against flesh and blood, but against principalities, against powers, against the rulers of the darkness of this age, against spiritual </a:t>
            </a:r>
            <a:r>
              <a:rPr lang="en-US" sz="3200" i="1" dirty="0">
                <a:solidFill>
                  <a:srgbClr val="FFFF00"/>
                </a:solidFill>
              </a:rPr>
              <a:t>hosts</a:t>
            </a:r>
            <a:r>
              <a:rPr lang="en-US" sz="3200" dirty="0">
                <a:solidFill>
                  <a:srgbClr val="FFFF00"/>
                </a:solidFill>
              </a:rPr>
              <a:t> of wickedness in the heavenly </a:t>
            </a:r>
            <a:r>
              <a:rPr lang="en-US" sz="3200" i="1" dirty="0">
                <a:solidFill>
                  <a:srgbClr val="FFFF00"/>
                </a:solidFill>
              </a:rPr>
              <a:t>places</a:t>
            </a:r>
            <a:r>
              <a:rPr lang="en-US" sz="3200" dirty="0">
                <a:solidFill>
                  <a:srgbClr val="FFFF00"/>
                </a:solidFill>
              </a:rPr>
              <a:t>.</a:t>
            </a:r>
          </a:p>
        </p:txBody>
      </p:sp>
    </p:spTree>
    <p:extLst>
      <p:ext uri="{BB962C8B-B14F-4D97-AF65-F5344CB8AC3E}">
        <p14:creationId xmlns:p14="http://schemas.microsoft.com/office/powerpoint/2010/main" val="100207191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val="2516910025"/>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569660"/>
          </a:xfrm>
          <a:prstGeom prst="rect">
            <a:avLst/>
          </a:prstGeom>
          <a:noFill/>
        </p:spPr>
        <p:txBody>
          <a:bodyPr wrap="square" rtlCol="0">
            <a:spAutoFit/>
          </a:bodyPr>
          <a:lstStyle/>
          <a:p>
            <a:r>
              <a:rPr lang="en-US" sz="3200" dirty="0"/>
              <a:t>Ps. 116:15 ~ </a:t>
            </a:r>
            <a:r>
              <a:rPr lang="en-US" sz="3200" dirty="0">
                <a:solidFill>
                  <a:srgbClr val="FFFF00"/>
                </a:solidFill>
              </a:rPr>
              <a:t>Precious in the sight of the Lord</a:t>
            </a:r>
          </a:p>
          <a:p>
            <a:r>
              <a:rPr lang="en-US" sz="3200" i="1" dirty="0">
                <a:solidFill>
                  <a:srgbClr val="FFFF00"/>
                </a:solidFill>
              </a:rPr>
              <a:t>Is</a:t>
            </a:r>
            <a:r>
              <a:rPr lang="en-US" sz="3200" dirty="0">
                <a:solidFill>
                  <a:srgbClr val="FFFF00"/>
                </a:solidFill>
              </a:rPr>
              <a:t> the death of His saints.</a:t>
            </a:r>
          </a:p>
        </p:txBody>
      </p:sp>
    </p:spTree>
    <p:extLst>
      <p:ext uri="{BB962C8B-B14F-4D97-AF65-F5344CB8AC3E}">
        <p14:creationId xmlns:p14="http://schemas.microsoft.com/office/powerpoint/2010/main" val="11270310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4114800" cy="3046988"/>
          </a:xfrm>
          <a:prstGeom prst="rect">
            <a:avLst/>
          </a:prstGeom>
          <a:noFill/>
        </p:spPr>
        <p:txBody>
          <a:bodyPr wrap="square" rtlCol="0">
            <a:spAutoFit/>
          </a:bodyPr>
          <a:lstStyle/>
          <a:p>
            <a:r>
              <a:rPr lang="en-US" sz="3200" dirty="0"/>
              <a:t>John 1:17 ~ </a:t>
            </a:r>
            <a:r>
              <a:rPr lang="en-US" sz="3200" dirty="0">
                <a:solidFill>
                  <a:srgbClr val="FFFF00"/>
                </a:solidFill>
              </a:rPr>
              <a:t>For the law was given through Moses, </a:t>
            </a:r>
            <a:r>
              <a:rPr lang="en-US" sz="3200" i="1" dirty="0">
                <a:solidFill>
                  <a:srgbClr val="FFFF00"/>
                </a:solidFill>
              </a:rPr>
              <a:t>but</a:t>
            </a:r>
            <a:r>
              <a:rPr lang="en-US" sz="3200" dirty="0">
                <a:solidFill>
                  <a:srgbClr val="FFFF00"/>
                </a:solidFill>
              </a:rPr>
              <a:t> grace and truth came through Jesus Christ.</a:t>
            </a:r>
          </a:p>
        </p:txBody>
      </p:sp>
      <p:sp>
        <p:nvSpPr>
          <p:cNvPr id="6" name="TextBox 5"/>
          <p:cNvSpPr txBox="1"/>
          <p:nvPr/>
        </p:nvSpPr>
        <p:spPr>
          <a:xfrm>
            <a:off x="4724400" y="880170"/>
            <a:ext cx="3962400" cy="4524315"/>
          </a:xfrm>
          <a:prstGeom prst="rect">
            <a:avLst/>
          </a:prstGeom>
          <a:noFill/>
        </p:spPr>
        <p:txBody>
          <a:bodyPr wrap="square" rtlCol="0">
            <a:spAutoFit/>
          </a:bodyPr>
          <a:lstStyle/>
          <a:p>
            <a:r>
              <a:rPr lang="en-US" sz="3200" dirty="0"/>
              <a:t>TLB ~ </a:t>
            </a:r>
            <a:r>
              <a:rPr lang="en-US" sz="3200" dirty="0">
                <a:solidFill>
                  <a:srgbClr val="FFFF00"/>
                </a:solidFill>
              </a:rPr>
              <a:t>For Moses gave us only the Law with its rigid demands and merciless justice, while Jesus Christ brought us loving forgiveness as well.</a:t>
            </a:r>
          </a:p>
        </p:txBody>
      </p:sp>
    </p:spTree>
    <p:extLst>
      <p:ext uri="{BB962C8B-B14F-4D97-AF65-F5344CB8AC3E}">
        <p14:creationId xmlns:p14="http://schemas.microsoft.com/office/powerpoint/2010/main" val="232831237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509200"/>
          </a:xfrm>
          <a:prstGeom prst="rect">
            <a:avLst/>
          </a:prstGeom>
          <a:noFill/>
        </p:spPr>
        <p:txBody>
          <a:bodyPr wrap="square" rtlCol="0">
            <a:spAutoFit/>
          </a:bodyPr>
          <a:lstStyle/>
          <a:p>
            <a:r>
              <a:rPr lang="en-US" sz="3200" dirty="0"/>
              <a:t>Rom. 10:5-10 ~ </a:t>
            </a:r>
            <a:r>
              <a:rPr lang="en-US" sz="3200" baseline="30000" dirty="0"/>
              <a:t>5</a:t>
            </a:r>
            <a:r>
              <a:rPr lang="en-US" sz="3200" dirty="0"/>
              <a:t> </a:t>
            </a:r>
            <a:r>
              <a:rPr lang="en-US" sz="3200" dirty="0">
                <a:solidFill>
                  <a:srgbClr val="FFFF00"/>
                </a:solidFill>
              </a:rPr>
              <a:t>For Moses writes about the righteousness which is of the law, “The man who does those things shall live by them.” </a:t>
            </a:r>
            <a:r>
              <a:rPr lang="en-US" sz="3200" baseline="30000" dirty="0"/>
              <a:t>6</a:t>
            </a:r>
            <a:r>
              <a:rPr lang="en-US" sz="3200" dirty="0"/>
              <a:t> </a:t>
            </a:r>
            <a:r>
              <a:rPr lang="en-US" sz="3200" dirty="0">
                <a:solidFill>
                  <a:srgbClr val="FFFF00"/>
                </a:solidFill>
              </a:rPr>
              <a:t>But the righteousness of faith speaks in this way, “Do not say in your heart, ‘Who will ascend into heaven?’” (that is, to bring Christ down </a:t>
            </a:r>
            <a:r>
              <a:rPr lang="en-US" sz="3200" i="1" dirty="0">
                <a:solidFill>
                  <a:srgbClr val="FFFF00"/>
                </a:solidFill>
              </a:rPr>
              <a:t>from above</a:t>
            </a:r>
            <a:r>
              <a:rPr lang="en-US" sz="3200" dirty="0">
                <a:solidFill>
                  <a:srgbClr val="FFFF00"/>
                </a:solidFill>
              </a:rPr>
              <a:t>) </a:t>
            </a:r>
            <a:r>
              <a:rPr lang="en-US" sz="3200" baseline="30000" dirty="0"/>
              <a:t>7</a:t>
            </a:r>
            <a:r>
              <a:rPr lang="en-US" sz="3200" dirty="0"/>
              <a:t> </a:t>
            </a:r>
            <a:r>
              <a:rPr lang="en-US" sz="3200" dirty="0">
                <a:solidFill>
                  <a:srgbClr val="FFFF00"/>
                </a:solidFill>
              </a:rPr>
              <a:t>or, “ ‘Who will descend into the abyss?’ ” (that is, to bring Christ up from the dead).</a:t>
            </a:r>
            <a:r>
              <a:rPr lang="en-US" sz="3200" dirty="0"/>
              <a:t> </a:t>
            </a:r>
            <a:r>
              <a:rPr lang="en-US" sz="3200" baseline="30000" dirty="0"/>
              <a:t>8</a:t>
            </a:r>
            <a:r>
              <a:rPr lang="en-US" sz="3200" dirty="0"/>
              <a:t> </a:t>
            </a:r>
            <a:r>
              <a:rPr lang="en-US" sz="3200" dirty="0">
                <a:solidFill>
                  <a:srgbClr val="FFFF00"/>
                </a:solidFill>
              </a:rPr>
              <a:t>But what does </a:t>
            </a:r>
            <a:r>
              <a:rPr lang="en-US" sz="3200" dirty="0" smtClean="0">
                <a:solidFill>
                  <a:srgbClr val="FFFF00"/>
                </a:solidFill>
              </a:rPr>
              <a:t>it</a:t>
            </a:r>
          </a:p>
          <a:p>
            <a:r>
              <a:rPr lang="en-US" sz="3200" dirty="0" smtClean="0">
                <a:solidFill>
                  <a:srgbClr val="FFFF00"/>
                </a:solidFill>
              </a:rPr>
              <a:t>say</a:t>
            </a:r>
            <a:r>
              <a:rPr lang="en-US" sz="3200" dirty="0">
                <a:solidFill>
                  <a:srgbClr val="FFFF00"/>
                </a:solidFill>
              </a:rPr>
              <a:t>? “The word is near you, in </a:t>
            </a:r>
            <a:r>
              <a:rPr lang="en-US" sz="3200" dirty="0" smtClean="0">
                <a:solidFill>
                  <a:srgbClr val="FFFF00"/>
                </a:solidFill>
              </a:rPr>
              <a:t>your</a:t>
            </a:r>
            <a:endParaRPr lang="en-US" sz="3200" dirty="0">
              <a:solidFill>
                <a:srgbClr val="FFFF00"/>
              </a:solidFill>
            </a:endParaRPr>
          </a:p>
        </p:txBody>
      </p:sp>
      <p:sp>
        <p:nvSpPr>
          <p:cNvPr id="2" name="TextBox 1"/>
          <p:cNvSpPr txBox="1"/>
          <p:nvPr/>
        </p:nvSpPr>
        <p:spPr>
          <a:xfrm>
            <a:off x="457200" y="885498"/>
            <a:ext cx="8229600" cy="4524315"/>
          </a:xfrm>
          <a:prstGeom prst="rect">
            <a:avLst/>
          </a:prstGeom>
          <a:noFill/>
        </p:spPr>
        <p:txBody>
          <a:bodyPr wrap="square" rtlCol="0">
            <a:spAutoFit/>
          </a:bodyPr>
          <a:lstStyle/>
          <a:p>
            <a:r>
              <a:rPr lang="en-US" sz="3200" dirty="0">
                <a:solidFill>
                  <a:srgbClr val="FFFF00"/>
                </a:solidFill>
              </a:rPr>
              <a:t>mouth and in your heart” (that is, the word of faith which we preach): </a:t>
            </a:r>
            <a:r>
              <a:rPr lang="en-US" sz="3200" baseline="30000" dirty="0"/>
              <a:t>9</a:t>
            </a:r>
            <a:r>
              <a:rPr lang="en-US" sz="3200" dirty="0"/>
              <a:t> </a:t>
            </a:r>
            <a:r>
              <a:rPr lang="en-US" sz="3200" dirty="0">
                <a:solidFill>
                  <a:srgbClr val="FFFF00"/>
                </a:solidFill>
              </a:rPr>
              <a:t>that if you confess with your mouth the Lord Jesus and believe in your heart that God has raised Him from the dead, you will be saved. </a:t>
            </a:r>
            <a:r>
              <a:rPr lang="en-US" sz="3200" baseline="30000" dirty="0"/>
              <a:t>10</a:t>
            </a:r>
            <a:r>
              <a:rPr lang="en-US" sz="3200" dirty="0"/>
              <a:t> </a:t>
            </a:r>
            <a:r>
              <a:rPr lang="en-US" sz="3200" dirty="0">
                <a:solidFill>
                  <a:srgbClr val="FFFF00"/>
                </a:solidFill>
              </a:rPr>
              <a:t>For with the heart one believes unto righteousness, and with the mouth confession is made unto salvation</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724212520"/>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xit" presetSubtype="32" fill="hold" grpId="1" nodeType="after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33-34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554545"/>
          </a:xfrm>
          <a:prstGeom prst="rect">
            <a:avLst/>
          </a:prstGeom>
          <a:noFill/>
        </p:spPr>
        <p:txBody>
          <a:bodyPr wrap="square" rtlCol="0">
            <a:spAutoFit/>
          </a:bodyPr>
          <a:lstStyle/>
          <a:p>
            <a:r>
              <a:rPr lang="en-US" sz="3200" dirty="0"/>
              <a:t>2 Pet. 3:9 ~ </a:t>
            </a:r>
            <a:r>
              <a:rPr lang="en-US" sz="3200" dirty="0">
                <a:solidFill>
                  <a:srgbClr val="FFFF00"/>
                </a:solidFill>
              </a:rPr>
              <a:t>The Lord is not slack concerning </a:t>
            </a:r>
            <a:r>
              <a:rPr lang="en-US" sz="3200" i="1" dirty="0">
                <a:solidFill>
                  <a:srgbClr val="FFFF00"/>
                </a:solidFill>
              </a:rPr>
              <a:t>His</a:t>
            </a:r>
            <a:r>
              <a:rPr lang="en-US" sz="3200" dirty="0">
                <a:solidFill>
                  <a:srgbClr val="FFFF00"/>
                </a:solidFill>
              </a:rPr>
              <a:t> promise, as some count slackness, but is longsuffering toward us, not willing that any should perish but that all should come to </a:t>
            </a:r>
            <a:r>
              <a:rPr lang="en-US" sz="3200" dirty="0" smtClean="0">
                <a:solidFill>
                  <a:srgbClr val="FFFF00"/>
                </a:solidFill>
              </a:rPr>
              <a:t>repentance.</a:t>
            </a:r>
            <a:endParaRPr lang="en-US" sz="3200" dirty="0">
              <a:solidFill>
                <a:srgbClr val="FFFF00"/>
              </a:solidFill>
            </a:endParaRPr>
          </a:p>
        </p:txBody>
      </p:sp>
    </p:spTree>
    <p:extLst>
      <p:ext uri="{BB962C8B-B14F-4D97-AF65-F5344CB8AC3E}">
        <p14:creationId xmlns:p14="http://schemas.microsoft.com/office/powerpoint/2010/main" val="109970208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Ezekiel">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9310</TotalTime>
  <Words>568</Words>
  <Application>Microsoft Office PowerPoint</Application>
  <PresentationFormat>On-screen Show (4:3)</PresentationFormat>
  <Paragraphs>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Ezekiel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17</cp:revision>
  <dcterms:created xsi:type="dcterms:W3CDTF">2013-11-25T18:09:29Z</dcterms:created>
  <dcterms:modified xsi:type="dcterms:W3CDTF">2013-12-17T17:21:51Z</dcterms:modified>
</cp:coreProperties>
</file>