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73" r:id="rId5"/>
    <p:sldId id="277" r:id="rId6"/>
    <p:sldId id="274" r:id="rId7"/>
    <p:sldId id="278" r:id="rId8"/>
    <p:sldId id="279" r:id="rId9"/>
    <p:sldId id="258" r:id="rId10"/>
    <p:sldId id="256" r:id="rId11"/>
    <p:sldId id="263" r:id="rId12"/>
    <p:sldId id="264" r:id="rId13"/>
    <p:sldId id="265" r:id="rId14"/>
    <p:sldId id="266" r:id="rId15"/>
    <p:sldId id="280" r:id="rId16"/>
    <p:sldId id="281" r:id="rId17"/>
    <p:sldId id="269" r:id="rId18"/>
    <p:sldId id="270" r:id="rId19"/>
    <p:sldId id="275" r:id="rId20"/>
    <p:sldId id="276" r:id="rId21"/>
    <p:sldId id="271" r:id="rId22"/>
    <p:sldId id="272" r:id="rId23"/>
    <p:sldId id="267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78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64004"/>
      </p:ext>
    </p:extLst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03750"/>
      </p:ext>
    </p:extLst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19147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21694"/>
      </p:ext>
    </p:extLst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1352"/>
      </p:ext>
    </p:extLst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87241"/>
      </p:ext>
    </p:extLst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50281"/>
      </p:ext>
    </p:extLst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6418"/>
      </p:ext>
    </p:extLst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9321"/>
      </p:ext>
    </p:extLst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652"/>
      </p:ext>
    </p:extLst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98553"/>
      </p:ext>
    </p:extLst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93D2-AD82-40CC-8037-12E1267FC806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919" y="1828800"/>
            <a:ext cx="8348581" cy="1789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10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10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4784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4708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82868"/>
            <a:ext cx="8187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Covers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sakak</a:t>
            </a:r>
            <a:r>
              <a:rPr lang="en-US" sz="3200" dirty="0"/>
              <a:t> – </a:t>
            </a:r>
            <a:r>
              <a:rPr lang="en-US" sz="3200" i="1" dirty="0"/>
              <a:t>to cover protectively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pic>
        <p:nvPicPr>
          <p:cNvPr id="3074" name="Picture 2" descr="http://thegraphicsfairy.com/wp-content/uploads/2011/11/angel+cherubs+graphicsfairy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086">
            <a:off x="4070368" y="1404132"/>
            <a:ext cx="3672301" cy="41096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 rot="18861597">
            <a:off x="3680957" y="1290599"/>
            <a:ext cx="4235749" cy="4235749"/>
            <a:chOff x="1755126" y="2745726"/>
            <a:chExt cx="2893074" cy="2893074"/>
          </a:xfrm>
        </p:grpSpPr>
        <p:sp>
          <p:nvSpPr>
            <p:cNvPr id="11" name="Oval 10"/>
            <p:cNvSpPr/>
            <p:nvPr/>
          </p:nvSpPr>
          <p:spPr>
            <a:xfrm>
              <a:off x="1755126" y="2745726"/>
              <a:ext cx="2893074" cy="2893074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1" idx="0"/>
              <a:endCxn id="11" idx="4"/>
            </p:cNvCxnSpPr>
            <p:nvPr/>
          </p:nvCxnSpPr>
          <p:spPr>
            <a:xfrm>
              <a:off x="3201663" y="2745726"/>
              <a:ext cx="0" cy="2893074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6" name="Picture 4" descr="http://files.centrum-energie.webnode.cz/200000046-8a4de8b4b4/Archangel20Michae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8307">
            <a:off x="1480704" y="843171"/>
            <a:ext cx="4658591" cy="50655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1208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5461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Lucifer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heylel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– literally, </a:t>
            </a:r>
            <a:r>
              <a:rPr lang="en-US" sz="3200" i="1" dirty="0"/>
              <a:t>shining one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4686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3408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-1200000">
            <a:off x="4294094" y="1254409"/>
            <a:ext cx="457200" cy="5032198"/>
            <a:chOff x="4267200" y="1187174"/>
            <a:chExt cx="457200" cy="5032198"/>
          </a:xfrm>
        </p:grpSpPr>
        <p:sp>
          <p:nvSpPr>
            <p:cNvPr id="7" name="Rounded Rectangle 6"/>
            <p:cNvSpPr/>
            <p:nvPr/>
          </p:nvSpPr>
          <p:spPr>
            <a:xfrm>
              <a:off x="4343400" y="1187174"/>
              <a:ext cx="304800" cy="46802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5838372"/>
              <a:ext cx="457200" cy="381000"/>
            </a:xfrm>
            <a:prstGeom prst="ellipse">
              <a:avLst/>
            </a:prstGeom>
            <a:solidFill>
              <a:schemeClr val="accent2">
                <a:alpha val="74902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4495800" y="1752600"/>
              <a:ext cx="1524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448628" y="1905000"/>
              <a:ext cx="184404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495800" y="2057400"/>
              <a:ext cx="1524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495800" y="2209800"/>
              <a:ext cx="1524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450770" y="2362200"/>
              <a:ext cx="184404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495800" y="2514600"/>
              <a:ext cx="1524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95800" y="2667000"/>
              <a:ext cx="1524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448628" y="2819400"/>
              <a:ext cx="184404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495800" y="2971800"/>
              <a:ext cx="1524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495800" y="3124200"/>
              <a:ext cx="1524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450770" y="3276600"/>
              <a:ext cx="184404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495800" y="3429000"/>
              <a:ext cx="1524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495800" y="3581400"/>
              <a:ext cx="1524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450770" y="3733800"/>
              <a:ext cx="184404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495800" y="3886200"/>
              <a:ext cx="1524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495800" y="4038600"/>
              <a:ext cx="1524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450770" y="4191000"/>
              <a:ext cx="184404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495800" y="4343400"/>
              <a:ext cx="1524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495800" y="4495800"/>
              <a:ext cx="1524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450770" y="4648200"/>
              <a:ext cx="184404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495800" y="4800600"/>
              <a:ext cx="1524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495800" y="4953000"/>
              <a:ext cx="1524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495800" y="5105400"/>
              <a:ext cx="1524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 rot="20400000">
            <a:off x="4632331" y="2986314"/>
            <a:ext cx="263302" cy="2866573"/>
          </a:xfrm>
          <a:prstGeom prst="rect">
            <a:avLst/>
          </a:prstGeom>
          <a:solidFill>
            <a:srgbClr val="969696">
              <a:alpha val="74902"/>
            </a:srgbClr>
          </a:solidFill>
          <a:ln>
            <a:solidFill>
              <a:srgbClr val="969696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20400000">
            <a:off x="4461755" y="2075600"/>
            <a:ext cx="280685" cy="3815408"/>
          </a:xfrm>
          <a:prstGeom prst="rect">
            <a:avLst/>
          </a:prstGeom>
          <a:solidFill>
            <a:srgbClr val="969696">
              <a:alpha val="74902"/>
            </a:srgbClr>
          </a:solidFill>
          <a:ln>
            <a:solidFill>
              <a:srgbClr val="969696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20400000">
            <a:off x="4380186" y="2626534"/>
            <a:ext cx="854177" cy="483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32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en-US" sz="20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20400000">
            <a:off x="4079511" y="1810171"/>
            <a:ext cx="77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212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en-US" sz="20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20400000">
            <a:off x="5381097" y="5272864"/>
            <a:ext cx="1180161" cy="483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59.65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en-US" sz="20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5548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7159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Jan</a:t>
            </a:r>
            <a:r>
              <a:rPr lang="en-US" sz="3200" dirty="0" smtClean="0"/>
              <a:t>. 7, </a:t>
            </a:r>
            <a:r>
              <a:rPr lang="en-US" sz="3200" dirty="0"/>
              <a:t>587 BC ~ midst of the siege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0753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8345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Monster</a:t>
            </a:r>
            <a:r>
              <a:rPr lang="en-US" sz="3200" dirty="0"/>
              <a:t> ~ KJV, </a:t>
            </a:r>
            <a:r>
              <a:rPr lang="en-US" sz="3200" dirty="0">
                <a:solidFill>
                  <a:srgbClr val="FFFF00"/>
                </a:solidFill>
              </a:rPr>
              <a:t>dragon</a:t>
            </a:r>
            <a:r>
              <a:rPr lang="en-US" sz="3200" dirty="0"/>
              <a:t> –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tannin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687368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0" b="17960"/>
          <a:stretch/>
        </p:blipFill>
        <p:spPr bwMode="auto">
          <a:xfrm>
            <a:off x="369013" y="1066800"/>
            <a:ext cx="7220606" cy="453467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56562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8143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096" r="25548" b="20929"/>
          <a:stretch/>
        </p:blipFill>
        <p:spPr bwMode="auto">
          <a:xfrm>
            <a:off x="1075997" y="683959"/>
            <a:ext cx="6503277" cy="518527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4359349" y="1041991"/>
            <a:ext cx="531628" cy="3923414"/>
          </a:xfrm>
          <a:custGeom>
            <a:avLst/>
            <a:gdLst>
              <a:gd name="connsiteX0" fmla="*/ 127591 w 531628"/>
              <a:gd name="connsiteY0" fmla="*/ 0 h 3923414"/>
              <a:gd name="connsiteX1" fmla="*/ 138223 w 531628"/>
              <a:gd name="connsiteY1" fmla="*/ 106325 h 3923414"/>
              <a:gd name="connsiteX2" fmla="*/ 74428 w 531628"/>
              <a:gd name="connsiteY2" fmla="*/ 191386 h 3923414"/>
              <a:gd name="connsiteX3" fmla="*/ 106325 w 531628"/>
              <a:gd name="connsiteY3" fmla="*/ 297711 h 3923414"/>
              <a:gd name="connsiteX4" fmla="*/ 138223 w 531628"/>
              <a:gd name="connsiteY4" fmla="*/ 382772 h 3923414"/>
              <a:gd name="connsiteX5" fmla="*/ 202018 w 531628"/>
              <a:gd name="connsiteY5" fmla="*/ 425302 h 3923414"/>
              <a:gd name="connsiteX6" fmla="*/ 265814 w 531628"/>
              <a:gd name="connsiteY6" fmla="*/ 499730 h 3923414"/>
              <a:gd name="connsiteX7" fmla="*/ 308344 w 531628"/>
              <a:gd name="connsiteY7" fmla="*/ 478465 h 3923414"/>
              <a:gd name="connsiteX8" fmla="*/ 350874 w 531628"/>
              <a:gd name="connsiteY8" fmla="*/ 499730 h 3923414"/>
              <a:gd name="connsiteX9" fmla="*/ 318977 w 531628"/>
              <a:gd name="connsiteY9" fmla="*/ 563525 h 3923414"/>
              <a:gd name="connsiteX10" fmla="*/ 361507 w 531628"/>
              <a:gd name="connsiteY10" fmla="*/ 616688 h 3923414"/>
              <a:gd name="connsiteX11" fmla="*/ 382772 w 531628"/>
              <a:gd name="connsiteY11" fmla="*/ 680483 h 3923414"/>
              <a:gd name="connsiteX12" fmla="*/ 382772 w 531628"/>
              <a:gd name="connsiteY12" fmla="*/ 733646 h 3923414"/>
              <a:gd name="connsiteX13" fmla="*/ 361507 w 531628"/>
              <a:gd name="connsiteY13" fmla="*/ 839972 h 3923414"/>
              <a:gd name="connsiteX14" fmla="*/ 340242 w 531628"/>
              <a:gd name="connsiteY14" fmla="*/ 903767 h 3923414"/>
              <a:gd name="connsiteX15" fmla="*/ 276446 w 531628"/>
              <a:gd name="connsiteY15" fmla="*/ 925032 h 3923414"/>
              <a:gd name="connsiteX16" fmla="*/ 202018 w 531628"/>
              <a:gd name="connsiteY16" fmla="*/ 935665 h 3923414"/>
              <a:gd name="connsiteX17" fmla="*/ 159488 w 531628"/>
              <a:gd name="connsiteY17" fmla="*/ 999460 h 3923414"/>
              <a:gd name="connsiteX18" fmla="*/ 159488 w 531628"/>
              <a:gd name="connsiteY18" fmla="*/ 1020725 h 3923414"/>
              <a:gd name="connsiteX19" fmla="*/ 159488 w 531628"/>
              <a:gd name="connsiteY19" fmla="*/ 1020725 h 3923414"/>
              <a:gd name="connsiteX20" fmla="*/ 31898 w 531628"/>
              <a:gd name="connsiteY20" fmla="*/ 1148316 h 3923414"/>
              <a:gd name="connsiteX21" fmla="*/ 53163 w 531628"/>
              <a:gd name="connsiteY21" fmla="*/ 1212111 h 3923414"/>
              <a:gd name="connsiteX22" fmla="*/ 63795 w 531628"/>
              <a:gd name="connsiteY22" fmla="*/ 1339702 h 3923414"/>
              <a:gd name="connsiteX23" fmla="*/ 85060 w 531628"/>
              <a:gd name="connsiteY23" fmla="*/ 1424762 h 3923414"/>
              <a:gd name="connsiteX24" fmla="*/ 106325 w 531628"/>
              <a:gd name="connsiteY24" fmla="*/ 1509823 h 3923414"/>
              <a:gd name="connsiteX25" fmla="*/ 159488 w 531628"/>
              <a:gd name="connsiteY25" fmla="*/ 1509823 h 3923414"/>
              <a:gd name="connsiteX26" fmla="*/ 223284 w 531628"/>
              <a:gd name="connsiteY26" fmla="*/ 1477925 h 3923414"/>
              <a:gd name="connsiteX27" fmla="*/ 265814 w 531628"/>
              <a:gd name="connsiteY27" fmla="*/ 1414130 h 3923414"/>
              <a:gd name="connsiteX28" fmla="*/ 329609 w 531628"/>
              <a:gd name="connsiteY28" fmla="*/ 1350335 h 3923414"/>
              <a:gd name="connsiteX29" fmla="*/ 404037 w 531628"/>
              <a:gd name="connsiteY29" fmla="*/ 1297172 h 3923414"/>
              <a:gd name="connsiteX30" fmla="*/ 467832 w 531628"/>
              <a:gd name="connsiteY30" fmla="*/ 1435395 h 3923414"/>
              <a:gd name="connsiteX31" fmla="*/ 499730 w 531628"/>
              <a:gd name="connsiteY31" fmla="*/ 1499190 h 3923414"/>
              <a:gd name="connsiteX32" fmla="*/ 510363 w 531628"/>
              <a:gd name="connsiteY32" fmla="*/ 1594883 h 3923414"/>
              <a:gd name="connsiteX33" fmla="*/ 478465 w 531628"/>
              <a:gd name="connsiteY33" fmla="*/ 1669311 h 3923414"/>
              <a:gd name="connsiteX34" fmla="*/ 372139 w 531628"/>
              <a:gd name="connsiteY34" fmla="*/ 1733107 h 3923414"/>
              <a:gd name="connsiteX35" fmla="*/ 372139 w 531628"/>
              <a:gd name="connsiteY35" fmla="*/ 1733107 h 3923414"/>
              <a:gd name="connsiteX36" fmla="*/ 329609 w 531628"/>
              <a:gd name="connsiteY36" fmla="*/ 1892595 h 3923414"/>
              <a:gd name="connsiteX37" fmla="*/ 297711 w 531628"/>
              <a:gd name="connsiteY37" fmla="*/ 1945758 h 3923414"/>
              <a:gd name="connsiteX38" fmla="*/ 308344 w 531628"/>
              <a:gd name="connsiteY38" fmla="*/ 2073349 h 3923414"/>
              <a:gd name="connsiteX39" fmla="*/ 361507 w 531628"/>
              <a:gd name="connsiteY39" fmla="*/ 2169042 h 3923414"/>
              <a:gd name="connsiteX40" fmla="*/ 435935 w 531628"/>
              <a:gd name="connsiteY40" fmla="*/ 2317897 h 3923414"/>
              <a:gd name="connsiteX41" fmla="*/ 446567 w 531628"/>
              <a:gd name="connsiteY41" fmla="*/ 2402958 h 3923414"/>
              <a:gd name="connsiteX42" fmla="*/ 446567 w 531628"/>
              <a:gd name="connsiteY42" fmla="*/ 2477386 h 3923414"/>
              <a:gd name="connsiteX43" fmla="*/ 382772 w 531628"/>
              <a:gd name="connsiteY43" fmla="*/ 2541181 h 3923414"/>
              <a:gd name="connsiteX44" fmla="*/ 340242 w 531628"/>
              <a:gd name="connsiteY44" fmla="*/ 2626242 h 3923414"/>
              <a:gd name="connsiteX45" fmla="*/ 318977 w 531628"/>
              <a:gd name="connsiteY45" fmla="*/ 2743200 h 3923414"/>
              <a:gd name="connsiteX46" fmla="*/ 255181 w 531628"/>
              <a:gd name="connsiteY46" fmla="*/ 2764465 h 3923414"/>
              <a:gd name="connsiteX47" fmla="*/ 255181 w 531628"/>
              <a:gd name="connsiteY47" fmla="*/ 2764465 h 3923414"/>
              <a:gd name="connsiteX48" fmla="*/ 63795 w 531628"/>
              <a:gd name="connsiteY48" fmla="*/ 2785730 h 3923414"/>
              <a:gd name="connsiteX49" fmla="*/ 0 w 531628"/>
              <a:gd name="connsiteY49" fmla="*/ 2796362 h 3923414"/>
              <a:gd name="connsiteX50" fmla="*/ 10632 w 531628"/>
              <a:gd name="connsiteY50" fmla="*/ 2902688 h 3923414"/>
              <a:gd name="connsiteX51" fmla="*/ 138223 w 531628"/>
              <a:gd name="connsiteY51" fmla="*/ 3019646 h 3923414"/>
              <a:gd name="connsiteX52" fmla="*/ 212651 w 531628"/>
              <a:gd name="connsiteY52" fmla="*/ 3072809 h 3923414"/>
              <a:gd name="connsiteX53" fmla="*/ 265814 w 531628"/>
              <a:gd name="connsiteY53" fmla="*/ 3211032 h 3923414"/>
              <a:gd name="connsiteX54" fmla="*/ 361507 w 531628"/>
              <a:gd name="connsiteY54" fmla="*/ 3274828 h 3923414"/>
              <a:gd name="connsiteX55" fmla="*/ 414670 w 531628"/>
              <a:gd name="connsiteY55" fmla="*/ 3370521 h 3923414"/>
              <a:gd name="connsiteX56" fmla="*/ 414670 w 531628"/>
              <a:gd name="connsiteY56" fmla="*/ 3455581 h 3923414"/>
              <a:gd name="connsiteX57" fmla="*/ 329609 w 531628"/>
              <a:gd name="connsiteY57" fmla="*/ 3508744 h 3923414"/>
              <a:gd name="connsiteX58" fmla="*/ 287079 w 531628"/>
              <a:gd name="connsiteY58" fmla="*/ 3561907 h 3923414"/>
              <a:gd name="connsiteX59" fmla="*/ 318977 w 531628"/>
              <a:gd name="connsiteY59" fmla="*/ 3636335 h 3923414"/>
              <a:gd name="connsiteX60" fmla="*/ 318977 w 531628"/>
              <a:gd name="connsiteY60" fmla="*/ 3636335 h 3923414"/>
              <a:gd name="connsiteX61" fmla="*/ 308344 w 531628"/>
              <a:gd name="connsiteY61" fmla="*/ 3785190 h 3923414"/>
              <a:gd name="connsiteX62" fmla="*/ 393404 w 531628"/>
              <a:gd name="connsiteY62" fmla="*/ 3827721 h 3923414"/>
              <a:gd name="connsiteX63" fmla="*/ 435935 w 531628"/>
              <a:gd name="connsiteY63" fmla="*/ 3859618 h 3923414"/>
              <a:gd name="connsiteX64" fmla="*/ 489098 w 531628"/>
              <a:gd name="connsiteY64" fmla="*/ 3880883 h 3923414"/>
              <a:gd name="connsiteX65" fmla="*/ 531628 w 531628"/>
              <a:gd name="connsiteY65" fmla="*/ 3923414 h 392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31628" h="3923414">
                <a:moveTo>
                  <a:pt x="127591" y="0"/>
                </a:moveTo>
                <a:lnTo>
                  <a:pt x="138223" y="106325"/>
                </a:lnTo>
                <a:lnTo>
                  <a:pt x="74428" y="191386"/>
                </a:lnTo>
                <a:lnTo>
                  <a:pt x="106325" y="297711"/>
                </a:lnTo>
                <a:lnTo>
                  <a:pt x="138223" y="382772"/>
                </a:lnTo>
                <a:lnTo>
                  <a:pt x="202018" y="425302"/>
                </a:lnTo>
                <a:lnTo>
                  <a:pt x="265814" y="499730"/>
                </a:lnTo>
                <a:lnTo>
                  <a:pt x="308344" y="478465"/>
                </a:lnTo>
                <a:lnTo>
                  <a:pt x="350874" y="499730"/>
                </a:lnTo>
                <a:lnTo>
                  <a:pt x="318977" y="563525"/>
                </a:lnTo>
                <a:lnTo>
                  <a:pt x="361507" y="616688"/>
                </a:lnTo>
                <a:lnTo>
                  <a:pt x="382772" y="680483"/>
                </a:lnTo>
                <a:lnTo>
                  <a:pt x="382772" y="733646"/>
                </a:lnTo>
                <a:lnTo>
                  <a:pt x="361507" y="839972"/>
                </a:lnTo>
                <a:lnTo>
                  <a:pt x="340242" y="903767"/>
                </a:lnTo>
                <a:lnTo>
                  <a:pt x="276446" y="925032"/>
                </a:lnTo>
                <a:lnTo>
                  <a:pt x="202018" y="935665"/>
                </a:lnTo>
                <a:lnTo>
                  <a:pt x="159488" y="999460"/>
                </a:lnTo>
                <a:lnTo>
                  <a:pt x="159488" y="1020725"/>
                </a:lnTo>
                <a:lnTo>
                  <a:pt x="159488" y="1020725"/>
                </a:lnTo>
                <a:lnTo>
                  <a:pt x="31898" y="1148316"/>
                </a:lnTo>
                <a:lnTo>
                  <a:pt x="53163" y="1212111"/>
                </a:lnTo>
                <a:lnTo>
                  <a:pt x="63795" y="1339702"/>
                </a:lnTo>
                <a:lnTo>
                  <a:pt x="85060" y="1424762"/>
                </a:lnTo>
                <a:lnTo>
                  <a:pt x="106325" y="1509823"/>
                </a:lnTo>
                <a:lnTo>
                  <a:pt x="159488" y="1509823"/>
                </a:lnTo>
                <a:lnTo>
                  <a:pt x="223284" y="1477925"/>
                </a:lnTo>
                <a:lnTo>
                  <a:pt x="265814" y="1414130"/>
                </a:lnTo>
                <a:lnTo>
                  <a:pt x="329609" y="1350335"/>
                </a:lnTo>
                <a:lnTo>
                  <a:pt x="404037" y="1297172"/>
                </a:lnTo>
                <a:lnTo>
                  <a:pt x="467832" y="1435395"/>
                </a:lnTo>
                <a:lnTo>
                  <a:pt x="499730" y="1499190"/>
                </a:lnTo>
                <a:lnTo>
                  <a:pt x="510363" y="1594883"/>
                </a:lnTo>
                <a:lnTo>
                  <a:pt x="478465" y="1669311"/>
                </a:lnTo>
                <a:lnTo>
                  <a:pt x="372139" y="1733107"/>
                </a:lnTo>
                <a:lnTo>
                  <a:pt x="372139" y="1733107"/>
                </a:lnTo>
                <a:lnTo>
                  <a:pt x="329609" y="1892595"/>
                </a:lnTo>
                <a:lnTo>
                  <a:pt x="297711" y="1945758"/>
                </a:lnTo>
                <a:lnTo>
                  <a:pt x="308344" y="2073349"/>
                </a:lnTo>
                <a:lnTo>
                  <a:pt x="361507" y="2169042"/>
                </a:lnTo>
                <a:lnTo>
                  <a:pt x="435935" y="2317897"/>
                </a:lnTo>
                <a:lnTo>
                  <a:pt x="446567" y="2402958"/>
                </a:lnTo>
                <a:lnTo>
                  <a:pt x="446567" y="2477386"/>
                </a:lnTo>
                <a:lnTo>
                  <a:pt x="382772" y="2541181"/>
                </a:lnTo>
                <a:lnTo>
                  <a:pt x="340242" y="2626242"/>
                </a:lnTo>
                <a:lnTo>
                  <a:pt x="318977" y="2743200"/>
                </a:lnTo>
                <a:lnTo>
                  <a:pt x="255181" y="2764465"/>
                </a:lnTo>
                <a:lnTo>
                  <a:pt x="255181" y="2764465"/>
                </a:lnTo>
                <a:lnTo>
                  <a:pt x="63795" y="2785730"/>
                </a:lnTo>
                <a:lnTo>
                  <a:pt x="0" y="2796362"/>
                </a:lnTo>
                <a:lnTo>
                  <a:pt x="10632" y="2902688"/>
                </a:lnTo>
                <a:lnTo>
                  <a:pt x="138223" y="3019646"/>
                </a:lnTo>
                <a:lnTo>
                  <a:pt x="212651" y="3072809"/>
                </a:lnTo>
                <a:lnTo>
                  <a:pt x="265814" y="3211032"/>
                </a:lnTo>
                <a:lnTo>
                  <a:pt x="361507" y="3274828"/>
                </a:lnTo>
                <a:lnTo>
                  <a:pt x="414670" y="3370521"/>
                </a:lnTo>
                <a:lnTo>
                  <a:pt x="414670" y="3455581"/>
                </a:lnTo>
                <a:lnTo>
                  <a:pt x="329609" y="3508744"/>
                </a:lnTo>
                <a:lnTo>
                  <a:pt x="287079" y="3561907"/>
                </a:lnTo>
                <a:lnTo>
                  <a:pt x="318977" y="3636335"/>
                </a:lnTo>
                <a:lnTo>
                  <a:pt x="318977" y="3636335"/>
                </a:lnTo>
                <a:lnTo>
                  <a:pt x="308344" y="3785190"/>
                </a:lnTo>
                <a:lnTo>
                  <a:pt x="393404" y="3827721"/>
                </a:lnTo>
                <a:lnTo>
                  <a:pt x="435935" y="3859618"/>
                </a:lnTo>
                <a:lnTo>
                  <a:pt x="489098" y="3880883"/>
                </a:lnTo>
                <a:lnTo>
                  <a:pt x="531628" y="3923414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3667030" y="2790860"/>
            <a:ext cx="156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4,258 mi.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0466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4601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April, 571 BC ~ the latest dated prophecy in Ezekiel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8922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3258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4323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Dan. 4:30-31 ~ </a:t>
            </a:r>
            <a:r>
              <a:rPr lang="en-US" sz="3200" baseline="30000" dirty="0"/>
              <a:t>30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The king spoke, saying, "Is not this great Babylon, that I have built for a royal dwelling by my mighty power and for the honor of my majesty?" </a:t>
            </a:r>
            <a:r>
              <a:rPr lang="en-US" sz="3200" baseline="30000" dirty="0"/>
              <a:t>31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While the word was </a:t>
            </a:r>
            <a:r>
              <a:rPr lang="en-US" sz="3200" i="1" dirty="0">
                <a:solidFill>
                  <a:srgbClr val="FFFF00"/>
                </a:solidFill>
              </a:rPr>
              <a:t>still</a:t>
            </a:r>
            <a:r>
              <a:rPr lang="en-US" sz="3200" dirty="0">
                <a:solidFill>
                  <a:srgbClr val="FFFF00"/>
                </a:solidFill>
              </a:rPr>
              <a:t> in the king 's mouth, a voice fell from heaven:" King Nebuchadnezzar, to you it is spoken: the kingdom has departed from you!</a:t>
            </a:r>
            <a:endParaRPr lang="en-US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52611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Rev. 3:17-18 ~ </a:t>
            </a:r>
            <a:r>
              <a:rPr lang="en-US" sz="3200" baseline="30000" dirty="0"/>
              <a:t>17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Because you say, "I am rich, have become wealthy, and have need of nothing '— and do not know that you are wretched, miserable, poor, blind, and naked —</a:t>
            </a:r>
            <a:r>
              <a:rPr lang="en-US" sz="3200" dirty="0"/>
              <a:t> </a:t>
            </a:r>
            <a:r>
              <a:rPr lang="en-US" sz="3200" baseline="30000" dirty="0"/>
              <a:t>18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I counsel you to buy from Me gold refined in the fire, that you may be rich; and white garments, that you may be clothed, that the </a:t>
            </a:r>
            <a:r>
              <a:rPr lang="en-US" sz="3200" i="1" dirty="0">
                <a:solidFill>
                  <a:srgbClr val="FFFF00"/>
                </a:solidFill>
              </a:rPr>
              <a:t>shame</a:t>
            </a:r>
            <a:r>
              <a:rPr lang="en-US" sz="3200" dirty="0">
                <a:solidFill>
                  <a:srgbClr val="FFFF00"/>
                </a:solidFill>
              </a:rPr>
              <a:t> of your nakedness may not be revealed; and anoint your eyes with eye salve, </a:t>
            </a:r>
            <a:r>
              <a:rPr lang="en-US" sz="3200" dirty="0" smtClean="0">
                <a:solidFill>
                  <a:srgbClr val="FFFF00"/>
                </a:solidFill>
              </a:rPr>
              <a:t>that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you </a:t>
            </a:r>
            <a:r>
              <a:rPr lang="en-US" sz="3200" dirty="0">
                <a:solidFill>
                  <a:srgbClr val="FFFF00"/>
                </a:solidFill>
              </a:rPr>
              <a:t>may see.</a:t>
            </a:r>
          </a:p>
        </p:txBody>
      </p:sp>
    </p:spTree>
    <p:extLst>
      <p:ext uri="{BB962C8B-B14F-4D97-AF65-F5344CB8AC3E}">
        <p14:creationId xmlns:p14="http://schemas.microsoft.com/office/powerpoint/2010/main" val="386274690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3710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Pit</a:t>
            </a:r>
            <a:r>
              <a:rPr lang="en-US" sz="3200" dirty="0"/>
              <a:t> ~ not the same as 26:20 (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200" dirty="0"/>
              <a:t>) or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Sheol</a:t>
            </a:r>
            <a:r>
              <a:rPr lang="en-US" sz="3200" dirty="0"/>
              <a:t>, but basically the same meaning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1292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6607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28-29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K</a:t>
            </a:r>
            <a:r>
              <a:rPr lang="en-US" sz="3200" dirty="0" smtClean="0">
                <a:solidFill>
                  <a:srgbClr val="FFFF00"/>
                </a:solidFill>
              </a:rPr>
              <a:t>ing</a:t>
            </a:r>
            <a:r>
              <a:rPr lang="en-US" sz="3200" dirty="0" smtClean="0"/>
              <a:t> </a:t>
            </a:r>
            <a:r>
              <a:rPr lang="en-US" sz="3200" dirty="0"/>
              <a:t>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melek</a:t>
            </a:r>
            <a:r>
              <a:rPr lang="en-US" sz="3200" dirty="0"/>
              <a:t>; </a:t>
            </a:r>
            <a:r>
              <a:rPr lang="en-US" sz="3200" dirty="0">
                <a:solidFill>
                  <a:srgbClr val="FFFF00"/>
                </a:solidFill>
              </a:rPr>
              <a:t>prince</a:t>
            </a:r>
            <a:r>
              <a:rPr lang="en-US" sz="3200" dirty="0"/>
              <a:t> (v. 2)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nagid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8652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Ezekiel">
  <a:themeElements>
    <a:clrScheme name="Ezekiel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zekiel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rial Rounded MT Bold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Ezekiel</Template>
  <TotalTime>1386</TotalTime>
  <Words>296</Words>
  <Application>Microsoft Office PowerPoint</Application>
  <PresentationFormat>On-screen Show (4:3)</PresentationFormat>
  <Paragraphs>38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Ezekiel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17</cp:revision>
  <dcterms:created xsi:type="dcterms:W3CDTF">2013-11-12T20:37:03Z</dcterms:created>
  <dcterms:modified xsi:type="dcterms:W3CDTF">2013-11-14T17:35:37Z</dcterms:modified>
</cp:coreProperties>
</file>