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58" r:id="rId5"/>
    <p:sldId id="256" r:id="rId6"/>
    <p:sldId id="259" r:id="rId7"/>
    <p:sldId id="260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F81B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51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919" y="1828800"/>
            <a:ext cx="834858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Borders</a:t>
            </a:r>
            <a:r>
              <a:rPr lang="en-US" sz="3200" dirty="0"/>
              <a:t> ~ NIV – better, </a:t>
            </a:r>
            <a:r>
              <a:rPr lang="en-US" sz="3200" dirty="0">
                <a:solidFill>
                  <a:srgbClr val="FFFF00"/>
                </a:solidFill>
              </a:rPr>
              <a:t>domain</a:t>
            </a:r>
          </a:p>
        </p:txBody>
      </p:sp>
    </p:spTree>
    <p:extLst>
      <p:ext uri="{BB962C8B-B14F-4D97-AF65-F5344CB8AC3E}">
        <p14:creationId xmlns:p14="http://schemas.microsoft.com/office/powerpoint/2010/main" val="233116185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1755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Dedan</a:t>
            </a:r>
            <a:r>
              <a:rPr lang="en-US" sz="3200" dirty="0"/>
              <a:t> ~ possibly Redan (</a:t>
            </a:r>
            <a:r>
              <a:rPr lang="en-US" sz="3200" dirty="0">
                <a:solidFill>
                  <a:srgbClr val="FFFF00"/>
                </a:solidFill>
              </a:rPr>
              <a:t>Rhodes</a:t>
            </a:r>
            <a:r>
              <a:rPr lang="en-US" sz="3200" dirty="0"/>
              <a:t>, as in </a:t>
            </a:r>
            <a:r>
              <a:rPr lang="en-US" sz="3200"/>
              <a:t>the </a:t>
            </a:r>
            <a:r>
              <a:rPr lang="en-US" sz="3200" smtClean="0"/>
              <a:t>NIV, LXX)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359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0072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Pet. 4:17 ~ </a:t>
            </a:r>
            <a:r>
              <a:rPr lang="en-US" sz="3200" dirty="0">
                <a:solidFill>
                  <a:srgbClr val="FFFF00"/>
                </a:solidFill>
              </a:rPr>
              <a:t>For the time </a:t>
            </a:r>
            <a:r>
              <a:rPr lang="en-US" sz="3200" i="1" dirty="0">
                <a:solidFill>
                  <a:srgbClr val="FFFF00"/>
                </a:solidFill>
              </a:rPr>
              <a:t>has come </a:t>
            </a:r>
            <a:r>
              <a:rPr lang="en-US" sz="3200" dirty="0">
                <a:solidFill>
                  <a:srgbClr val="FFFF00"/>
                </a:solidFill>
              </a:rPr>
              <a:t>for judgment to begin at the house of God; and if </a:t>
            </a:r>
            <a:r>
              <a:rPr lang="en-US" sz="3200" i="1" dirty="0">
                <a:solidFill>
                  <a:srgbClr val="FFFF00"/>
                </a:solidFill>
              </a:rPr>
              <a:t>it begins </a:t>
            </a:r>
            <a:r>
              <a:rPr lang="en-US" sz="3200" dirty="0">
                <a:solidFill>
                  <a:srgbClr val="FFFF00"/>
                </a:solidFill>
              </a:rPr>
              <a:t>with us first, what will </a:t>
            </a:r>
            <a:r>
              <a:rPr lang="en-US" sz="3200" i="1" dirty="0">
                <a:solidFill>
                  <a:srgbClr val="FFFF00"/>
                </a:solidFill>
              </a:rPr>
              <a:t>be</a:t>
            </a:r>
            <a:r>
              <a:rPr lang="en-US" sz="3200" dirty="0">
                <a:solidFill>
                  <a:srgbClr val="FFFF00"/>
                </a:solidFill>
              </a:rPr>
              <a:t> the end of those who do not obey the gospel of God?</a:t>
            </a:r>
          </a:p>
        </p:txBody>
      </p:sp>
    </p:spTree>
    <p:extLst>
      <p:ext uri="{BB962C8B-B14F-4D97-AF65-F5344CB8AC3E}">
        <p14:creationId xmlns:p14="http://schemas.microsoft.com/office/powerpoint/2010/main" val="173620347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3712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16027" r="6458" b="5723"/>
          <a:stretch/>
        </p:blipFill>
        <p:spPr>
          <a:xfrm>
            <a:off x="927524" y="876748"/>
            <a:ext cx="6416881" cy="5608998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8" name="Group 17"/>
          <p:cNvGrpSpPr/>
          <p:nvPr/>
        </p:nvGrpSpPr>
        <p:grpSpPr>
          <a:xfrm>
            <a:off x="4282544" y="1963469"/>
            <a:ext cx="1522513" cy="2066478"/>
            <a:chOff x="4282544" y="1963469"/>
            <a:chExt cx="1522513" cy="2066478"/>
          </a:xfrm>
        </p:grpSpPr>
        <p:sp>
          <p:nvSpPr>
            <p:cNvPr id="3" name="Freeform 2"/>
            <p:cNvSpPr/>
            <p:nvPr/>
          </p:nvSpPr>
          <p:spPr>
            <a:xfrm>
              <a:off x="4282544" y="1963469"/>
              <a:ext cx="1508656" cy="2066478"/>
            </a:xfrm>
            <a:custGeom>
              <a:avLst/>
              <a:gdLst>
                <a:gd name="connsiteX0" fmla="*/ 0 w 1133475"/>
                <a:gd name="connsiteY0" fmla="*/ 247650 h 1552575"/>
                <a:gd name="connsiteX1" fmla="*/ 95250 w 1133475"/>
                <a:gd name="connsiteY1" fmla="*/ 190500 h 1552575"/>
                <a:gd name="connsiteX2" fmla="*/ 190500 w 1133475"/>
                <a:gd name="connsiteY2" fmla="*/ 76200 h 1552575"/>
                <a:gd name="connsiteX3" fmla="*/ 276225 w 1133475"/>
                <a:gd name="connsiteY3" fmla="*/ 76200 h 1552575"/>
                <a:gd name="connsiteX4" fmla="*/ 438150 w 1133475"/>
                <a:gd name="connsiteY4" fmla="*/ 0 h 1552575"/>
                <a:gd name="connsiteX5" fmla="*/ 561975 w 1133475"/>
                <a:gd name="connsiteY5" fmla="*/ 57150 h 1552575"/>
                <a:gd name="connsiteX6" fmla="*/ 733425 w 1133475"/>
                <a:gd name="connsiteY6" fmla="*/ 133350 h 1552575"/>
                <a:gd name="connsiteX7" fmla="*/ 895350 w 1133475"/>
                <a:gd name="connsiteY7" fmla="*/ 219075 h 1552575"/>
                <a:gd name="connsiteX8" fmla="*/ 990600 w 1133475"/>
                <a:gd name="connsiteY8" fmla="*/ 495300 h 1552575"/>
                <a:gd name="connsiteX9" fmla="*/ 1095375 w 1133475"/>
                <a:gd name="connsiteY9" fmla="*/ 657225 h 1552575"/>
                <a:gd name="connsiteX10" fmla="*/ 1133475 w 1133475"/>
                <a:gd name="connsiteY10" fmla="*/ 819150 h 1552575"/>
                <a:gd name="connsiteX11" fmla="*/ 1114425 w 1133475"/>
                <a:gd name="connsiteY11" fmla="*/ 904875 h 1552575"/>
                <a:gd name="connsiteX12" fmla="*/ 1066800 w 1133475"/>
                <a:gd name="connsiteY12" fmla="*/ 1047750 h 1552575"/>
                <a:gd name="connsiteX13" fmla="*/ 952500 w 1133475"/>
                <a:gd name="connsiteY13" fmla="*/ 1228725 h 1552575"/>
                <a:gd name="connsiteX14" fmla="*/ 838200 w 1133475"/>
                <a:gd name="connsiteY14" fmla="*/ 1304925 h 1552575"/>
                <a:gd name="connsiteX15" fmla="*/ 676275 w 1133475"/>
                <a:gd name="connsiteY15" fmla="*/ 1352550 h 1552575"/>
                <a:gd name="connsiteX16" fmla="*/ 581025 w 1133475"/>
                <a:gd name="connsiteY16" fmla="*/ 1390650 h 1552575"/>
                <a:gd name="connsiteX17" fmla="*/ 409575 w 1133475"/>
                <a:gd name="connsiteY17" fmla="*/ 1543050 h 1552575"/>
                <a:gd name="connsiteX18" fmla="*/ 381000 w 1133475"/>
                <a:gd name="connsiteY18" fmla="*/ 1552575 h 1552575"/>
                <a:gd name="connsiteX19" fmla="*/ 152400 w 1133475"/>
                <a:gd name="connsiteY19" fmla="*/ 1314450 h 1552575"/>
                <a:gd name="connsiteX20" fmla="*/ 95250 w 1133475"/>
                <a:gd name="connsiteY20" fmla="*/ 1190625 h 1552575"/>
                <a:gd name="connsiteX21" fmla="*/ 209550 w 1133475"/>
                <a:gd name="connsiteY21" fmla="*/ 1057275 h 1552575"/>
                <a:gd name="connsiteX22" fmla="*/ 190500 w 1133475"/>
                <a:gd name="connsiteY22" fmla="*/ 790575 h 1552575"/>
                <a:gd name="connsiteX23" fmla="*/ 123825 w 1133475"/>
                <a:gd name="connsiteY23" fmla="*/ 657225 h 1552575"/>
                <a:gd name="connsiteX24" fmla="*/ 66675 w 1133475"/>
                <a:gd name="connsiteY24" fmla="*/ 495300 h 1552575"/>
                <a:gd name="connsiteX25" fmla="*/ 66675 w 1133475"/>
                <a:gd name="connsiteY25" fmla="*/ 323850 h 1552575"/>
                <a:gd name="connsiteX26" fmla="*/ 0 w 1133475"/>
                <a:gd name="connsiteY26" fmla="*/ 247650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3475" h="1552575">
                  <a:moveTo>
                    <a:pt x="0" y="247650"/>
                  </a:moveTo>
                  <a:lnTo>
                    <a:pt x="95250" y="190500"/>
                  </a:lnTo>
                  <a:lnTo>
                    <a:pt x="190500" y="76200"/>
                  </a:lnTo>
                  <a:lnTo>
                    <a:pt x="276225" y="76200"/>
                  </a:lnTo>
                  <a:lnTo>
                    <a:pt x="438150" y="0"/>
                  </a:lnTo>
                  <a:lnTo>
                    <a:pt x="561975" y="57150"/>
                  </a:lnTo>
                  <a:lnTo>
                    <a:pt x="733425" y="133350"/>
                  </a:lnTo>
                  <a:lnTo>
                    <a:pt x="895350" y="219075"/>
                  </a:lnTo>
                  <a:lnTo>
                    <a:pt x="990600" y="495300"/>
                  </a:lnTo>
                  <a:lnTo>
                    <a:pt x="1095375" y="657225"/>
                  </a:lnTo>
                  <a:lnTo>
                    <a:pt x="1133475" y="819150"/>
                  </a:lnTo>
                  <a:lnTo>
                    <a:pt x="1114425" y="904875"/>
                  </a:lnTo>
                  <a:lnTo>
                    <a:pt x="1066800" y="1047750"/>
                  </a:lnTo>
                  <a:lnTo>
                    <a:pt x="952500" y="1228725"/>
                  </a:lnTo>
                  <a:lnTo>
                    <a:pt x="838200" y="1304925"/>
                  </a:lnTo>
                  <a:lnTo>
                    <a:pt x="676275" y="1352550"/>
                  </a:lnTo>
                  <a:lnTo>
                    <a:pt x="581025" y="1390650"/>
                  </a:lnTo>
                  <a:lnTo>
                    <a:pt x="409575" y="1543050"/>
                  </a:lnTo>
                  <a:lnTo>
                    <a:pt x="381000" y="1552575"/>
                  </a:lnTo>
                  <a:lnTo>
                    <a:pt x="152400" y="1314450"/>
                  </a:lnTo>
                  <a:lnTo>
                    <a:pt x="95250" y="1190625"/>
                  </a:lnTo>
                  <a:lnTo>
                    <a:pt x="209550" y="1057275"/>
                  </a:lnTo>
                  <a:lnTo>
                    <a:pt x="190500" y="790575"/>
                  </a:lnTo>
                  <a:lnTo>
                    <a:pt x="123825" y="657225"/>
                  </a:lnTo>
                  <a:lnTo>
                    <a:pt x="66675" y="495300"/>
                  </a:lnTo>
                  <a:lnTo>
                    <a:pt x="66675" y="323850"/>
                  </a:lnTo>
                  <a:lnTo>
                    <a:pt x="0" y="247650"/>
                  </a:lnTo>
                  <a:close/>
                </a:path>
              </a:pathLst>
            </a:custGeom>
            <a:solidFill>
              <a:srgbClr val="4F81BD">
                <a:alpha val="74902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600" y="2590800"/>
              <a:ext cx="1385457" cy="567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Ammon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38233" y="3657600"/>
            <a:ext cx="1965277" cy="1842448"/>
            <a:chOff x="2238233" y="3657600"/>
            <a:chExt cx="1965277" cy="1842448"/>
          </a:xfrm>
        </p:grpSpPr>
        <p:sp>
          <p:nvSpPr>
            <p:cNvPr id="11" name="Freeform 10"/>
            <p:cNvSpPr/>
            <p:nvPr/>
          </p:nvSpPr>
          <p:spPr>
            <a:xfrm>
              <a:off x="2238233" y="3657600"/>
              <a:ext cx="1965277" cy="1842448"/>
            </a:xfrm>
            <a:custGeom>
              <a:avLst/>
              <a:gdLst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42448 w 1965277"/>
                <a:gd name="connsiteY17" fmla="*/ 341194 h 1842448"/>
                <a:gd name="connsiteX18" fmla="*/ 1815152 w 1965277"/>
                <a:gd name="connsiteY18" fmla="*/ 429904 h 1842448"/>
                <a:gd name="connsiteX19" fmla="*/ 1794680 w 1965277"/>
                <a:gd name="connsiteY19" fmla="*/ 491319 h 1842448"/>
                <a:gd name="connsiteX20" fmla="*/ 1794680 w 1965277"/>
                <a:gd name="connsiteY20" fmla="*/ 566382 h 1842448"/>
                <a:gd name="connsiteX21" fmla="*/ 1794680 w 1965277"/>
                <a:gd name="connsiteY21" fmla="*/ 593678 h 1842448"/>
                <a:gd name="connsiteX22" fmla="*/ 1781033 w 1965277"/>
                <a:gd name="connsiteY22" fmla="*/ 661916 h 1842448"/>
                <a:gd name="connsiteX23" fmla="*/ 1781033 w 1965277"/>
                <a:gd name="connsiteY23" fmla="*/ 661916 h 1842448"/>
                <a:gd name="connsiteX24" fmla="*/ 1774209 w 1965277"/>
                <a:gd name="connsiteY24" fmla="*/ 771099 h 1842448"/>
                <a:gd name="connsiteX25" fmla="*/ 1774209 w 1965277"/>
                <a:gd name="connsiteY25" fmla="*/ 771099 h 1842448"/>
                <a:gd name="connsiteX26" fmla="*/ 1746913 w 1965277"/>
                <a:gd name="connsiteY26" fmla="*/ 880281 h 1842448"/>
                <a:gd name="connsiteX27" fmla="*/ 1740089 w 1965277"/>
                <a:gd name="connsiteY27" fmla="*/ 948519 h 1842448"/>
                <a:gd name="connsiteX28" fmla="*/ 1767385 w 1965277"/>
                <a:gd name="connsiteY28" fmla="*/ 1009934 h 1842448"/>
                <a:gd name="connsiteX29" fmla="*/ 1794680 w 1965277"/>
                <a:gd name="connsiteY29" fmla="*/ 1112293 h 1842448"/>
                <a:gd name="connsiteX30" fmla="*/ 1794680 w 1965277"/>
                <a:gd name="connsiteY30" fmla="*/ 1112293 h 1842448"/>
                <a:gd name="connsiteX31" fmla="*/ 1828800 w 1965277"/>
                <a:gd name="connsiteY31" fmla="*/ 1194179 h 1842448"/>
                <a:gd name="connsiteX32" fmla="*/ 1808328 w 1965277"/>
                <a:gd name="connsiteY32" fmla="*/ 1296537 h 1842448"/>
                <a:gd name="connsiteX33" fmla="*/ 1781033 w 1965277"/>
                <a:gd name="connsiteY33" fmla="*/ 1344304 h 1842448"/>
                <a:gd name="connsiteX34" fmla="*/ 1746913 w 1965277"/>
                <a:gd name="connsiteY34" fmla="*/ 1357952 h 1842448"/>
                <a:gd name="connsiteX35" fmla="*/ 1726442 w 1965277"/>
                <a:gd name="connsiteY35" fmla="*/ 1405719 h 1842448"/>
                <a:gd name="connsiteX36" fmla="*/ 1699146 w 1965277"/>
                <a:gd name="connsiteY36" fmla="*/ 1439839 h 1842448"/>
                <a:gd name="connsiteX37" fmla="*/ 1726442 w 1965277"/>
                <a:gd name="connsiteY37" fmla="*/ 1521725 h 1842448"/>
                <a:gd name="connsiteX38" fmla="*/ 1753737 w 1965277"/>
                <a:gd name="connsiteY38" fmla="*/ 1617260 h 1842448"/>
                <a:gd name="connsiteX39" fmla="*/ 1767385 w 1965277"/>
                <a:gd name="connsiteY39" fmla="*/ 1665027 h 1842448"/>
                <a:gd name="connsiteX40" fmla="*/ 1644555 w 1965277"/>
                <a:gd name="connsiteY40" fmla="*/ 1760561 h 1842448"/>
                <a:gd name="connsiteX41" fmla="*/ 1562668 w 1965277"/>
                <a:gd name="connsiteY41" fmla="*/ 1760561 h 1842448"/>
                <a:gd name="connsiteX42" fmla="*/ 1460310 w 1965277"/>
                <a:gd name="connsiteY42" fmla="*/ 1787857 h 1842448"/>
                <a:gd name="connsiteX43" fmla="*/ 1351128 w 1965277"/>
                <a:gd name="connsiteY43" fmla="*/ 1787857 h 1842448"/>
                <a:gd name="connsiteX44" fmla="*/ 1269242 w 1965277"/>
                <a:gd name="connsiteY44" fmla="*/ 1794681 h 1842448"/>
                <a:gd name="connsiteX45" fmla="*/ 1207827 w 1965277"/>
                <a:gd name="connsiteY45" fmla="*/ 1842448 h 1842448"/>
                <a:gd name="connsiteX46" fmla="*/ 1119116 w 1965277"/>
                <a:gd name="connsiteY46" fmla="*/ 1842448 h 1842448"/>
                <a:gd name="connsiteX47" fmla="*/ 1044054 w 1965277"/>
                <a:gd name="connsiteY47" fmla="*/ 1821976 h 1842448"/>
                <a:gd name="connsiteX48" fmla="*/ 900752 w 1965277"/>
                <a:gd name="connsiteY48" fmla="*/ 1774209 h 1842448"/>
                <a:gd name="connsiteX49" fmla="*/ 812042 w 1965277"/>
                <a:gd name="connsiteY49" fmla="*/ 1767385 h 1842448"/>
                <a:gd name="connsiteX50" fmla="*/ 777922 w 1965277"/>
                <a:gd name="connsiteY50" fmla="*/ 1767385 h 1842448"/>
                <a:gd name="connsiteX51" fmla="*/ 696036 w 1965277"/>
                <a:gd name="connsiteY51" fmla="*/ 1746913 h 1842448"/>
                <a:gd name="connsiteX52" fmla="*/ 607325 w 1965277"/>
                <a:gd name="connsiteY52" fmla="*/ 1678675 h 1842448"/>
                <a:gd name="connsiteX53" fmla="*/ 573206 w 1965277"/>
                <a:gd name="connsiteY53" fmla="*/ 1651379 h 1842448"/>
                <a:gd name="connsiteX54" fmla="*/ 525439 w 1965277"/>
                <a:gd name="connsiteY54" fmla="*/ 1583140 h 1842448"/>
                <a:gd name="connsiteX55" fmla="*/ 443552 w 1965277"/>
                <a:gd name="connsiteY55" fmla="*/ 1501254 h 1842448"/>
                <a:gd name="connsiteX56" fmla="*/ 354842 w 1965277"/>
                <a:gd name="connsiteY56" fmla="*/ 1439839 h 1842448"/>
                <a:gd name="connsiteX57" fmla="*/ 259307 w 1965277"/>
                <a:gd name="connsiteY57" fmla="*/ 1392072 h 1842448"/>
                <a:gd name="connsiteX58" fmla="*/ 156949 w 1965277"/>
                <a:gd name="connsiteY58" fmla="*/ 1351128 h 1842448"/>
                <a:gd name="connsiteX59" fmla="*/ 88710 w 1965277"/>
                <a:gd name="connsiteY59" fmla="*/ 1351128 h 1842448"/>
                <a:gd name="connsiteX60" fmla="*/ 27295 w 1965277"/>
                <a:gd name="connsiteY60" fmla="*/ 1303361 h 1842448"/>
                <a:gd name="connsiteX61" fmla="*/ 0 w 1965277"/>
                <a:gd name="connsiteY61" fmla="*/ 1255594 h 1842448"/>
                <a:gd name="connsiteX62" fmla="*/ 20471 w 1965277"/>
                <a:gd name="connsiteY62" fmla="*/ 1187355 h 1842448"/>
                <a:gd name="connsiteX63" fmla="*/ 20471 w 1965277"/>
                <a:gd name="connsiteY63" fmla="*/ 1125940 h 1842448"/>
                <a:gd name="connsiteX64" fmla="*/ 13648 w 1965277"/>
                <a:gd name="connsiteY64" fmla="*/ 996287 h 1842448"/>
                <a:gd name="connsiteX65" fmla="*/ 68239 w 1965277"/>
                <a:gd name="connsiteY65" fmla="*/ 893928 h 1842448"/>
                <a:gd name="connsiteX66" fmla="*/ 95534 w 1965277"/>
                <a:gd name="connsiteY66" fmla="*/ 825690 h 1842448"/>
                <a:gd name="connsiteX67" fmla="*/ 143301 w 1965277"/>
                <a:gd name="connsiteY67" fmla="*/ 750627 h 1842448"/>
                <a:gd name="connsiteX68" fmla="*/ 225188 w 1965277"/>
                <a:gd name="connsiteY68" fmla="*/ 634621 h 1842448"/>
                <a:gd name="connsiteX69" fmla="*/ 259307 w 1965277"/>
                <a:gd name="connsiteY69" fmla="*/ 545910 h 1842448"/>
                <a:gd name="connsiteX70" fmla="*/ 279779 w 1965277"/>
                <a:gd name="connsiteY70" fmla="*/ 470848 h 1842448"/>
                <a:gd name="connsiteX71" fmla="*/ 279779 w 1965277"/>
                <a:gd name="connsiteY71" fmla="*/ 402609 h 1842448"/>
                <a:gd name="connsiteX72" fmla="*/ 320722 w 1965277"/>
                <a:gd name="connsiteY72" fmla="*/ 327546 h 1842448"/>
                <a:gd name="connsiteX73" fmla="*/ 348018 w 1965277"/>
                <a:gd name="connsiteY73" fmla="*/ 266131 h 1842448"/>
                <a:gd name="connsiteX74" fmla="*/ 361666 w 1965277"/>
                <a:gd name="connsiteY74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15152 w 1965277"/>
                <a:gd name="connsiteY18" fmla="*/ 429904 h 1842448"/>
                <a:gd name="connsiteX19" fmla="*/ 1794680 w 1965277"/>
                <a:gd name="connsiteY19" fmla="*/ 491319 h 1842448"/>
                <a:gd name="connsiteX20" fmla="*/ 1794680 w 1965277"/>
                <a:gd name="connsiteY20" fmla="*/ 566382 h 1842448"/>
                <a:gd name="connsiteX21" fmla="*/ 1794680 w 1965277"/>
                <a:gd name="connsiteY21" fmla="*/ 593678 h 1842448"/>
                <a:gd name="connsiteX22" fmla="*/ 1781033 w 1965277"/>
                <a:gd name="connsiteY22" fmla="*/ 661916 h 1842448"/>
                <a:gd name="connsiteX23" fmla="*/ 1781033 w 1965277"/>
                <a:gd name="connsiteY23" fmla="*/ 661916 h 1842448"/>
                <a:gd name="connsiteX24" fmla="*/ 1774209 w 1965277"/>
                <a:gd name="connsiteY24" fmla="*/ 771099 h 1842448"/>
                <a:gd name="connsiteX25" fmla="*/ 1774209 w 1965277"/>
                <a:gd name="connsiteY25" fmla="*/ 771099 h 1842448"/>
                <a:gd name="connsiteX26" fmla="*/ 1746913 w 1965277"/>
                <a:gd name="connsiteY26" fmla="*/ 880281 h 1842448"/>
                <a:gd name="connsiteX27" fmla="*/ 1740089 w 1965277"/>
                <a:gd name="connsiteY27" fmla="*/ 948519 h 1842448"/>
                <a:gd name="connsiteX28" fmla="*/ 1767385 w 1965277"/>
                <a:gd name="connsiteY28" fmla="*/ 1009934 h 1842448"/>
                <a:gd name="connsiteX29" fmla="*/ 1794680 w 1965277"/>
                <a:gd name="connsiteY29" fmla="*/ 1112293 h 1842448"/>
                <a:gd name="connsiteX30" fmla="*/ 1794680 w 1965277"/>
                <a:gd name="connsiteY30" fmla="*/ 1112293 h 1842448"/>
                <a:gd name="connsiteX31" fmla="*/ 1828800 w 1965277"/>
                <a:gd name="connsiteY31" fmla="*/ 1194179 h 1842448"/>
                <a:gd name="connsiteX32" fmla="*/ 1808328 w 1965277"/>
                <a:gd name="connsiteY32" fmla="*/ 1296537 h 1842448"/>
                <a:gd name="connsiteX33" fmla="*/ 1781033 w 1965277"/>
                <a:gd name="connsiteY33" fmla="*/ 1344304 h 1842448"/>
                <a:gd name="connsiteX34" fmla="*/ 1746913 w 1965277"/>
                <a:gd name="connsiteY34" fmla="*/ 1357952 h 1842448"/>
                <a:gd name="connsiteX35" fmla="*/ 1726442 w 1965277"/>
                <a:gd name="connsiteY35" fmla="*/ 1405719 h 1842448"/>
                <a:gd name="connsiteX36" fmla="*/ 1699146 w 1965277"/>
                <a:gd name="connsiteY36" fmla="*/ 1439839 h 1842448"/>
                <a:gd name="connsiteX37" fmla="*/ 1726442 w 1965277"/>
                <a:gd name="connsiteY37" fmla="*/ 1521725 h 1842448"/>
                <a:gd name="connsiteX38" fmla="*/ 1753737 w 1965277"/>
                <a:gd name="connsiteY38" fmla="*/ 1617260 h 1842448"/>
                <a:gd name="connsiteX39" fmla="*/ 1767385 w 1965277"/>
                <a:gd name="connsiteY39" fmla="*/ 1665027 h 1842448"/>
                <a:gd name="connsiteX40" fmla="*/ 1644555 w 1965277"/>
                <a:gd name="connsiteY40" fmla="*/ 1760561 h 1842448"/>
                <a:gd name="connsiteX41" fmla="*/ 1562668 w 1965277"/>
                <a:gd name="connsiteY41" fmla="*/ 1760561 h 1842448"/>
                <a:gd name="connsiteX42" fmla="*/ 1460310 w 1965277"/>
                <a:gd name="connsiteY42" fmla="*/ 1787857 h 1842448"/>
                <a:gd name="connsiteX43" fmla="*/ 1351128 w 1965277"/>
                <a:gd name="connsiteY43" fmla="*/ 1787857 h 1842448"/>
                <a:gd name="connsiteX44" fmla="*/ 1269242 w 1965277"/>
                <a:gd name="connsiteY44" fmla="*/ 1794681 h 1842448"/>
                <a:gd name="connsiteX45" fmla="*/ 1207827 w 1965277"/>
                <a:gd name="connsiteY45" fmla="*/ 1842448 h 1842448"/>
                <a:gd name="connsiteX46" fmla="*/ 1119116 w 1965277"/>
                <a:gd name="connsiteY46" fmla="*/ 1842448 h 1842448"/>
                <a:gd name="connsiteX47" fmla="*/ 1044054 w 1965277"/>
                <a:gd name="connsiteY47" fmla="*/ 1821976 h 1842448"/>
                <a:gd name="connsiteX48" fmla="*/ 900752 w 1965277"/>
                <a:gd name="connsiteY48" fmla="*/ 1774209 h 1842448"/>
                <a:gd name="connsiteX49" fmla="*/ 812042 w 1965277"/>
                <a:gd name="connsiteY49" fmla="*/ 1767385 h 1842448"/>
                <a:gd name="connsiteX50" fmla="*/ 777922 w 1965277"/>
                <a:gd name="connsiteY50" fmla="*/ 1767385 h 1842448"/>
                <a:gd name="connsiteX51" fmla="*/ 696036 w 1965277"/>
                <a:gd name="connsiteY51" fmla="*/ 1746913 h 1842448"/>
                <a:gd name="connsiteX52" fmla="*/ 607325 w 1965277"/>
                <a:gd name="connsiteY52" fmla="*/ 1678675 h 1842448"/>
                <a:gd name="connsiteX53" fmla="*/ 573206 w 1965277"/>
                <a:gd name="connsiteY53" fmla="*/ 1651379 h 1842448"/>
                <a:gd name="connsiteX54" fmla="*/ 525439 w 1965277"/>
                <a:gd name="connsiteY54" fmla="*/ 1583140 h 1842448"/>
                <a:gd name="connsiteX55" fmla="*/ 443552 w 1965277"/>
                <a:gd name="connsiteY55" fmla="*/ 1501254 h 1842448"/>
                <a:gd name="connsiteX56" fmla="*/ 354842 w 1965277"/>
                <a:gd name="connsiteY56" fmla="*/ 1439839 h 1842448"/>
                <a:gd name="connsiteX57" fmla="*/ 259307 w 1965277"/>
                <a:gd name="connsiteY57" fmla="*/ 1392072 h 1842448"/>
                <a:gd name="connsiteX58" fmla="*/ 156949 w 1965277"/>
                <a:gd name="connsiteY58" fmla="*/ 1351128 h 1842448"/>
                <a:gd name="connsiteX59" fmla="*/ 88710 w 1965277"/>
                <a:gd name="connsiteY59" fmla="*/ 1351128 h 1842448"/>
                <a:gd name="connsiteX60" fmla="*/ 27295 w 1965277"/>
                <a:gd name="connsiteY60" fmla="*/ 1303361 h 1842448"/>
                <a:gd name="connsiteX61" fmla="*/ 0 w 1965277"/>
                <a:gd name="connsiteY61" fmla="*/ 1255594 h 1842448"/>
                <a:gd name="connsiteX62" fmla="*/ 20471 w 1965277"/>
                <a:gd name="connsiteY62" fmla="*/ 1187355 h 1842448"/>
                <a:gd name="connsiteX63" fmla="*/ 20471 w 1965277"/>
                <a:gd name="connsiteY63" fmla="*/ 1125940 h 1842448"/>
                <a:gd name="connsiteX64" fmla="*/ 13648 w 1965277"/>
                <a:gd name="connsiteY64" fmla="*/ 996287 h 1842448"/>
                <a:gd name="connsiteX65" fmla="*/ 68239 w 1965277"/>
                <a:gd name="connsiteY65" fmla="*/ 893928 h 1842448"/>
                <a:gd name="connsiteX66" fmla="*/ 95534 w 1965277"/>
                <a:gd name="connsiteY66" fmla="*/ 825690 h 1842448"/>
                <a:gd name="connsiteX67" fmla="*/ 143301 w 1965277"/>
                <a:gd name="connsiteY67" fmla="*/ 750627 h 1842448"/>
                <a:gd name="connsiteX68" fmla="*/ 225188 w 1965277"/>
                <a:gd name="connsiteY68" fmla="*/ 634621 h 1842448"/>
                <a:gd name="connsiteX69" fmla="*/ 259307 w 1965277"/>
                <a:gd name="connsiteY69" fmla="*/ 545910 h 1842448"/>
                <a:gd name="connsiteX70" fmla="*/ 279779 w 1965277"/>
                <a:gd name="connsiteY70" fmla="*/ 470848 h 1842448"/>
                <a:gd name="connsiteX71" fmla="*/ 279779 w 1965277"/>
                <a:gd name="connsiteY71" fmla="*/ 402609 h 1842448"/>
                <a:gd name="connsiteX72" fmla="*/ 320722 w 1965277"/>
                <a:gd name="connsiteY72" fmla="*/ 327546 h 1842448"/>
                <a:gd name="connsiteX73" fmla="*/ 348018 w 1965277"/>
                <a:gd name="connsiteY73" fmla="*/ 266131 h 1842448"/>
                <a:gd name="connsiteX74" fmla="*/ 361666 w 1965277"/>
                <a:gd name="connsiteY74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15152 w 1965277"/>
                <a:gd name="connsiteY18" fmla="*/ 429904 h 1842448"/>
                <a:gd name="connsiteX19" fmla="*/ 1835397 w 1965277"/>
                <a:gd name="connsiteY19" fmla="*/ 459367 h 1842448"/>
                <a:gd name="connsiteX20" fmla="*/ 1794680 w 1965277"/>
                <a:gd name="connsiteY20" fmla="*/ 491319 h 1842448"/>
                <a:gd name="connsiteX21" fmla="*/ 1794680 w 1965277"/>
                <a:gd name="connsiteY21" fmla="*/ 566382 h 1842448"/>
                <a:gd name="connsiteX22" fmla="*/ 1794680 w 1965277"/>
                <a:gd name="connsiteY22" fmla="*/ 593678 h 1842448"/>
                <a:gd name="connsiteX23" fmla="*/ 1781033 w 1965277"/>
                <a:gd name="connsiteY23" fmla="*/ 661916 h 1842448"/>
                <a:gd name="connsiteX24" fmla="*/ 1781033 w 1965277"/>
                <a:gd name="connsiteY24" fmla="*/ 661916 h 1842448"/>
                <a:gd name="connsiteX25" fmla="*/ 1774209 w 1965277"/>
                <a:gd name="connsiteY25" fmla="*/ 771099 h 1842448"/>
                <a:gd name="connsiteX26" fmla="*/ 1774209 w 1965277"/>
                <a:gd name="connsiteY26" fmla="*/ 771099 h 1842448"/>
                <a:gd name="connsiteX27" fmla="*/ 1746913 w 1965277"/>
                <a:gd name="connsiteY27" fmla="*/ 880281 h 1842448"/>
                <a:gd name="connsiteX28" fmla="*/ 1740089 w 1965277"/>
                <a:gd name="connsiteY28" fmla="*/ 948519 h 1842448"/>
                <a:gd name="connsiteX29" fmla="*/ 1767385 w 1965277"/>
                <a:gd name="connsiteY29" fmla="*/ 1009934 h 1842448"/>
                <a:gd name="connsiteX30" fmla="*/ 1794680 w 1965277"/>
                <a:gd name="connsiteY30" fmla="*/ 1112293 h 1842448"/>
                <a:gd name="connsiteX31" fmla="*/ 1794680 w 1965277"/>
                <a:gd name="connsiteY31" fmla="*/ 1112293 h 1842448"/>
                <a:gd name="connsiteX32" fmla="*/ 1828800 w 1965277"/>
                <a:gd name="connsiteY32" fmla="*/ 1194179 h 1842448"/>
                <a:gd name="connsiteX33" fmla="*/ 1808328 w 1965277"/>
                <a:gd name="connsiteY33" fmla="*/ 1296537 h 1842448"/>
                <a:gd name="connsiteX34" fmla="*/ 1781033 w 1965277"/>
                <a:gd name="connsiteY34" fmla="*/ 1344304 h 1842448"/>
                <a:gd name="connsiteX35" fmla="*/ 1746913 w 1965277"/>
                <a:gd name="connsiteY35" fmla="*/ 1357952 h 1842448"/>
                <a:gd name="connsiteX36" fmla="*/ 1726442 w 1965277"/>
                <a:gd name="connsiteY36" fmla="*/ 1405719 h 1842448"/>
                <a:gd name="connsiteX37" fmla="*/ 1699146 w 1965277"/>
                <a:gd name="connsiteY37" fmla="*/ 1439839 h 1842448"/>
                <a:gd name="connsiteX38" fmla="*/ 1726442 w 1965277"/>
                <a:gd name="connsiteY38" fmla="*/ 1521725 h 1842448"/>
                <a:gd name="connsiteX39" fmla="*/ 1753737 w 1965277"/>
                <a:gd name="connsiteY39" fmla="*/ 1617260 h 1842448"/>
                <a:gd name="connsiteX40" fmla="*/ 1767385 w 1965277"/>
                <a:gd name="connsiteY40" fmla="*/ 1665027 h 1842448"/>
                <a:gd name="connsiteX41" fmla="*/ 1644555 w 1965277"/>
                <a:gd name="connsiteY41" fmla="*/ 1760561 h 1842448"/>
                <a:gd name="connsiteX42" fmla="*/ 1562668 w 1965277"/>
                <a:gd name="connsiteY42" fmla="*/ 1760561 h 1842448"/>
                <a:gd name="connsiteX43" fmla="*/ 1460310 w 1965277"/>
                <a:gd name="connsiteY43" fmla="*/ 1787857 h 1842448"/>
                <a:gd name="connsiteX44" fmla="*/ 1351128 w 1965277"/>
                <a:gd name="connsiteY44" fmla="*/ 1787857 h 1842448"/>
                <a:gd name="connsiteX45" fmla="*/ 1269242 w 1965277"/>
                <a:gd name="connsiteY45" fmla="*/ 1794681 h 1842448"/>
                <a:gd name="connsiteX46" fmla="*/ 1207827 w 1965277"/>
                <a:gd name="connsiteY46" fmla="*/ 1842448 h 1842448"/>
                <a:gd name="connsiteX47" fmla="*/ 1119116 w 1965277"/>
                <a:gd name="connsiteY47" fmla="*/ 1842448 h 1842448"/>
                <a:gd name="connsiteX48" fmla="*/ 1044054 w 1965277"/>
                <a:gd name="connsiteY48" fmla="*/ 1821976 h 1842448"/>
                <a:gd name="connsiteX49" fmla="*/ 900752 w 1965277"/>
                <a:gd name="connsiteY49" fmla="*/ 1774209 h 1842448"/>
                <a:gd name="connsiteX50" fmla="*/ 812042 w 1965277"/>
                <a:gd name="connsiteY50" fmla="*/ 1767385 h 1842448"/>
                <a:gd name="connsiteX51" fmla="*/ 777922 w 1965277"/>
                <a:gd name="connsiteY51" fmla="*/ 1767385 h 1842448"/>
                <a:gd name="connsiteX52" fmla="*/ 696036 w 1965277"/>
                <a:gd name="connsiteY52" fmla="*/ 1746913 h 1842448"/>
                <a:gd name="connsiteX53" fmla="*/ 607325 w 1965277"/>
                <a:gd name="connsiteY53" fmla="*/ 1678675 h 1842448"/>
                <a:gd name="connsiteX54" fmla="*/ 573206 w 1965277"/>
                <a:gd name="connsiteY54" fmla="*/ 1651379 h 1842448"/>
                <a:gd name="connsiteX55" fmla="*/ 525439 w 1965277"/>
                <a:gd name="connsiteY55" fmla="*/ 1583140 h 1842448"/>
                <a:gd name="connsiteX56" fmla="*/ 443552 w 1965277"/>
                <a:gd name="connsiteY56" fmla="*/ 1501254 h 1842448"/>
                <a:gd name="connsiteX57" fmla="*/ 354842 w 1965277"/>
                <a:gd name="connsiteY57" fmla="*/ 1439839 h 1842448"/>
                <a:gd name="connsiteX58" fmla="*/ 259307 w 1965277"/>
                <a:gd name="connsiteY58" fmla="*/ 1392072 h 1842448"/>
                <a:gd name="connsiteX59" fmla="*/ 156949 w 1965277"/>
                <a:gd name="connsiteY59" fmla="*/ 1351128 h 1842448"/>
                <a:gd name="connsiteX60" fmla="*/ 88710 w 1965277"/>
                <a:gd name="connsiteY60" fmla="*/ 1351128 h 1842448"/>
                <a:gd name="connsiteX61" fmla="*/ 27295 w 1965277"/>
                <a:gd name="connsiteY61" fmla="*/ 1303361 h 1842448"/>
                <a:gd name="connsiteX62" fmla="*/ 0 w 1965277"/>
                <a:gd name="connsiteY62" fmla="*/ 1255594 h 1842448"/>
                <a:gd name="connsiteX63" fmla="*/ 20471 w 1965277"/>
                <a:gd name="connsiteY63" fmla="*/ 1187355 h 1842448"/>
                <a:gd name="connsiteX64" fmla="*/ 20471 w 1965277"/>
                <a:gd name="connsiteY64" fmla="*/ 1125940 h 1842448"/>
                <a:gd name="connsiteX65" fmla="*/ 13648 w 1965277"/>
                <a:gd name="connsiteY65" fmla="*/ 996287 h 1842448"/>
                <a:gd name="connsiteX66" fmla="*/ 68239 w 1965277"/>
                <a:gd name="connsiteY66" fmla="*/ 893928 h 1842448"/>
                <a:gd name="connsiteX67" fmla="*/ 95534 w 1965277"/>
                <a:gd name="connsiteY67" fmla="*/ 825690 h 1842448"/>
                <a:gd name="connsiteX68" fmla="*/ 143301 w 1965277"/>
                <a:gd name="connsiteY68" fmla="*/ 750627 h 1842448"/>
                <a:gd name="connsiteX69" fmla="*/ 225188 w 1965277"/>
                <a:gd name="connsiteY69" fmla="*/ 634621 h 1842448"/>
                <a:gd name="connsiteX70" fmla="*/ 259307 w 1965277"/>
                <a:gd name="connsiteY70" fmla="*/ 545910 h 1842448"/>
                <a:gd name="connsiteX71" fmla="*/ 279779 w 1965277"/>
                <a:gd name="connsiteY71" fmla="*/ 470848 h 1842448"/>
                <a:gd name="connsiteX72" fmla="*/ 279779 w 1965277"/>
                <a:gd name="connsiteY72" fmla="*/ 402609 h 1842448"/>
                <a:gd name="connsiteX73" fmla="*/ 320722 w 1965277"/>
                <a:gd name="connsiteY73" fmla="*/ 327546 h 1842448"/>
                <a:gd name="connsiteX74" fmla="*/ 348018 w 1965277"/>
                <a:gd name="connsiteY74" fmla="*/ 266131 h 1842448"/>
                <a:gd name="connsiteX75" fmla="*/ 361666 w 1965277"/>
                <a:gd name="connsiteY75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41154 w 1965277"/>
                <a:gd name="connsiteY18" fmla="*/ 438571 h 1842448"/>
                <a:gd name="connsiteX19" fmla="*/ 1835397 w 1965277"/>
                <a:gd name="connsiteY19" fmla="*/ 459367 h 1842448"/>
                <a:gd name="connsiteX20" fmla="*/ 1794680 w 1965277"/>
                <a:gd name="connsiteY20" fmla="*/ 491319 h 1842448"/>
                <a:gd name="connsiteX21" fmla="*/ 1794680 w 1965277"/>
                <a:gd name="connsiteY21" fmla="*/ 566382 h 1842448"/>
                <a:gd name="connsiteX22" fmla="*/ 1794680 w 1965277"/>
                <a:gd name="connsiteY22" fmla="*/ 593678 h 1842448"/>
                <a:gd name="connsiteX23" fmla="*/ 1781033 w 1965277"/>
                <a:gd name="connsiteY23" fmla="*/ 661916 h 1842448"/>
                <a:gd name="connsiteX24" fmla="*/ 1781033 w 1965277"/>
                <a:gd name="connsiteY24" fmla="*/ 661916 h 1842448"/>
                <a:gd name="connsiteX25" fmla="*/ 1774209 w 1965277"/>
                <a:gd name="connsiteY25" fmla="*/ 771099 h 1842448"/>
                <a:gd name="connsiteX26" fmla="*/ 1774209 w 1965277"/>
                <a:gd name="connsiteY26" fmla="*/ 771099 h 1842448"/>
                <a:gd name="connsiteX27" fmla="*/ 1746913 w 1965277"/>
                <a:gd name="connsiteY27" fmla="*/ 880281 h 1842448"/>
                <a:gd name="connsiteX28" fmla="*/ 1740089 w 1965277"/>
                <a:gd name="connsiteY28" fmla="*/ 948519 h 1842448"/>
                <a:gd name="connsiteX29" fmla="*/ 1767385 w 1965277"/>
                <a:gd name="connsiteY29" fmla="*/ 1009934 h 1842448"/>
                <a:gd name="connsiteX30" fmla="*/ 1794680 w 1965277"/>
                <a:gd name="connsiteY30" fmla="*/ 1112293 h 1842448"/>
                <a:gd name="connsiteX31" fmla="*/ 1794680 w 1965277"/>
                <a:gd name="connsiteY31" fmla="*/ 1112293 h 1842448"/>
                <a:gd name="connsiteX32" fmla="*/ 1828800 w 1965277"/>
                <a:gd name="connsiteY32" fmla="*/ 1194179 h 1842448"/>
                <a:gd name="connsiteX33" fmla="*/ 1808328 w 1965277"/>
                <a:gd name="connsiteY33" fmla="*/ 1296537 h 1842448"/>
                <a:gd name="connsiteX34" fmla="*/ 1781033 w 1965277"/>
                <a:gd name="connsiteY34" fmla="*/ 1344304 h 1842448"/>
                <a:gd name="connsiteX35" fmla="*/ 1746913 w 1965277"/>
                <a:gd name="connsiteY35" fmla="*/ 1357952 h 1842448"/>
                <a:gd name="connsiteX36" fmla="*/ 1726442 w 1965277"/>
                <a:gd name="connsiteY36" fmla="*/ 1405719 h 1842448"/>
                <a:gd name="connsiteX37" fmla="*/ 1699146 w 1965277"/>
                <a:gd name="connsiteY37" fmla="*/ 1439839 h 1842448"/>
                <a:gd name="connsiteX38" fmla="*/ 1726442 w 1965277"/>
                <a:gd name="connsiteY38" fmla="*/ 1521725 h 1842448"/>
                <a:gd name="connsiteX39" fmla="*/ 1753737 w 1965277"/>
                <a:gd name="connsiteY39" fmla="*/ 1617260 h 1842448"/>
                <a:gd name="connsiteX40" fmla="*/ 1767385 w 1965277"/>
                <a:gd name="connsiteY40" fmla="*/ 1665027 h 1842448"/>
                <a:gd name="connsiteX41" fmla="*/ 1644555 w 1965277"/>
                <a:gd name="connsiteY41" fmla="*/ 1760561 h 1842448"/>
                <a:gd name="connsiteX42" fmla="*/ 1562668 w 1965277"/>
                <a:gd name="connsiteY42" fmla="*/ 1760561 h 1842448"/>
                <a:gd name="connsiteX43" fmla="*/ 1460310 w 1965277"/>
                <a:gd name="connsiteY43" fmla="*/ 1787857 h 1842448"/>
                <a:gd name="connsiteX44" fmla="*/ 1351128 w 1965277"/>
                <a:gd name="connsiteY44" fmla="*/ 1787857 h 1842448"/>
                <a:gd name="connsiteX45" fmla="*/ 1269242 w 1965277"/>
                <a:gd name="connsiteY45" fmla="*/ 1794681 h 1842448"/>
                <a:gd name="connsiteX46" fmla="*/ 1207827 w 1965277"/>
                <a:gd name="connsiteY46" fmla="*/ 1842448 h 1842448"/>
                <a:gd name="connsiteX47" fmla="*/ 1119116 w 1965277"/>
                <a:gd name="connsiteY47" fmla="*/ 1842448 h 1842448"/>
                <a:gd name="connsiteX48" fmla="*/ 1044054 w 1965277"/>
                <a:gd name="connsiteY48" fmla="*/ 1821976 h 1842448"/>
                <a:gd name="connsiteX49" fmla="*/ 900752 w 1965277"/>
                <a:gd name="connsiteY49" fmla="*/ 1774209 h 1842448"/>
                <a:gd name="connsiteX50" fmla="*/ 812042 w 1965277"/>
                <a:gd name="connsiteY50" fmla="*/ 1767385 h 1842448"/>
                <a:gd name="connsiteX51" fmla="*/ 777922 w 1965277"/>
                <a:gd name="connsiteY51" fmla="*/ 1767385 h 1842448"/>
                <a:gd name="connsiteX52" fmla="*/ 696036 w 1965277"/>
                <a:gd name="connsiteY52" fmla="*/ 1746913 h 1842448"/>
                <a:gd name="connsiteX53" fmla="*/ 607325 w 1965277"/>
                <a:gd name="connsiteY53" fmla="*/ 1678675 h 1842448"/>
                <a:gd name="connsiteX54" fmla="*/ 573206 w 1965277"/>
                <a:gd name="connsiteY54" fmla="*/ 1651379 h 1842448"/>
                <a:gd name="connsiteX55" fmla="*/ 525439 w 1965277"/>
                <a:gd name="connsiteY55" fmla="*/ 1583140 h 1842448"/>
                <a:gd name="connsiteX56" fmla="*/ 443552 w 1965277"/>
                <a:gd name="connsiteY56" fmla="*/ 1501254 h 1842448"/>
                <a:gd name="connsiteX57" fmla="*/ 354842 w 1965277"/>
                <a:gd name="connsiteY57" fmla="*/ 1439839 h 1842448"/>
                <a:gd name="connsiteX58" fmla="*/ 259307 w 1965277"/>
                <a:gd name="connsiteY58" fmla="*/ 1392072 h 1842448"/>
                <a:gd name="connsiteX59" fmla="*/ 156949 w 1965277"/>
                <a:gd name="connsiteY59" fmla="*/ 1351128 h 1842448"/>
                <a:gd name="connsiteX60" fmla="*/ 88710 w 1965277"/>
                <a:gd name="connsiteY60" fmla="*/ 1351128 h 1842448"/>
                <a:gd name="connsiteX61" fmla="*/ 27295 w 1965277"/>
                <a:gd name="connsiteY61" fmla="*/ 1303361 h 1842448"/>
                <a:gd name="connsiteX62" fmla="*/ 0 w 1965277"/>
                <a:gd name="connsiteY62" fmla="*/ 1255594 h 1842448"/>
                <a:gd name="connsiteX63" fmla="*/ 20471 w 1965277"/>
                <a:gd name="connsiteY63" fmla="*/ 1187355 h 1842448"/>
                <a:gd name="connsiteX64" fmla="*/ 20471 w 1965277"/>
                <a:gd name="connsiteY64" fmla="*/ 1125940 h 1842448"/>
                <a:gd name="connsiteX65" fmla="*/ 13648 w 1965277"/>
                <a:gd name="connsiteY65" fmla="*/ 996287 h 1842448"/>
                <a:gd name="connsiteX66" fmla="*/ 68239 w 1965277"/>
                <a:gd name="connsiteY66" fmla="*/ 893928 h 1842448"/>
                <a:gd name="connsiteX67" fmla="*/ 95534 w 1965277"/>
                <a:gd name="connsiteY67" fmla="*/ 825690 h 1842448"/>
                <a:gd name="connsiteX68" fmla="*/ 143301 w 1965277"/>
                <a:gd name="connsiteY68" fmla="*/ 750627 h 1842448"/>
                <a:gd name="connsiteX69" fmla="*/ 225188 w 1965277"/>
                <a:gd name="connsiteY69" fmla="*/ 634621 h 1842448"/>
                <a:gd name="connsiteX70" fmla="*/ 259307 w 1965277"/>
                <a:gd name="connsiteY70" fmla="*/ 545910 h 1842448"/>
                <a:gd name="connsiteX71" fmla="*/ 279779 w 1965277"/>
                <a:gd name="connsiteY71" fmla="*/ 470848 h 1842448"/>
                <a:gd name="connsiteX72" fmla="*/ 279779 w 1965277"/>
                <a:gd name="connsiteY72" fmla="*/ 402609 h 1842448"/>
                <a:gd name="connsiteX73" fmla="*/ 320722 w 1965277"/>
                <a:gd name="connsiteY73" fmla="*/ 327546 h 1842448"/>
                <a:gd name="connsiteX74" fmla="*/ 348018 w 1965277"/>
                <a:gd name="connsiteY74" fmla="*/ 266131 h 1842448"/>
                <a:gd name="connsiteX75" fmla="*/ 361666 w 1965277"/>
                <a:gd name="connsiteY75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794680 w 1965277"/>
                <a:gd name="connsiteY21" fmla="*/ 491319 h 1842448"/>
                <a:gd name="connsiteX22" fmla="*/ 1794680 w 1965277"/>
                <a:gd name="connsiteY22" fmla="*/ 566382 h 1842448"/>
                <a:gd name="connsiteX23" fmla="*/ 1794680 w 1965277"/>
                <a:gd name="connsiteY23" fmla="*/ 593678 h 1842448"/>
                <a:gd name="connsiteX24" fmla="*/ 1781033 w 1965277"/>
                <a:gd name="connsiteY24" fmla="*/ 661916 h 1842448"/>
                <a:gd name="connsiteX25" fmla="*/ 1781033 w 1965277"/>
                <a:gd name="connsiteY25" fmla="*/ 661916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46913 w 1965277"/>
                <a:gd name="connsiteY28" fmla="*/ 880281 h 1842448"/>
                <a:gd name="connsiteX29" fmla="*/ 1740089 w 1965277"/>
                <a:gd name="connsiteY29" fmla="*/ 948519 h 1842448"/>
                <a:gd name="connsiteX30" fmla="*/ 1767385 w 1965277"/>
                <a:gd name="connsiteY30" fmla="*/ 1009934 h 1842448"/>
                <a:gd name="connsiteX31" fmla="*/ 1794680 w 1965277"/>
                <a:gd name="connsiteY31" fmla="*/ 1112293 h 1842448"/>
                <a:gd name="connsiteX32" fmla="*/ 1794680 w 1965277"/>
                <a:gd name="connsiteY32" fmla="*/ 1112293 h 1842448"/>
                <a:gd name="connsiteX33" fmla="*/ 1828800 w 1965277"/>
                <a:gd name="connsiteY33" fmla="*/ 1194179 h 1842448"/>
                <a:gd name="connsiteX34" fmla="*/ 1808328 w 1965277"/>
                <a:gd name="connsiteY34" fmla="*/ 1296537 h 1842448"/>
                <a:gd name="connsiteX35" fmla="*/ 1781033 w 1965277"/>
                <a:gd name="connsiteY35" fmla="*/ 1344304 h 1842448"/>
                <a:gd name="connsiteX36" fmla="*/ 1746913 w 1965277"/>
                <a:gd name="connsiteY36" fmla="*/ 1357952 h 1842448"/>
                <a:gd name="connsiteX37" fmla="*/ 1726442 w 1965277"/>
                <a:gd name="connsiteY37" fmla="*/ 1405719 h 1842448"/>
                <a:gd name="connsiteX38" fmla="*/ 1699146 w 1965277"/>
                <a:gd name="connsiteY38" fmla="*/ 1439839 h 1842448"/>
                <a:gd name="connsiteX39" fmla="*/ 1726442 w 1965277"/>
                <a:gd name="connsiteY39" fmla="*/ 1521725 h 1842448"/>
                <a:gd name="connsiteX40" fmla="*/ 1753737 w 1965277"/>
                <a:gd name="connsiteY40" fmla="*/ 1617260 h 1842448"/>
                <a:gd name="connsiteX41" fmla="*/ 1767385 w 1965277"/>
                <a:gd name="connsiteY41" fmla="*/ 1665027 h 1842448"/>
                <a:gd name="connsiteX42" fmla="*/ 1644555 w 1965277"/>
                <a:gd name="connsiteY42" fmla="*/ 1760561 h 1842448"/>
                <a:gd name="connsiteX43" fmla="*/ 1562668 w 1965277"/>
                <a:gd name="connsiteY43" fmla="*/ 1760561 h 1842448"/>
                <a:gd name="connsiteX44" fmla="*/ 1460310 w 1965277"/>
                <a:gd name="connsiteY44" fmla="*/ 1787857 h 1842448"/>
                <a:gd name="connsiteX45" fmla="*/ 1351128 w 1965277"/>
                <a:gd name="connsiteY45" fmla="*/ 1787857 h 1842448"/>
                <a:gd name="connsiteX46" fmla="*/ 1269242 w 1965277"/>
                <a:gd name="connsiteY46" fmla="*/ 1794681 h 1842448"/>
                <a:gd name="connsiteX47" fmla="*/ 1207827 w 1965277"/>
                <a:gd name="connsiteY47" fmla="*/ 1842448 h 1842448"/>
                <a:gd name="connsiteX48" fmla="*/ 1119116 w 1965277"/>
                <a:gd name="connsiteY48" fmla="*/ 1842448 h 1842448"/>
                <a:gd name="connsiteX49" fmla="*/ 1044054 w 1965277"/>
                <a:gd name="connsiteY49" fmla="*/ 1821976 h 1842448"/>
                <a:gd name="connsiteX50" fmla="*/ 900752 w 1965277"/>
                <a:gd name="connsiteY50" fmla="*/ 1774209 h 1842448"/>
                <a:gd name="connsiteX51" fmla="*/ 812042 w 1965277"/>
                <a:gd name="connsiteY51" fmla="*/ 1767385 h 1842448"/>
                <a:gd name="connsiteX52" fmla="*/ 777922 w 1965277"/>
                <a:gd name="connsiteY52" fmla="*/ 1767385 h 1842448"/>
                <a:gd name="connsiteX53" fmla="*/ 696036 w 1965277"/>
                <a:gd name="connsiteY53" fmla="*/ 1746913 h 1842448"/>
                <a:gd name="connsiteX54" fmla="*/ 607325 w 1965277"/>
                <a:gd name="connsiteY54" fmla="*/ 1678675 h 1842448"/>
                <a:gd name="connsiteX55" fmla="*/ 573206 w 1965277"/>
                <a:gd name="connsiteY55" fmla="*/ 1651379 h 1842448"/>
                <a:gd name="connsiteX56" fmla="*/ 525439 w 1965277"/>
                <a:gd name="connsiteY56" fmla="*/ 1583140 h 1842448"/>
                <a:gd name="connsiteX57" fmla="*/ 443552 w 1965277"/>
                <a:gd name="connsiteY57" fmla="*/ 1501254 h 1842448"/>
                <a:gd name="connsiteX58" fmla="*/ 354842 w 1965277"/>
                <a:gd name="connsiteY58" fmla="*/ 1439839 h 1842448"/>
                <a:gd name="connsiteX59" fmla="*/ 259307 w 1965277"/>
                <a:gd name="connsiteY59" fmla="*/ 1392072 h 1842448"/>
                <a:gd name="connsiteX60" fmla="*/ 156949 w 1965277"/>
                <a:gd name="connsiteY60" fmla="*/ 1351128 h 1842448"/>
                <a:gd name="connsiteX61" fmla="*/ 88710 w 1965277"/>
                <a:gd name="connsiteY61" fmla="*/ 1351128 h 1842448"/>
                <a:gd name="connsiteX62" fmla="*/ 27295 w 1965277"/>
                <a:gd name="connsiteY62" fmla="*/ 1303361 h 1842448"/>
                <a:gd name="connsiteX63" fmla="*/ 0 w 1965277"/>
                <a:gd name="connsiteY63" fmla="*/ 1255594 h 1842448"/>
                <a:gd name="connsiteX64" fmla="*/ 20471 w 1965277"/>
                <a:gd name="connsiteY64" fmla="*/ 1187355 h 1842448"/>
                <a:gd name="connsiteX65" fmla="*/ 20471 w 1965277"/>
                <a:gd name="connsiteY65" fmla="*/ 1125940 h 1842448"/>
                <a:gd name="connsiteX66" fmla="*/ 13648 w 1965277"/>
                <a:gd name="connsiteY66" fmla="*/ 996287 h 1842448"/>
                <a:gd name="connsiteX67" fmla="*/ 68239 w 1965277"/>
                <a:gd name="connsiteY67" fmla="*/ 893928 h 1842448"/>
                <a:gd name="connsiteX68" fmla="*/ 95534 w 1965277"/>
                <a:gd name="connsiteY68" fmla="*/ 825690 h 1842448"/>
                <a:gd name="connsiteX69" fmla="*/ 143301 w 1965277"/>
                <a:gd name="connsiteY69" fmla="*/ 750627 h 1842448"/>
                <a:gd name="connsiteX70" fmla="*/ 225188 w 1965277"/>
                <a:gd name="connsiteY70" fmla="*/ 634621 h 1842448"/>
                <a:gd name="connsiteX71" fmla="*/ 259307 w 1965277"/>
                <a:gd name="connsiteY71" fmla="*/ 545910 h 1842448"/>
                <a:gd name="connsiteX72" fmla="*/ 279779 w 1965277"/>
                <a:gd name="connsiteY72" fmla="*/ 470848 h 1842448"/>
                <a:gd name="connsiteX73" fmla="*/ 279779 w 1965277"/>
                <a:gd name="connsiteY73" fmla="*/ 402609 h 1842448"/>
                <a:gd name="connsiteX74" fmla="*/ 320722 w 1965277"/>
                <a:gd name="connsiteY74" fmla="*/ 327546 h 1842448"/>
                <a:gd name="connsiteX75" fmla="*/ 348018 w 1965277"/>
                <a:gd name="connsiteY75" fmla="*/ 266131 h 1842448"/>
                <a:gd name="connsiteX76" fmla="*/ 361666 w 1965277"/>
                <a:gd name="connsiteY76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794680 w 1965277"/>
                <a:gd name="connsiteY21" fmla="*/ 491319 h 1842448"/>
                <a:gd name="connsiteX22" fmla="*/ 1829349 w 1965277"/>
                <a:gd name="connsiteY22" fmla="*/ 575050 h 1842448"/>
                <a:gd name="connsiteX23" fmla="*/ 1794680 w 1965277"/>
                <a:gd name="connsiteY23" fmla="*/ 593678 h 1842448"/>
                <a:gd name="connsiteX24" fmla="*/ 1781033 w 1965277"/>
                <a:gd name="connsiteY24" fmla="*/ 661916 h 1842448"/>
                <a:gd name="connsiteX25" fmla="*/ 1781033 w 1965277"/>
                <a:gd name="connsiteY25" fmla="*/ 661916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46913 w 1965277"/>
                <a:gd name="connsiteY28" fmla="*/ 880281 h 1842448"/>
                <a:gd name="connsiteX29" fmla="*/ 1740089 w 1965277"/>
                <a:gd name="connsiteY29" fmla="*/ 948519 h 1842448"/>
                <a:gd name="connsiteX30" fmla="*/ 1767385 w 1965277"/>
                <a:gd name="connsiteY30" fmla="*/ 1009934 h 1842448"/>
                <a:gd name="connsiteX31" fmla="*/ 1794680 w 1965277"/>
                <a:gd name="connsiteY31" fmla="*/ 1112293 h 1842448"/>
                <a:gd name="connsiteX32" fmla="*/ 1794680 w 1965277"/>
                <a:gd name="connsiteY32" fmla="*/ 1112293 h 1842448"/>
                <a:gd name="connsiteX33" fmla="*/ 1828800 w 1965277"/>
                <a:gd name="connsiteY33" fmla="*/ 1194179 h 1842448"/>
                <a:gd name="connsiteX34" fmla="*/ 1808328 w 1965277"/>
                <a:gd name="connsiteY34" fmla="*/ 1296537 h 1842448"/>
                <a:gd name="connsiteX35" fmla="*/ 1781033 w 1965277"/>
                <a:gd name="connsiteY35" fmla="*/ 1344304 h 1842448"/>
                <a:gd name="connsiteX36" fmla="*/ 1746913 w 1965277"/>
                <a:gd name="connsiteY36" fmla="*/ 1357952 h 1842448"/>
                <a:gd name="connsiteX37" fmla="*/ 1726442 w 1965277"/>
                <a:gd name="connsiteY37" fmla="*/ 1405719 h 1842448"/>
                <a:gd name="connsiteX38" fmla="*/ 1699146 w 1965277"/>
                <a:gd name="connsiteY38" fmla="*/ 1439839 h 1842448"/>
                <a:gd name="connsiteX39" fmla="*/ 1726442 w 1965277"/>
                <a:gd name="connsiteY39" fmla="*/ 1521725 h 1842448"/>
                <a:gd name="connsiteX40" fmla="*/ 1753737 w 1965277"/>
                <a:gd name="connsiteY40" fmla="*/ 1617260 h 1842448"/>
                <a:gd name="connsiteX41" fmla="*/ 1767385 w 1965277"/>
                <a:gd name="connsiteY41" fmla="*/ 1665027 h 1842448"/>
                <a:gd name="connsiteX42" fmla="*/ 1644555 w 1965277"/>
                <a:gd name="connsiteY42" fmla="*/ 1760561 h 1842448"/>
                <a:gd name="connsiteX43" fmla="*/ 1562668 w 1965277"/>
                <a:gd name="connsiteY43" fmla="*/ 1760561 h 1842448"/>
                <a:gd name="connsiteX44" fmla="*/ 1460310 w 1965277"/>
                <a:gd name="connsiteY44" fmla="*/ 1787857 h 1842448"/>
                <a:gd name="connsiteX45" fmla="*/ 1351128 w 1965277"/>
                <a:gd name="connsiteY45" fmla="*/ 1787857 h 1842448"/>
                <a:gd name="connsiteX46" fmla="*/ 1269242 w 1965277"/>
                <a:gd name="connsiteY46" fmla="*/ 1794681 h 1842448"/>
                <a:gd name="connsiteX47" fmla="*/ 1207827 w 1965277"/>
                <a:gd name="connsiteY47" fmla="*/ 1842448 h 1842448"/>
                <a:gd name="connsiteX48" fmla="*/ 1119116 w 1965277"/>
                <a:gd name="connsiteY48" fmla="*/ 1842448 h 1842448"/>
                <a:gd name="connsiteX49" fmla="*/ 1044054 w 1965277"/>
                <a:gd name="connsiteY49" fmla="*/ 1821976 h 1842448"/>
                <a:gd name="connsiteX50" fmla="*/ 900752 w 1965277"/>
                <a:gd name="connsiteY50" fmla="*/ 1774209 h 1842448"/>
                <a:gd name="connsiteX51" fmla="*/ 812042 w 1965277"/>
                <a:gd name="connsiteY51" fmla="*/ 1767385 h 1842448"/>
                <a:gd name="connsiteX52" fmla="*/ 777922 w 1965277"/>
                <a:gd name="connsiteY52" fmla="*/ 1767385 h 1842448"/>
                <a:gd name="connsiteX53" fmla="*/ 696036 w 1965277"/>
                <a:gd name="connsiteY53" fmla="*/ 1746913 h 1842448"/>
                <a:gd name="connsiteX54" fmla="*/ 607325 w 1965277"/>
                <a:gd name="connsiteY54" fmla="*/ 1678675 h 1842448"/>
                <a:gd name="connsiteX55" fmla="*/ 573206 w 1965277"/>
                <a:gd name="connsiteY55" fmla="*/ 1651379 h 1842448"/>
                <a:gd name="connsiteX56" fmla="*/ 525439 w 1965277"/>
                <a:gd name="connsiteY56" fmla="*/ 1583140 h 1842448"/>
                <a:gd name="connsiteX57" fmla="*/ 443552 w 1965277"/>
                <a:gd name="connsiteY57" fmla="*/ 1501254 h 1842448"/>
                <a:gd name="connsiteX58" fmla="*/ 354842 w 1965277"/>
                <a:gd name="connsiteY58" fmla="*/ 1439839 h 1842448"/>
                <a:gd name="connsiteX59" fmla="*/ 259307 w 1965277"/>
                <a:gd name="connsiteY59" fmla="*/ 1392072 h 1842448"/>
                <a:gd name="connsiteX60" fmla="*/ 156949 w 1965277"/>
                <a:gd name="connsiteY60" fmla="*/ 1351128 h 1842448"/>
                <a:gd name="connsiteX61" fmla="*/ 88710 w 1965277"/>
                <a:gd name="connsiteY61" fmla="*/ 1351128 h 1842448"/>
                <a:gd name="connsiteX62" fmla="*/ 27295 w 1965277"/>
                <a:gd name="connsiteY62" fmla="*/ 1303361 h 1842448"/>
                <a:gd name="connsiteX63" fmla="*/ 0 w 1965277"/>
                <a:gd name="connsiteY63" fmla="*/ 1255594 h 1842448"/>
                <a:gd name="connsiteX64" fmla="*/ 20471 w 1965277"/>
                <a:gd name="connsiteY64" fmla="*/ 1187355 h 1842448"/>
                <a:gd name="connsiteX65" fmla="*/ 20471 w 1965277"/>
                <a:gd name="connsiteY65" fmla="*/ 1125940 h 1842448"/>
                <a:gd name="connsiteX66" fmla="*/ 13648 w 1965277"/>
                <a:gd name="connsiteY66" fmla="*/ 996287 h 1842448"/>
                <a:gd name="connsiteX67" fmla="*/ 68239 w 1965277"/>
                <a:gd name="connsiteY67" fmla="*/ 893928 h 1842448"/>
                <a:gd name="connsiteX68" fmla="*/ 95534 w 1965277"/>
                <a:gd name="connsiteY68" fmla="*/ 825690 h 1842448"/>
                <a:gd name="connsiteX69" fmla="*/ 143301 w 1965277"/>
                <a:gd name="connsiteY69" fmla="*/ 750627 h 1842448"/>
                <a:gd name="connsiteX70" fmla="*/ 225188 w 1965277"/>
                <a:gd name="connsiteY70" fmla="*/ 634621 h 1842448"/>
                <a:gd name="connsiteX71" fmla="*/ 259307 w 1965277"/>
                <a:gd name="connsiteY71" fmla="*/ 545910 h 1842448"/>
                <a:gd name="connsiteX72" fmla="*/ 279779 w 1965277"/>
                <a:gd name="connsiteY72" fmla="*/ 470848 h 1842448"/>
                <a:gd name="connsiteX73" fmla="*/ 279779 w 1965277"/>
                <a:gd name="connsiteY73" fmla="*/ 402609 h 1842448"/>
                <a:gd name="connsiteX74" fmla="*/ 320722 w 1965277"/>
                <a:gd name="connsiteY74" fmla="*/ 327546 h 1842448"/>
                <a:gd name="connsiteX75" fmla="*/ 348018 w 1965277"/>
                <a:gd name="connsiteY75" fmla="*/ 266131 h 1842448"/>
                <a:gd name="connsiteX76" fmla="*/ 361666 w 1965277"/>
                <a:gd name="connsiteY76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794680 w 1965277"/>
                <a:gd name="connsiteY21" fmla="*/ 491319 h 1842448"/>
                <a:gd name="connsiteX22" fmla="*/ 1829349 w 1965277"/>
                <a:gd name="connsiteY22" fmla="*/ 575050 h 1842448"/>
                <a:gd name="connsiteX23" fmla="*/ 1820681 w 1965277"/>
                <a:gd name="connsiteY23" fmla="*/ 606679 h 1842448"/>
                <a:gd name="connsiteX24" fmla="*/ 1781033 w 1965277"/>
                <a:gd name="connsiteY24" fmla="*/ 661916 h 1842448"/>
                <a:gd name="connsiteX25" fmla="*/ 1781033 w 1965277"/>
                <a:gd name="connsiteY25" fmla="*/ 661916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46913 w 1965277"/>
                <a:gd name="connsiteY28" fmla="*/ 880281 h 1842448"/>
                <a:gd name="connsiteX29" fmla="*/ 1740089 w 1965277"/>
                <a:gd name="connsiteY29" fmla="*/ 948519 h 1842448"/>
                <a:gd name="connsiteX30" fmla="*/ 1767385 w 1965277"/>
                <a:gd name="connsiteY30" fmla="*/ 1009934 h 1842448"/>
                <a:gd name="connsiteX31" fmla="*/ 1794680 w 1965277"/>
                <a:gd name="connsiteY31" fmla="*/ 1112293 h 1842448"/>
                <a:gd name="connsiteX32" fmla="*/ 1794680 w 1965277"/>
                <a:gd name="connsiteY32" fmla="*/ 1112293 h 1842448"/>
                <a:gd name="connsiteX33" fmla="*/ 1828800 w 1965277"/>
                <a:gd name="connsiteY33" fmla="*/ 1194179 h 1842448"/>
                <a:gd name="connsiteX34" fmla="*/ 1808328 w 1965277"/>
                <a:gd name="connsiteY34" fmla="*/ 1296537 h 1842448"/>
                <a:gd name="connsiteX35" fmla="*/ 1781033 w 1965277"/>
                <a:gd name="connsiteY35" fmla="*/ 1344304 h 1842448"/>
                <a:gd name="connsiteX36" fmla="*/ 1746913 w 1965277"/>
                <a:gd name="connsiteY36" fmla="*/ 1357952 h 1842448"/>
                <a:gd name="connsiteX37" fmla="*/ 1726442 w 1965277"/>
                <a:gd name="connsiteY37" fmla="*/ 1405719 h 1842448"/>
                <a:gd name="connsiteX38" fmla="*/ 1699146 w 1965277"/>
                <a:gd name="connsiteY38" fmla="*/ 1439839 h 1842448"/>
                <a:gd name="connsiteX39" fmla="*/ 1726442 w 1965277"/>
                <a:gd name="connsiteY39" fmla="*/ 1521725 h 1842448"/>
                <a:gd name="connsiteX40" fmla="*/ 1753737 w 1965277"/>
                <a:gd name="connsiteY40" fmla="*/ 1617260 h 1842448"/>
                <a:gd name="connsiteX41" fmla="*/ 1767385 w 1965277"/>
                <a:gd name="connsiteY41" fmla="*/ 1665027 h 1842448"/>
                <a:gd name="connsiteX42" fmla="*/ 1644555 w 1965277"/>
                <a:gd name="connsiteY42" fmla="*/ 1760561 h 1842448"/>
                <a:gd name="connsiteX43" fmla="*/ 1562668 w 1965277"/>
                <a:gd name="connsiteY43" fmla="*/ 1760561 h 1842448"/>
                <a:gd name="connsiteX44" fmla="*/ 1460310 w 1965277"/>
                <a:gd name="connsiteY44" fmla="*/ 1787857 h 1842448"/>
                <a:gd name="connsiteX45" fmla="*/ 1351128 w 1965277"/>
                <a:gd name="connsiteY45" fmla="*/ 1787857 h 1842448"/>
                <a:gd name="connsiteX46" fmla="*/ 1269242 w 1965277"/>
                <a:gd name="connsiteY46" fmla="*/ 1794681 h 1842448"/>
                <a:gd name="connsiteX47" fmla="*/ 1207827 w 1965277"/>
                <a:gd name="connsiteY47" fmla="*/ 1842448 h 1842448"/>
                <a:gd name="connsiteX48" fmla="*/ 1119116 w 1965277"/>
                <a:gd name="connsiteY48" fmla="*/ 1842448 h 1842448"/>
                <a:gd name="connsiteX49" fmla="*/ 1044054 w 1965277"/>
                <a:gd name="connsiteY49" fmla="*/ 1821976 h 1842448"/>
                <a:gd name="connsiteX50" fmla="*/ 900752 w 1965277"/>
                <a:gd name="connsiteY50" fmla="*/ 1774209 h 1842448"/>
                <a:gd name="connsiteX51" fmla="*/ 812042 w 1965277"/>
                <a:gd name="connsiteY51" fmla="*/ 1767385 h 1842448"/>
                <a:gd name="connsiteX52" fmla="*/ 777922 w 1965277"/>
                <a:gd name="connsiteY52" fmla="*/ 1767385 h 1842448"/>
                <a:gd name="connsiteX53" fmla="*/ 696036 w 1965277"/>
                <a:gd name="connsiteY53" fmla="*/ 1746913 h 1842448"/>
                <a:gd name="connsiteX54" fmla="*/ 607325 w 1965277"/>
                <a:gd name="connsiteY54" fmla="*/ 1678675 h 1842448"/>
                <a:gd name="connsiteX55" fmla="*/ 573206 w 1965277"/>
                <a:gd name="connsiteY55" fmla="*/ 1651379 h 1842448"/>
                <a:gd name="connsiteX56" fmla="*/ 525439 w 1965277"/>
                <a:gd name="connsiteY56" fmla="*/ 1583140 h 1842448"/>
                <a:gd name="connsiteX57" fmla="*/ 443552 w 1965277"/>
                <a:gd name="connsiteY57" fmla="*/ 1501254 h 1842448"/>
                <a:gd name="connsiteX58" fmla="*/ 354842 w 1965277"/>
                <a:gd name="connsiteY58" fmla="*/ 1439839 h 1842448"/>
                <a:gd name="connsiteX59" fmla="*/ 259307 w 1965277"/>
                <a:gd name="connsiteY59" fmla="*/ 1392072 h 1842448"/>
                <a:gd name="connsiteX60" fmla="*/ 156949 w 1965277"/>
                <a:gd name="connsiteY60" fmla="*/ 1351128 h 1842448"/>
                <a:gd name="connsiteX61" fmla="*/ 88710 w 1965277"/>
                <a:gd name="connsiteY61" fmla="*/ 1351128 h 1842448"/>
                <a:gd name="connsiteX62" fmla="*/ 27295 w 1965277"/>
                <a:gd name="connsiteY62" fmla="*/ 1303361 h 1842448"/>
                <a:gd name="connsiteX63" fmla="*/ 0 w 1965277"/>
                <a:gd name="connsiteY63" fmla="*/ 1255594 h 1842448"/>
                <a:gd name="connsiteX64" fmla="*/ 20471 w 1965277"/>
                <a:gd name="connsiteY64" fmla="*/ 1187355 h 1842448"/>
                <a:gd name="connsiteX65" fmla="*/ 20471 w 1965277"/>
                <a:gd name="connsiteY65" fmla="*/ 1125940 h 1842448"/>
                <a:gd name="connsiteX66" fmla="*/ 13648 w 1965277"/>
                <a:gd name="connsiteY66" fmla="*/ 996287 h 1842448"/>
                <a:gd name="connsiteX67" fmla="*/ 68239 w 1965277"/>
                <a:gd name="connsiteY67" fmla="*/ 893928 h 1842448"/>
                <a:gd name="connsiteX68" fmla="*/ 95534 w 1965277"/>
                <a:gd name="connsiteY68" fmla="*/ 825690 h 1842448"/>
                <a:gd name="connsiteX69" fmla="*/ 143301 w 1965277"/>
                <a:gd name="connsiteY69" fmla="*/ 750627 h 1842448"/>
                <a:gd name="connsiteX70" fmla="*/ 225188 w 1965277"/>
                <a:gd name="connsiteY70" fmla="*/ 634621 h 1842448"/>
                <a:gd name="connsiteX71" fmla="*/ 259307 w 1965277"/>
                <a:gd name="connsiteY71" fmla="*/ 545910 h 1842448"/>
                <a:gd name="connsiteX72" fmla="*/ 279779 w 1965277"/>
                <a:gd name="connsiteY72" fmla="*/ 470848 h 1842448"/>
                <a:gd name="connsiteX73" fmla="*/ 279779 w 1965277"/>
                <a:gd name="connsiteY73" fmla="*/ 402609 h 1842448"/>
                <a:gd name="connsiteX74" fmla="*/ 320722 w 1965277"/>
                <a:gd name="connsiteY74" fmla="*/ 327546 h 1842448"/>
                <a:gd name="connsiteX75" fmla="*/ 348018 w 1965277"/>
                <a:gd name="connsiteY75" fmla="*/ 266131 h 1842448"/>
                <a:gd name="connsiteX76" fmla="*/ 361666 w 1965277"/>
                <a:gd name="connsiteY76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20681 w 1965277"/>
                <a:gd name="connsiteY23" fmla="*/ 606679 h 1842448"/>
                <a:gd name="connsiteX24" fmla="*/ 1781033 w 1965277"/>
                <a:gd name="connsiteY24" fmla="*/ 661916 h 1842448"/>
                <a:gd name="connsiteX25" fmla="*/ 1781033 w 1965277"/>
                <a:gd name="connsiteY25" fmla="*/ 661916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46913 w 1965277"/>
                <a:gd name="connsiteY28" fmla="*/ 880281 h 1842448"/>
                <a:gd name="connsiteX29" fmla="*/ 1740089 w 1965277"/>
                <a:gd name="connsiteY29" fmla="*/ 948519 h 1842448"/>
                <a:gd name="connsiteX30" fmla="*/ 1767385 w 1965277"/>
                <a:gd name="connsiteY30" fmla="*/ 1009934 h 1842448"/>
                <a:gd name="connsiteX31" fmla="*/ 1794680 w 1965277"/>
                <a:gd name="connsiteY31" fmla="*/ 1112293 h 1842448"/>
                <a:gd name="connsiteX32" fmla="*/ 1794680 w 1965277"/>
                <a:gd name="connsiteY32" fmla="*/ 1112293 h 1842448"/>
                <a:gd name="connsiteX33" fmla="*/ 1828800 w 1965277"/>
                <a:gd name="connsiteY33" fmla="*/ 1194179 h 1842448"/>
                <a:gd name="connsiteX34" fmla="*/ 1808328 w 1965277"/>
                <a:gd name="connsiteY34" fmla="*/ 1296537 h 1842448"/>
                <a:gd name="connsiteX35" fmla="*/ 1781033 w 1965277"/>
                <a:gd name="connsiteY35" fmla="*/ 1344304 h 1842448"/>
                <a:gd name="connsiteX36" fmla="*/ 1746913 w 1965277"/>
                <a:gd name="connsiteY36" fmla="*/ 1357952 h 1842448"/>
                <a:gd name="connsiteX37" fmla="*/ 1726442 w 1965277"/>
                <a:gd name="connsiteY37" fmla="*/ 1405719 h 1842448"/>
                <a:gd name="connsiteX38" fmla="*/ 1699146 w 1965277"/>
                <a:gd name="connsiteY38" fmla="*/ 1439839 h 1842448"/>
                <a:gd name="connsiteX39" fmla="*/ 1726442 w 1965277"/>
                <a:gd name="connsiteY39" fmla="*/ 1521725 h 1842448"/>
                <a:gd name="connsiteX40" fmla="*/ 1753737 w 1965277"/>
                <a:gd name="connsiteY40" fmla="*/ 1617260 h 1842448"/>
                <a:gd name="connsiteX41" fmla="*/ 1767385 w 1965277"/>
                <a:gd name="connsiteY41" fmla="*/ 1665027 h 1842448"/>
                <a:gd name="connsiteX42" fmla="*/ 1644555 w 1965277"/>
                <a:gd name="connsiteY42" fmla="*/ 1760561 h 1842448"/>
                <a:gd name="connsiteX43" fmla="*/ 1562668 w 1965277"/>
                <a:gd name="connsiteY43" fmla="*/ 1760561 h 1842448"/>
                <a:gd name="connsiteX44" fmla="*/ 1460310 w 1965277"/>
                <a:gd name="connsiteY44" fmla="*/ 1787857 h 1842448"/>
                <a:gd name="connsiteX45" fmla="*/ 1351128 w 1965277"/>
                <a:gd name="connsiteY45" fmla="*/ 1787857 h 1842448"/>
                <a:gd name="connsiteX46" fmla="*/ 1269242 w 1965277"/>
                <a:gd name="connsiteY46" fmla="*/ 1794681 h 1842448"/>
                <a:gd name="connsiteX47" fmla="*/ 1207827 w 1965277"/>
                <a:gd name="connsiteY47" fmla="*/ 1842448 h 1842448"/>
                <a:gd name="connsiteX48" fmla="*/ 1119116 w 1965277"/>
                <a:gd name="connsiteY48" fmla="*/ 1842448 h 1842448"/>
                <a:gd name="connsiteX49" fmla="*/ 1044054 w 1965277"/>
                <a:gd name="connsiteY49" fmla="*/ 1821976 h 1842448"/>
                <a:gd name="connsiteX50" fmla="*/ 900752 w 1965277"/>
                <a:gd name="connsiteY50" fmla="*/ 1774209 h 1842448"/>
                <a:gd name="connsiteX51" fmla="*/ 812042 w 1965277"/>
                <a:gd name="connsiteY51" fmla="*/ 1767385 h 1842448"/>
                <a:gd name="connsiteX52" fmla="*/ 777922 w 1965277"/>
                <a:gd name="connsiteY52" fmla="*/ 1767385 h 1842448"/>
                <a:gd name="connsiteX53" fmla="*/ 696036 w 1965277"/>
                <a:gd name="connsiteY53" fmla="*/ 1746913 h 1842448"/>
                <a:gd name="connsiteX54" fmla="*/ 607325 w 1965277"/>
                <a:gd name="connsiteY54" fmla="*/ 1678675 h 1842448"/>
                <a:gd name="connsiteX55" fmla="*/ 573206 w 1965277"/>
                <a:gd name="connsiteY55" fmla="*/ 1651379 h 1842448"/>
                <a:gd name="connsiteX56" fmla="*/ 525439 w 1965277"/>
                <a:gd name="connsiteY56" fmla="*/ 1583140 h 1842448"/>
                <a:gd name="connsiteX57" fmla="*/ 443552 w 1965277"/>
                <a:gd name="connsiteY57" fmla="*/ 1501254 h 1842448"/>
                <a:gd name="connsiteX58" fmla="*/ 354842 w 1965277"/>
                <a:gd name="connsiteY58" fmla="*/ 1439839 h 1842448"/>
                <a:gd name="connsiteX59" fmla="*/ 259307 w 1965277"/>
                <a:gd name="connsiteY59" fmla="*/ 1392072 h 1842448"/>
                <a:gd name="connsiteX60" fmla="*/ 156949 w 1965277"/>
                <a:gd name="connsiteY60" fmla="*/ 1351128 h 1842448"/>
                <a:gd name="connsiteX61" fmla="*/ 88710 w 1965277"/>
                <a:gd name="connsiteY61" fmla="*/ 1351128 h 1842448"/>
                <a:gd name="connsiteX62" fmla="*/ 27295 w 1965277"/>
                <a:gd name="connsiteY62" fmla="*/ 1303361 h 1842448"/>
                <a:gd name="connsiteX63" fmla="*/ 0 w 1965277"/>
                <a:gd name="connsiteY63" fmla="*/ 1255594 h 1842448"/>
                <a:gd name="connsiteX64" fmla="*/ 20471 w 1965277"/>
                <a:gd name="connsiteY64" fmla="*/ 1187355 h 1842448"/>
                <a:gd name="connsiteX65" fmla="*/ 20471 w 1965277"/>
                <a:gd name="connsiteY65" fmla="*/ 1125940 h 1842448"/>
                <a:gd name="connsiteX66" fmla="*/ 13648 w 1965277"/>
                <a:gd name="connsiteY66" fmla="*/ 996287 h 1842448"/>
                <a:gd name="connsiteX67" fmla="*/ 68239 w 1965277"/>
                <a:gd name="connsiteY67" fmla="*/ 893928 h 1842448"/>
                <a:gd name="connsiteX68" fmla="*/ 95534 w 1965277"/>
                <a:gd name="connsiteY68" fmla="*/ 825690 h 1842448"/>
                <a:gd name="connsiteX69" fmla="*/ 143301 w 1965277"/>
                <a:gd name="connsiteY69" fmla="*/ 750627 h 1842448"/>
                <a:gd name="connsiteX70" fmla="*/ 225188 w 1965277"/>
                <a:gd name="connsiteY70" fmla="*/ 634621 h 1842448"/>
                <a:gd name="connsiteX71" fmla="*/ 259307 w 1965277"/>
                <a:gd name="connsiteY71" fmla="*/ 545910 h 1842448"/>
                <a:gd name="connsiteX72" fmla="*/ 279779 w 1965277"/>
                <a:gd name="connsiteY72" fmla="*/ 470848 h 1842448"/>
                <a:gd name="connsiteX73" fmla="*/ 279779 w 1965277"/>
                <a:gd name="connsiteY73" fmla="*/ 402609 h 1842448"/>
                <a:gd name="connsiteX74" fmla="*/ 320722 w 1965277"/>
                <a:gd name="connsiteY74" fmla="*/ 327546 h 1842448"/>
                <a:gd name="connsiteX75" fmla="*/ 348018 w 1965277"/>
                <a:gd name="connsiteY75" fmla="*/ 266131 h 1842448"/>
                <a:gd name="connsiteX76" fmla="*/ 361666 w 1965277"/>
                <a:gd name="connsiteY76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20681 w 1965277"/>
                <a:gd name="connsiteY23" fmla="*/ 606679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46913 w 1965277"/>
                <a:gd name="connsiteY28" fmla="*/ 880281 h 1842448"/>
                <a:gd name="connsiteX29" fmla="*/ 1740089 w 1965277"/>
                <a:gd name="connsiteY29" fmla="*/ 948519 h 1842448"/>
                <a:gd name="connsiteX30" fmla="*/ 1767385 w 1965277"/>
                <a:gd name="connsiteY30" fmla="*/ 1009934 h 1842448"/>
                <a:gd name="connsiteX31" fmla="*/ 1794680 w 1965277"/>
                <a:gd name="connsiteY31" fmla="*/ 1112293 h 1842448"/>
                <a:gd name="connsiteX32" fmla="*/ 1794680 w 1965277"/>
                <a:gd name="connsiteY32" fmla="*/ 1112293 h 1842448"/>
                <a:gd name="connsiteX33" fmla="*/ 1828800 w 1965277"/>
                <a:gd name="connsiteY33" fmla="*/ 1194179 h 1842448"/>
                <a:gd name="connsiteX34" fmla="*/ 1808328 w 1965277"/>
                <a:gd name="connsiteY34" fmla="*/ 1296537 h 1842448"/>
                <a:gd name="connsiteX35" fmla="*/ 1781033 w 1965277"/>
                <a:gd name="connsiteY35" fmla="*/ 1344304 h 1842448"/>
                <a:gd name="connsiteX36" fmla="*/ 1746913 w 1965277"/>
                <a:gd name="connsiteY36" fmla="*/ 1357952 h 1842448"/>
                <a:gd name="connsiteX37" fmla="*/ 1726442 w 1965277"/>
                <a:gd name="connsiteY37" fmla="*/ 1405719 h 1842448"/>
                <a:gd name="connsiteX38" fmla="*/ 1699146 w 1965277"/>
                <a:gd name="connsiteY38" fmla="*/ 1439839 h 1842448"/>
                <a:gd name="connsiteX39" fmla="*/ 1726442 w 1965277"/>
                <a:gd name="connsiteY39" fmla="*/ 1521725 h 1842448"/>
                <a:gd name="connsiteX40" fmla="*/ 1753737 w 1965277"/>
                <a:gd name="connsiteY40" fmla="*/ 1617260 h 1842448"/>
                <a:gd name="connsiteX41" fmla="*/ 1767385 w 1965277"/>
                <a:gd name="connsiteY41" fmla="*/ 1665027 h 1842448"/>
                <a:gd name="connsiteX42" fmla="*/ 1644555 w 1965277"/>
                <a:gd name="connsiteY42" fmla="*/ 1760561 h 1842448"/>
                <a:gd name="connsiteX43" fmla="*/ 1562668 w 1965277"/>
                <a:gd name="connsiteY43" fmla="*/ 1760561 h 1842448"/>
                <a:gd name="connsiteX44" fmla="*/ 1460310 w 1965277"/>
                <a:gd name="connsiteY44" fmla="*/ 1787857 h 1842448"/>
                <a:gd name="connsiteX45" fmla="*/ 1351128 w 1965277"/>
                <a:gd name="connsiteY45" fmla="*/ 1787857 h 1842448"/>
                <a:gd name="connsiteX46" fmla="*/ 1269242 w 1965277"/>
                <a:gd name="connsiteY46" fmla="*/ 1794681 h 1842448"/>
                <a:gd name="connsiteX47" fmla="*/ 1207827 w 1965277"/>
                <a:gd name="connsiteY47" fmla="*/ 1842448 h 1842448"/>
                <a:gd name="connsiteX48" fmla="*/ 1119116 w 1965277"/>
                <a:gd name="connsiteY48" fmla="*/ 1842448 h 1842448"/>
                <a:gd name="connsiteX49" fmla="*/ 1044054 w 1965277"/>
                <a:gd name="connsiteY49" fmla="*/ 1821976 h 1842448"/>
                <a:gd name="connsiteX50" fmla="*/ 900752 w 1965277"/>
                <a:gd name="connsiteY50" fmla="*/ 1774209 h 1842448"/>
                <a:gd name="connsiteX51" fmla="*/ 812042 w 1965277"/>
                <a:gd name="connsiteY51" fmla="*/ 1767385 h 1842448"/>
                <a:gd name="connsiteX52" fmla="*/ 777922 w 1965277"/>
                <a:gd name="connsiteY52" fmla="*/ 1767385 h 1842448"/>
                <a:gd name="connsiteX53" fmla="*/ 696036 w 1965277"/>
                <a:gd name="connsiteY53" fmla="*/ 1746913 h 1842448"/>
                <a:gd name="connsiteX54" fmla="*/ 607325 w 1965277"/>
                <a:gd name="connsiteY54" fmla="*/ 1678675 h 1842448"/>
                <a:gd name="connsiteX55" fmla="*/ 573206 w 1965277"/>
                <a:gd name="connsiteY55" fmla="*/ 1651379 h 1842448"/>
                <a:gd name="connsiteX56" fmla="*/ 525439 w 1965277"/>
                <a:gd name="connsiteY56" fmla="*/ 1583140 h 1842448"/>
                <a:gd name="connsiteX57" fmla="*/ 443552 w 1965277"/>
                <a:gd name="connsiteY57" fmla="*/ 1501254 h 1842448"/>
                <a:gd name="connsiteX58" fmla="*/ 354842 w 1965277"/>
                <a:gd name="connsiteY58" fmla="*/ 1439839 h 1842448"/>
                <a:gd name="connsiteX59" fmla="*/ 259307 w 1965277"/>
                <a:gd name="connsiteY59" fmla="*/ 1392072 h 1842448"/>
                <a:gd name="connsiteX60" fmla="*/ 156949 w 1965277"/>
                <a:gd name="connsiteY60" fmla="*/ 1351128 h 1842448"/>
                <a:gd name="connsiteX61" fmla="*/ 88710 w 1965277"/>
                <a:gd name="connsiteY61" fmla="*/ 1351128 h 1842448"/>
                <a:gd name="connsiteX62" fmla="*/ 27295 w 1965277"/>
                <a:gd name="connsiteY62" fmla="*/ 1303361 h 1842448"/>
                <a:gd name="connsiteX63" fmla="*/ 0 w 1965277"/>
                <a:gd name="connsiteY63" fmla="*/ 1255594 h 1842448"/>
                <a:gd name="connsiteX64" fmla="*/ 20471 w 1965277"/>
                <a:gd name="connsiteY64" fmla="*/ 1187355 h 1842448"/>
                <a:gd name="connsiteX65" fmla="*/ 20471 w 1965277"/>
                <a:gd name="connsiteY65" fmla="*/ 1125940 h 1842448"/>
                <a:gd name="connsiteX66" fmla="*/ 13648 w 1965277"/>
                <a:gd name="connsiteY66" fmla="*/ 996287 h 1842448"/>
                <a:gd name="connsiteX67" fmla="*/ 68239 w 1965277"/>
                <a:gd name="connsiteY67" fmla="*/ 893928 h 1842448"/>
                <a:gd name="connsiteX68" fmla="*/ 95534 w 1965277"/>
                <a:gd name="connsiteY68" fmla="*/ 825690 h 1842448"/>
                <a:gd name="connsiteX69" fmla="*/ 143301 w 1965277"/>
                <a:gd name="connsiteY69" fmla="*/ 750627 h 1842448"/>
                <a:gd name="connsiteX70" fmla="*/ 225188 w 1965277"/>
                <a:gd name="connsiteY70" fmla="*/ 634621 h 1842448"/>
                <a:gd name="connsiteX71" fmla="*/ 259307 w 1965277"/>
                <a:gd name="connsiteY71" fmla="*/ 545910 h 1842448"/>
                <a:gd name="connsiteX72" fmla="*/ 279779 w 1965277"/>
                <a:gd name="connsiteY72" fmla="*/ 470848 h 1842448"/>
                <a:gd name="connsiteX73" fmla="*/ 279779 w 1965277"/>
                <a:gd name="connsiteY73" fmla="*/ 402609 h 1842448"/>
                <a:gd name="connsiteX74" fmla="*/ 320722 w 1965277"/>
                <a:gd name="connsiteY74" fmla="*/ 327546 h 1842448"/>
                <a:gd name="connsiteX75" fmla="*/ 348018 w 1965277"/>
                <a:gd name="connsiteY75" fmla="*/ 266131 h 1842448"/>
                <a:gd name="connsiteX76" fmla="*/ 361666 w 1965277"/>
                <a:gd name="connsiteY76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46913 w 1965277"/>
                <a:gd name="connsiteY28" fmla="*/ 880281 h 1842448"/>
                <a:gd name="connsiteX29" fmla="*/ 1740089 w 1965277"/>
                <a:gd name="connsiteY29" fmla="*/ 948519 h 1842448"/>
                <a:gd name="connsiteX30" fmla="*/ 1767385 w 1965277"/>
                <a:gd name="connsiteY30" fmla="*/ 1009934 h 1842448"/>
                <a:gd name="connsiteX31" fmla="*/ 1794680 w 1965277"/>
                <a:gd name="connsiteY31" fmla="*/ 1112293 h 1842448"/>
                <a:gd name="connsiteX32" fmla="*/ 1794680 w 1965277"/>
                <a:gd name="connsiteY32" fmla="*/ 1112293 h 1842448"/>
                <a:gd name="connsiteX33" fmla="*/ 1828800 w 1965277"/>
                <a:gd name="connsiteY33" fmla="*/ 1194179 h 1842448"/>
                <a:gd name="connsiteX34" fmla="*/ 1808328 w 1965277"/>
                <a:gd name="connsiteY34" fmla="*/ 1296537 h 1842448"/>
                <a:gd name="connsiteX35" fmla="*/ 1781033 w 1965277"/>
                <a:gd name="connsiteY35" fmla="*/ 1344304 h 1842448"/>
                <a:gd name="connsiteX36" fmla="*/ 1746913 w 1965277"/>
                <a:gd name="connsiteY36" fmla="*/ 1357952 h 1842448"/>
                <a:gd name="connsiteX37" fmla="*/ 1726442 w 1965277"/>
                <a:gd name="connsiteY37" fmla="*/ 1405719 h 1842448"/>
                <a:gd name="connsiteX38" fmla="*/ 1699146 w 1965277"/>
                <a:gd name="connsiteY38" fmla="*/ 1439839 h 1842448"/>
                <a:gd name="connsiteX39" fmla="*/ 1726442 w 1965277"/>
                <a:gd name="connsiteY39" fmla="*/ 1521725 h 1842448"/>
                <a:gd name="connsiteX40" fmla="*/ 1753737 w 1965277"/>
                <a:gd name="connsiteY40" fmla="*/ 1617260 h 1842448"/>
                <a:gd name="connsiteX41" fmla="*/ 1767385 w 1965277"/>
                <a:gd name="connsiteY41" fmla="*/ 1665027 h 1842448"/>
                <a:gd name="connsiteX42" fmla="*/ 1644555 w 1965277"/>
                <a:gd name="connsiteY42" fmla="*/ 1760561 h 1842448"/>
                <a:gd name="connsiteX43" fmla="*/ 1562668 w 1965277"/>
                <a:gd name="connsiteY43" fmla="*/ 1760561 h 1842448"/>
                <a:gd name="connsiteX44" fmla="*/ 1460310 w 1965277"/>
                <a:gd name="connsiteY44" fmla="*/ 1787857 h 1842448"/>
                <a:gd name="connsiteX45" fmla="*/ 1351128 w 1965277"/>
                <a:gd name="connsiteY45" fmla="*/ 1787857 h 1842448"/>
                <a:gd name="connsiteX46" fmla="*/ 1269242 w 1965277"/>
                <a:gd name="connsiteY46" fmla="*/ 1794681 h 1842448"/>
                <a:gd name="connsiteX47" fmla="*/ 1207827 w 1965277"/>
                <a:gd name="connsiteY47" fmla="*/ 1842448 h 1842448"/>
                <a:gd name="connsiteX48" fmla="*/ 1119116 w 1965277"/>
                <a:gd name="connsiteY48" fmla="*/ 1842448 h 1842448"/>
                <a:gd name="connsiteX49" fmla="*/ 1044054 w 1965277"/>
                <a:gd name="connsiteY49" fmla="*/ 1821976 h 1842448"/>
                <a:gd name="connsiteX50" fmla="*/ 900752 w 1965277"/>
                <a:gd name="connsiteY50" fmla="*/ 1774209 h 1842448"/>
                <a:gd name="connsiteX51" fmla="*/ 812042 w 1965277"/>
                <a:gd name="connsiteY51" fmla="*/ 1767385 h 1842448"/>
                <a:gd name="connsiteX52" fmla="*/ 777922 w 1965277"/>
                <a:gd name="connsiteY52" fmla="*/ 1767385 h 1842448"/>
                <a:gd name="connsiteX53" fmla="*/ 696036 w 1965277"/>
                <a:gd name="connsiteY53" fmla="*/ 1746913 h 1842448"/>
                <a:gd name="connsiteX54" fmla="*/ 607325 w 1965277"/>
                <a:gd name="connsiteY54" fmla="*/ 1678675 h 1842448"/>
                <a:gd name="connsiteX55" fmla="*/ 573206 w 1965277"/>
                <a:gd name="connsiteY55" fmla="*/ 1651379 h 1842448"/>
                <a:gd name="connsiteX56" fmla="*/ 525439 w 1965277"/>
                <a:gd name="connsiteY56" fmla="*/ 1583140 h 1842448"/>
                <a:gd name="connsiteX57" fmla="*/ 443552 w 1965277"/>
                <a:gd name="connsiteY57" fmla="*/ 1501254 h 1842448"/>
                <a:gd name="connsiteX58" fmla="*/ 354842 w 1965277"/>
                <a:gd name="connsiteY58" fmla="*/ 1439839 h 1842448"/>
                <a:gd name="connsiteX59" fmla="*/ 259307 w 1965277"/>
                <a:gd name="connsiteY59" fmla="*/ 1392072 h 1842448"/>
                <a:gd name="connsiteX60" fmla="*/ 156949 w 1965277"/>
                <a:gd name="connsiteY60" fmla="*/ 1351128 h 1842448"/>
                <a:gd name="connsiteX61" fmla="*/ 88710 w 1965277"/>
                <a:gd name="connsiteY61" fmla="*/ 1351128 h 1842448"/>
                <a:gd name="connsiteX62" fmla="*/ 27295 w 1965277"/>
                <a:gd name="connsiteY62" fmla="*/ 1303361 h 1842448"/>
                <a:gd name="connsiteX63" fmla="*/ 0 w 1965277"/>
                <a:gd name="connsiteY63" fmla="*/ 1255594 h 1842448"/>
                <a:gd name="connsiteX64" fmla="*/ 20471 w 1965277"/>
                <a:gd name="connsiteY64" fmla="*/ 1187355 h 1842448"/>
                <a:gd name="connsiteX65" fmla="*/ 20471 w 1965277"/>
                <a:gd name="connsiteY65" fmla="*/ 1125940 h 1842448"/>
                <a:gd name="connsiteX66" fmla="*/ 13648 w 1965277"/>
                <a:gd name="connsiteY66" fmla="*/ 996287 h 1842448"/>
                <a:gd name="connsiteX67" fmla="*/ 68239 w 1965277"/>
                <a:gd name="connsiteY67" fmla="*/ 893928 h 1842448"/>
                <a:gd name="connsiteX68" fmla="*/ 95534 w 1965277"/>
                <a:gd name="connsiteY68" fmla="*/ 825690 h 1842448"/>
                <a:gd name="connsiteX69" fmla="*/ 143301 w 1965277"/>
                <a:gd name="connsiteY69" fmla="*/ 750627 h 1842448"/>
                <a:gd name="connsiteX70" fmla="*/ 225188 w 1965277"/>
                <a:gd name="connsiteY70" fmla="*/ 634621 h 1842448"/>
                <a:gd name="connsiteX71" fmla="*/ 259307 w 1965277"/>
                <a:gd name="connsiteY71" fmla="*/ 545910 h 1842448"/>
                <a:gd name="connsiteX72" fmla="*/ 279779 w 1965277"/>
                <a:gd name="connsiteY72" fmla="*/ 470848 h 1842448"/>
                <a:gd name="connsiteX73" fmla="*/ 279779 w 1965277"/>
                <a:gd name="connsiteY73" fmla="*/ 402609 h 1842448"/>
                <a:gd name="connsiteX74" fmla="*/ 320722 w 1965277"/>
                <a:gd name="connsiteY74" fmla="*/ 327546 h 1842448"/>
                <a:gd name="connsiteX75" fmla="*/ 348018 w 1965277"/>
                <a:gd name="connsiteY75" fmla="*/ 266131 h 1842448"/>
                <a:gd name="connsiteX76" fmla="*/ 361666 w 1965277"/>
                <a:gd name="connsiteY76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40089 w 1965277"/>
                <a:gd name="connsiteY29" fmla="*/ 948519 h 1842448"/>
                <a:gd name="connsiteX30" fmla="*/ 1767385 w 1965277"/>
                <a:gd name="connsiteY30" fmla="*/ 1009934 h 1842448"/>
                <a:gd name="connsiteX31" fmla="*/ 1794680 w 1965277"/>
                <a:gd name="connsiteY31" fmla="*/ 1112293 h 1842448"/>
                <a:gd name="connsiteX32" fmla="*/ 1794680 w 1965277"/>
                <a:gd name="connsiteY32" fmla="*/ 1112293 h 1842448"/>
                <a:gd name="connsiteX33" fmla="*/ 1828800 w 1965277"/>
                <a:gd name="connsiteY33" fmla="*/ 1194179 h 1842448"/>
                <a:gd name="connsiteX34" fmla="*/ 1808328 w 1965277"/>
                <a:gd name="connsiteY34" fmla="*/ 1296537 h 1842448"/>
                <a:gd name="connsiteX35" fmla="*/ 1781033 w 1965277"/>
                <a:gd name="connsiteY35" fmla="*/ 1344304 h 1842448"/>
                <a:gd name="connsiteX36" fmla="*/ 1746913 w 1965277"/>
                <a:gd name="connsiteY36" fmla="*/ 1357952 h 1842448"/>
                <a:gd name="connsiteX37" fmla="*/ 1726442 w 1965277"/>
                <a:gd name="connsiteY37" fmla="*/ 1405719 h 1842448"/>
                <a:gd name="connsiteX38" fmla="*/ 1699146 w 1965277"/>
                <a:gd name="connsiteY38" fmla="*/ 1439839 h 1842448"/>
                <a:gd name="connsiteX39" fmla="*/ 1726442 w 1965277"/>
                <a:gd name="connsiteY39" fmla="*/ 1521725 h 1842448"/>
                <a:gd name="connsiteX40" fmla="*/ 1753737 w 1965277"/>
                <a:gd name="connsiteY40" fmla="*/ 1617260 h 1842448"/>
                <a:gd name="connsiteX41" fmla="*/ 1767385 w 1965277"/>
                <a:gd name="connsiteY41" fmla="*/ 1665027 h 1842448"/>
                <a:gd name="connsiteX42" fmla="*/ 1644555 w 1965277"/>
                <a:gd name="connsiteY42" fmla="*/ 1760561 h 1842448"/>
                <a:gd name="connsiteX43" fmla="*/ 1562668 w 1965277"/>
                <a:gd name="connsiteY43" fmla="*/ 1760561 h 1842448"/>
                <a:gd name="connsiteX44" fmla="*/ 1460310 w 1965277"/>
                <a:gd name="connsiteY44" fmla="*/ 1787857 h 1842448"/>
                <a:gd name="connsiteX45" fmla="*/ 1351128 w 1965277"/>
                <a:gd name="connsiteY45" fmla="*/ 1787857 h 1842448"/>
                <a:gd name="connsiteX46" fmla="*/ 1269242 w 1965277"/>
                <a:gd name="connsiteY46" fmla="*/ 1794681 h 1842448"/>
                <a:gd name="connsiteX47" fmla="*/ 1207827 w 1965277"/>
                <a:gd name="connsiteY47" fmla="*/ 1842448 h 1842448"/>
                <a:gd name="connsiteX48" fmla="*/ 1119116 w 1965277"/>
                <a:gd name="connsiteY48" fmla="*/ 1842448 h 1842448"/>
                <a:gd name="connsiteX49" fmla="*/ 1044054 w 1965277"/>
                <a:gd name="connsiteY49" fmla="*/ 1821976 h 1842448"/>
                <a:gd name="connsiteX50" fmla="*/ 900752 w 1965277"/>
                <a:gd name="connsiteY50" fmla="*/ 1774209 h 1842448"/>
                <a:gd name="connsiteX51" fmla="*/ 812042 w 1965277"/>
                <a:gd name="connsiteY51" fmla="*/ 1767385 h 1842448"/>
                <a:gd name="connsiteX52" fmla="*/ 777922 w 1965277"/>
                <a:gd name="connsiteY52" fmla="*/ 1767385 h 1842448"/>
                <a:gd name="connsiteX53" fmla="*/ 696036 w 1965277"/>
                <a:gd name="connsiteY53" fmla="*/ 1746913 h 1842448"/>
                <a:gd name="connsiteX54" fmla="*/ 607325 w 1965277"/>
                <a:gd name="connsiteY54" fmla="*/ 1678675 h 1842448"/>
                <a:gd name="connsiteX55" fmla="*/ 573206 w 1965277"/>
                <a:gd name="connsiteY55" fmla="*/ 1651379 h 1842448"/>
                <a:gd name="connsiteX56" fmla="*/ 525439 w 1965277"/>
                <a:gd name="connsiteY56" fmla="*/ 1583140 h 1842448"/>
                <a:gd name="connsiteX57" fmla="*/ 443552 w 1965277"/>
                <a:gd name="connsiteY57" fmla="*/ 1501254 h 1842448"/>
                <a:gd name="connsiteX58" fmla="*/ 354842 w 1965277"/>
                <a:gd name="connsiteY58" fmla="*/ 1439839 h 1842448"/>
                <a:gd name="connsiteX59" fmla="*/ 259307 w 1965277"/>
                <a:gd name="connsiteY59" fmla="*/ 1392072 h 1842448"/>
                <a:gd name="connsiteX60" fmla="*/ 156949 w 1965277"/>
                <a:gd name="connsiteY60" fmla="*/ 1351128 h 1842448"/>
                <a:gd name="connsiteX61" fmla="*/ 88710 w 1965277"/>
                <a:gd name="connsiteY61" fmla="*/ 1351128 h 1842448"/>
                <a:gd name="connsiteX62" fmla="*/ 27295 w 1965277"/>
                <a:gd name="connsiteY62" fmla="*/ 1303361 h 1842448"/>
                <a:gd name="connsiteX63" fmla="*/ 0 w 1965277"/>
                <a:gd name="connsiteY63" fmla="*/ 1255594 h 1842448"/>
                <a:gd name="connsiteX64" fmla="*/ 20471 w 1965277"/>
                <a:gd name="connsiteY64" fmla="*/ 1187355 h 1842448"/>
                <a:gd name="connsiteX65" fmla="*/ 20471 w 1965277"/>
                <a:gd name="connsiteY65" fmla="*/ 1125940 h 1842448"/>
                <a:gd name="connsiteX66" fmla="*/ 13648 w 1965277"/>
                <a:gd name="connsiteY66" fmla="*/ 996287 h 1842448"/>
                <a:gd name="connsiteX67" fmla="*/ 68239 w 1965277"/>
                <a:gd name="connsiteY67" fmla="*/ 893928 h 1842448"/>
                <a:gd name="connsiteX68" fmla="*/ 95534 w 1965277"/>
                <a:gd name="connsiteY68" fmla="*/ 825690 h 1842448"/>
                <a:gd name="connsiteX69" fmla="*/ 143301 w 1965277"/>
                <a:gd name="connsiteY69" fmla="*/ 750627 h 1842448"/>
                <a:gd name="connsiteX70" fmla="*/ 225188 w 1965277"/>
                <a:gd name="connsiteY70" fmla="*/ 634621 h 1842448"/>
                <a:gd name="connsiteX71" fmla="*/ 259307 w 1965277"/>
                <a:gd name="connsiteY71" fmla="*/ 545910 h 1842448"/>
                <a:gd name="connsiteX72" fmla="*/ 279779 w 1965277"/>
                <a:gd name="connsiteY72" fmla="*/ 470848 h 1842448"/>
                <a:gd name="connsiteX73" fmla="*/ 279779 w 1965277"/>
                <a:gd name="connsiteY73" fmla="*/ 402609 h 1842448"/>
                <a:gd name="connsiteX74" fmla="*/ 320722 w 1965277"/>
                <a:gd name="connsiteY74" fmla="*/ 327546 h 1842448"/>
                <a:gd name="connsiteX75" fmla="*/ 348018 w 1965277"/>
                <a:gd name="connsiteY75" fmla="*/ 266131 h 1842448"/>
                <a:gd name="connsiteX76" fmla="*/ 361666 w 1965277"/>
                <a:gd name="connsiteY76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40089 w 1965277"/>
                <a:gd name="connsiteY29" fmla="*/ 948519 h 1842448"/>
                <a:gd name="connsiteX30" fmla="*/ 1766059 w 1965277"/>
                <a:gd name="connsiteY30" fmla="*/ 957736 h 1842448"/>
                <a:gd name="connsiteX31" fmla="*/ 1767385 w 1965277"/>
                <a:gd name="connsiteY31" fmla="*/ 1009934 h 1842448"/>
                <a:gd name="connsiteX32" fmla="*/ 1794680 w 1965277"/>
                <a:gd name="connsiteY32" fmla="*/ 1112293 h 1842448"/>
                <a:gd name="connsiteX33" fmla="*/ 1794680 w 1965277"/>
                <a:gd name="connsiteY33" fmla="*/ 1112293 h 1842448"/>
                <a:gd name="connsiteX34" fmla="*/ 1828800 w 1965277"/>
                <a:gd name="connsiteY34" fmla="*/ 1194179 h 1842448"/>
                <a:gd name="connsiteX35" fmla="*/ 1808328 w 1965277"/>
                <a:gd name="connsiteY35" fmla="*/ 1296537 h 1842448"/>
                <a:gd name="connsiteX36" fmla="*/ 1781033 w 1965277"/>
                <a:gd name="connsiteY36" fmla="*/ 1344304 h 1842448"/>
                <a:gd name="connsiteX37" fmla="*/ 1746913 w 1965277"/>
                <a:gd name="connsiteY37" fmla="*/ 1357952 h 1842448"/>
                <a:gd name="connsiteX38" fmla="*/ 1726442 w 1965277"/>
                <a:gd name="connsiteY38" fmla="*/ 1405719 h 1842448"/>
                <a:gd name="connsiteX39" fmla="*/ 1699146 w 1965277"/>
                <a:gd name="connsiteY39" fmla="*/ 1439839 h 1842448"/>
                <a:gd name="connsiteX40" fmla="*/ 1726442 w 1965277"/>
                <a:gd name="connsiteY40" fmla="*/ 1521725 h 1842448"/>
                <a:gd name="connsiteX41" fmla="*/ 1753737 w 1965277"/>
                <a:gd name="connsiteY41" fmla="*/ 1617260 h 1842448"/>
                <a:gd name="connsiteX42" fmla="*/ 1767385 w 1965277"/>
                <a:gd name="connsiteY42" fmla="*/ 1665027 h 1842448"/>
                <a:gd name="connsiteX43" fmla="*/ 1644555 w 1965277"/>
                <a:gd name="connsiteY43" fmla="*/ 1760561 h 1842448"/>
                <a:gd name="connsiteX44" fmla="*/ 1562668 w 1965277"/>
                <a:gd name="connsiteY44" fmla="*/ 1760561 h 1842448"/>
                <a:gd name="connsiteX45" fmla="*/ 1460310 w 1965277"/>
                <a:gd name="connsiteY45" fmla="*/ 1787857 h 1842448"/>
                <a:gd name="connsiteX46" fmla="*/ 1351128 w 1965277"/>
                <a:gd name="connsiteY46" fmla="*/ 1787857 h 1842448"/>
                <a:gd name="connsiteX47" fmla="*/ 1269242 w 1965277"/>
                <a:gd name="connsiteY47" fmla="*/ 1794681 h 1842448"/>
                <a:gd name="connsiteX48" fmla="*/ 1207827 w 1965277"/>
                <a:gd name="connsiteY48" fmla="*/ 1842448 h 1842448"/>
                <a:gd name="connsiteX49" fmla="*/ 1119116 w 1965277"/>
                <a:gd name="connsiteY49" fmla="*/ 1842448 h 1842448"/>
                <a:gd name="connsiteX50" fmla="*/ 1044054 w 1965277"/>
                <a:gd name="connsiteY50" fmla="*/ 1821976 h 1842448"/>
                <a:gd name="connsiteX51" fmla="*/ 900752 w 1965277"/>
                <a:gd name="connsiteY51" fmla="*/ 1774209 h 1842448"/>
                <a:gd name="connsiteX52" fmla="*/ 812042 w 1965277"/>
                <a:gd name="connsiteY52" fmla="*/ 1767385 h 1842448"/>
                <a:gd name="connsiteX53" fmla="*/ 777922 w 1965277"/>
                <a:gd name="connsiteY53" fmla="*/ 1767385 h 1842448"/>
                <a:gd name="connsiteX54" fmla="*/ 696036 w 1965277"/>
                <a:gd name="connsiteY54" fmla="*/ 1746913 h 1842448"/>
                <a:gd name="connsiteX55" fmla="*/ 607325 w 1965277"/>
                <a:gd name="connsiteY55" fmla="*/ 1678675 h 1842448"/>
                <a:gd name="connsiteX56" fmla="*/ 573206 w 1965277"/>
                <a:gd name="connsiteY56" fmla="*/ 1651379 h 1842448"/>
                <a:gd name="connsiteX57" fmla="*/ 525439 w 1965277"/>
                <a:gd name="connsiteY57" fmla="*/ 1583140 h 1842448"/>
                <a:gd name="connsiteX58" fmla="*/ 443552 w 1965277"/>
                <a:gd name="connsiteY58" fmla="*/ 1501254 h 1842448"/>
                <a:gd name="connsiteX59" fmla="*/ 354842 w 1965277"/>
                <a:gd name="connsiteY59" fmla="*/ 1439839 h 1842448"/>
                <a:gd name="connsiteX60" fmla="*/ 259307 w 1965277"/>
                <a:gd name="connsiteY60" fmla="*/ 1392072 h 1842448"/>
                <a:gd name="connsiteX61" fmla="*/ 156949 w 1965277"/>
                <a:gd name="connsiteY61" fmla="*/ 1351128 h 1842448"/>
                <a:gd name="connsiteX62" fmla="*/ 88710 w 1965277"/>
                <a:gd name="connsiteY62" fmla="*/ 1351128 h 1842448"/>
                <a:gd name="connsiteX63" fmla="*/ 27295 w 1965277"/>
                <a:gd name="connsiteY63" fmla="*/ 1303361 h 1842448"/>
                <a:gd name="connsiteX64" fmla="*/ 0 w 1965277"/>
                <a:gd name="connsiteY64" fmla="*/ 1255594 h 1842448"/>
                <a:gd name="connsiteX65" fmla="*/ 20471 w 1965277"/>
                <a:gd name="connsiteY65" fmla="*/ 1187355 h 1842448"/>
                <a:gd name="connsiteX66" fmla="*/ 20471 w 1965277"/>
                <a:gd name="connsiteY66" fmla="*/ 1125940 h 1842448"/>
                <a:gd name="connsiteX67" fmla="*/ 13648 w 1965277"/>
                <a:gd name="connsiteY67" fmla="*/ 996287 h 1842448"/>
                <a:gd name="connsiteX68" fmla="*/ 68239 w 1965277"/>
                <a:gd name="connsiteY68" fmla="*/ 893928 h 1842448"/>
                <a:gd name="connsiteX69" fmla="*/ 95534 w 1965277"/>
                <a:gd name="connsiteY69" fmla="*/ 825690 h 1842448"/>
                <a:gd name="connsiteX70" fmla="*/ 143301 w 1965277"/>
                <a:gd name="connsiteY70" fmla="*/ 750627 h 1842448"/>
                <a:gd name="connsiteX71" fmla="*/ 225188 w 1965277"/>
                <a:gd name="connsiteY71" fmla="*/ 634621 h 1842448"/>
                <a:gd name="connsiteX72" fmla="*/ 259307 w 1965277"/>
                <a:gd name="connsiteY72" fmla="*/ 545910 h 1842448"/>
                <a:gd name="connsiteX73" fmla="*/ 279779 w 1965277"/>
                <a:gd name="connsiteY73" fmla="*/ 470848 h 1842448"/>
                <a:gd name="connsiteX74" fmla="*/ 279779 w 1965277"/>
                <a:gd name="connsiteY74" fmla="*/ 402609 h 1842448"/>
                <a:gd name="connsiteX75" fmla="*/ 320722 w 1965277"/>
                <a:gd name="connsiteY75" fmla="*/ 327546 h 1842448"/>
                <a:gd name="connsiteX76" fmla="*/ 348018 w 1965277"/>
                <a:gd name="connsiteY76" fmla="*/ 266131 h 1842448"/>
                <a:gd name="connsiteX77" fmla="*/ 361666 w 1965277"/>
                <a:gd name="connsiteY77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67385 w 1965277"/>
                <a:gd name="connsiteY31" fmla="*/ 1009934 h 1842448"/>
                <a:gd name="connsiteX32" fmla="*/ 1794680 w 1965277"/>
                <a:gd name="connsiteY32" fmla="*/ 1112293 h 1842448"/>
                <a:gd name="connsiteX33" fmla="*/ 1794680 w 1965277"/>
                <a:gd name="connsiteY33" fmla="*/ 1112293 h 1842448"/>
                <a:gd name="connsiteX34" fmla="*/ 1828800 w 1965277"/>
                <a:gd name="connsiteY34" fmla="*/ 1194179 h 1842448"/>
                <a:gd name="connsiteX35" fmla="*/ 1808328 w 1965277"/>
                <a:gd name="connsiteY35" fmla="*/ 1296537 h 1842448"/>
                <a:gd name="connsiteX36" fmla="*/ 1781033 w 1965277"/>
                <a:gd name="connsiteY36" fmla="*/ 1344304 h 1842448"/>
                <a:gd name="connsiteX37" fmla="*/ 1746913 w 1965277"/>
                <a:gd name="connsiteY37" fmla="*/ 1357952 h 1842448"/>
                <a:gd name="connsiteX38" fmla="*/ 1726442 w 1965277"/>
                <a:gd name="connsiteY38" fmla="*/ 1405719 h 1842448"/>
                <a:gd name="connsiteX39" fmla="*/ 1699146 w 1965277"/>
                <a:gd name="connsiteY39" fmla="*/ 1439839 h 1842448"/>
                <a:gd name="connsiteX40" fmla="*/ 1726442 w 1965277"/>
                <a:gd name="connsiteY40" fmla="*/ 1521725 h 1842448"/>
                <a:gd name="connsiteX41" fmla="*/ 1753737 w 1965277"/>
                <a:gd name="connsiteY41" fmla="*/ 1617260 h 1842448"/>
                <a:gd name="connsiteX42" fmla="*/ 1767385 w 1965277"/>
                <a:gd name="connsiteY42" fmla="*/ 1665027 h 1842448"/>
                <a:gd name="connsiteX43" fmla="*/ 1644555 w 1965277"/>
                <a:gd name="connsiteY43" fmla="*/ 1760561 h 1842448"/>
                <a:gd name="connsiteX44" fmla="*/ 1562668 w 1965277"/>
                <a:gd name="connsiteY44" fmla="*/ 1760561 h 1842448"/>
                <a:gd name="connsiteX45" fmla="*/ 1460310 w 1965277"/>
                <a:gd name="connsiteY45" fmla="*/ 1787857 h 1842448"/>
                <a:gd name="connsiteX46" fmla="*/ 1351128 w 1965277"/>
                <a:gd name="connsiteY46" fmla="*/ 1787857 h 1842448"/>
                <a:gd name="connsiteX47" fmla="*/ 1269242 w 1965277"/>
                <a:gd name="connsiteY47" fmla="*/ 1794681 h 1842448"/>
                <a:gd name="connsiteX48" fmla="*/ 1207827 w 1965277"/>
                <a:gd name="connsiteY48" fmla="*/ 1842448 h 1842448"/>
                <a:gd name="connsiteX49" fmla="*/ 1119116 w 1965277"/>
                <a:gd name="connsiteY49" fmla="*/ 1842448 h 1842448"/>
                <a:gd name="connsiteX50" fmla="*/ 1044054 w 1965277"/>
                <a:gd name="connsiteY50" fmla="*/ 1821976 h 1842448"/>
                <a:gd name="connsiteX51" fmla="*/ 900752 w 1965277"/>
                <a:gd name="connsiteY51" fmla="*/ 1774209 h 1842448"/>
                <a:gd name="connsiteX52" fmla="*/ 812042 w 1965277"/>
                <a:gd name="connsiteY52" fmla="*/ 1767385 h 1842448"/>
                <a:gd name="connsiteX53" fmla="*/ 777922 w 1965277"/>
                <a:gd name="connsiteY53" fmla="*/ 1767385 h 1842448"/>
                <a:gd name="connsiteX54" fmla="*/ 696036 w 1965277"/>
                <a:gd name="connsiteY54" fmla="*/ 1746913 h 1842448"/>
                <a:gd name="connsiteX55" fmla="*/ 607325 w 1965277"/>
                <a:gd name="connsiteY55" fmla="*/ 1678675 h 1842448"/>
                <a:gd name="connsiteX56" fmla="*/ 573206 w 1965277"/>
                <a:gd name="connsiteY56" fmla="*/ 1651379 h 1842448"/>
                <a:gd name="connsiteX57" fmla="*/ 525439 w 1965277"/>
                <a:gd name="connsiteY57" fmla="*/ 1583140 h 1842448"/>
                <a:gd name="connsiteX58" fmla="*/ 443552 w 1965277"/>
                <a:gd name="connsiteY58" fmla="*/ 1501254 h 1842448"/>
                <a:gd name="connsiteX59" fmla="*/ 354842 w 1965277"/>
                <a:gd name="connsiteY59" fmla="*/ 1439839 h 1842448"/>
                <a:gd name="connsiteX60" fmla="*/ 259307 w 1965277"/>
                <a:gd name="connsiteY60" fmla="*/ 1392072 h 1842448"/>
                <a:gd name="connsiteX61" fmla="*/ 156949 w 1965277"/>
                <a:gd name="connsiteY61" fmla="*/ 1351128 h 1842448"/>
                <a:gd name="connsiteX62" fmla="*/ 88710 w 1965277"/>
                <a:gd name="connsiteY62" fmla="*/ 1351128 h 1842448"/>
                <a:gd name="connsiteX63" fmla="*/ 27295 w 1965277"/>
                <a:gd name="connsiteY63" fmla="*/ 1303361 h 1842448"/>
                <a:gd name="connsiteX64" fmla="*/ 0 w 1965277"/>
                <a:gd name="connsiteY64" fmla="*/ 1255594 h 1842448"/>
                <a:gd name="connsiteX65" fmla="*/ 20471 w 1965277"/>
                <a:gd name="connsiteY65" fmla="*/ 1187355 h 1842448"/>
                <a:gd name="connsiteX66" fmla="*/ 20471 w 1965277"/>
                <a:gd name="connsiteY66" fmla="*/ 1125940 h 1842448"/>
                <a:gd name="connsiteX67" fmla="*/ 13648 w 1965277"/>
                <a:gd name="connsiteY67" fmla="*/ 996287 h 1842448"/>
                <a:gd name="connsiteX68" fmla="*/ 68239 w 1965277"/>
                <a:gd name="connsiteY68" fmla="*/ 893928 h 1842448"/>
                <a:gd name="connsiteX69" fmla="*/ 95534 w 1965277"/>
                <a:gd name="connsiteY69" fmla="*/ 825690 h 1842448"/>
                <a:gd name="connsiteX70" fmla="*/ 143301 w 1965277"/>
                <a:gd name="connsiteY70" fmla="*/ 750627 h 1842448"/>
                <a:gd name="connsiteX71" fmla="*/ 225188 w 1965277"/>
                <a:gd name="connsiteY71" fmla="*/ 634621 h 1842448"/>
                <a:gd name="connsiteX72" fmla="*/ 259307 w 1965277"/>
                <a:gd name="connsiteY72" fmla="*/ 545910 h 1842448"/>
                <a:gd name="connsiteX73" fmla="*/ 279779 w 1965277"/>
                <a:gd name="connsiteY73" fmla="*/ 470848 h 1842448"/>
                <a:gd name="connsiteX74" fmla="*/ 279779 w 1965277"/>
                <a:gd name="connsiteY74" fmla="*/ 402609 h 1842448"/>
                <a:gd name="connsiteX75" fmla="*/ 320722 w 1965277"/>
                <a:gd name="connsiteY75" fmla="*/ 327546 h 1842448"/>
                <a:gd name="connsiteX76" fmla="*/ 348018 w 1965277"/>
                <a:gd name="connsiteY76" fmla="*/ 266131 h 1842448"/>
                <a:gd name="connsiteX77" fmla="*/ 361666 w 1965277"/>
                <a:gd name="connsiteY77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794680 w 1965277"/>
                <a:gd name="connsiteY32" fmla="*/ 1112293 h 1842448"/>
                <a:gd name="connsiteX33" fmla="*/ 1794680 w 1965277"/>
                <a:gd name="connsiteY33" fmla="*/ 1112293 h 1842448"/>
                <a:gd name="connsiteX34" fmla="*/ 1828800 w 1965277"/>
                <a:gd name="connsiteY34" fmla="*/ 1194179 h 1842448"/>
                <a:gd name="connsiteX35" fmla="*/ 1808328 w 1965277"/>
                <a:gd name="connsiteY35" fmla="*/ 1296537 h 1842448"/>
                <a:gd name="connsiteX36" fmla="*/ 1781033 w 1965277"/>
                <a:gd name="connsiteY36" fmla="*/ 1344304 h 1842448"/>
                <a:gd name="connsiteX37" fmla="*/ 1746913 w 1965277"/>
                <a:gd name="connsiteY37" fmla="*/ 1357952 h 1842448"/>
                <a:gd name="connsiteX38" fmla="*/ 1726442 w 1965277"/>
                <a:gd name="connsiteY38" fmla="*/ 1405719 h 1842448"/>
                <a:gd name="connsiteX39" fmla="*/ 1699146 w 1965277"/>
                <a:gd name="connsiteY39" fmla="*/ 1439839 h 1842448"/>
                <a:gd name="connsiteX40" fmla="*/ 1726442 w 1965277"/>
                <a:gd name="connsiteY40" fmla="*/ 1521725 h 1842448"/>
                <a:gd name="connsiteX41" fmla="*/ 1753737 w 1965277"/>
                <a:gd name="connsiteY41" fmla="*/ 1617260 h 1842448"/>
                <a:gd name="connsiteX42" fmla="*/ 1767385 w 1965277"/>
                <a:gd name="connsiteY42" fmla="*/ 1665027 h 1842448"/>
                <a:gd name="connsiteX43" fmla="*/ 1644555 w 1965277"/>
                <a:gd name="connsiteY43" fmla="*/ 1760561 h 1842448"/>
                <a:gd name="connsiteX44" fmla="*/ 1562668 w 1965277"/>
                <a:gd name="connsiteY44" fmla="*/ 1760561 h 1842448"/>
                <a:gd name="connsiteX45" fmla="*/ 1460310 w 1965277"/>
                <a:gd name="connsiteY45" fmla="*/ 1787857 h 1842448"/>
                <a:gd name="connsiteX46" fmla="*/ 1351128 w 1965277"/>
                <a:gd name="connsiteY46" fmla="*/ 1787857 h 1842448"/>
                <a:gd name="connsiteX47" fmla="*/ 1269242 w 1965277"/>
                <a:gd name="connsiteY47" fmla="*/ 1794681 h 1842448"/>
                <a:gd name="connsiteX48" fmla="*/ 1207827 w 1965277"/>
                <a:gd name="connsiteY48" fmla="*/ 1842448 h 1842448"/>
                <a:gd name="connsiteX49" fmla="*/ 1119116 w 1965277"/>
                <a:gd name="connsiteY49" fmla="*/ 1842448 h 1842448"/>
                <a:gd name="connsiteX50" fmla="*/ 1044054 w 1965277"/>
                <a:gd name="connsiteY50" fmla="*/ 1821976 h 1842448"/>
                <a:gd name="connsiteX51" fmla="*/ 900752 w 1965277"/>
                <a:gd name="connsiteY51" fmla="*/ 1774209 h 1842448"/>
                <a:gd name="connsiteX52" fmla="*/ 812042 w 1965277"/>
                <a:gd name="connsiteY52" fmla="*/ 1767385 h 1842448"/>
                <a:gd name="connsiteX53" fmla="*/ 777922 w 1965277"/>
                <a:gd name="connsiteY53" fmla="*/ 1767385 h 1842448"/>
                <a:gd name="connsiteX54" fmla="*/ 696036 w 1965277"/>
                <a:gd name="connsiteY54" fmla="*/ 1746913 h 1842448"/>
                <a:gd name="connsiteX55" fmla="*/ 607325 w 1965277"/>
                <a:gd name="connsiteY55" fmla="*/ 1678675 h 1842448"/>
                <a:gd name="connsiteX56" fmla="*/ 573206 w 1965277"/>
                <a:gd name="connsiteY56" fmla="*/ 1651379 h 1842448"/>
                <a:gd name="connsiteX57" fmla="*/ 525439 w 1965277"/>
                <a:gd name="connsiteY57" fmla="*/ 1583140 h 1842448"/>
                <a:gd name="connsiteX58" fmla="*/ 443552 w 1965277"/>
                <a:gd name="connsiteY58" fmla="*/ 1501254 h 1842448"/>
                <a:gd name="connsiteX59" fmla="*/ 354842 w 1965277"/>
                <a:gd name="connsiteY59" fmla="*/ 1439839 h 1842448"/>
                <a:gd name="connsiteX60" fmla="*/ 259307 w 1965277"/>
                <a:gd name="connsiteY60" fmla="*/ 1392072 h 1842448"/>
                <a:gd name="connsiteX61" fmla="*/ 156949 w 1965277"/>
                <a:gd name="connsiteY61" fmla="*/ 1351128 h 1842448"/>
                <a:gd name="connsiteX62" fmla="*/ 88710 w 1965277"/>
                <a:gd name="connsiteY62" fmla="*/ 1351128 h 1842448"/>
                <a:gd name="connsiteX63" fmla="*/ 27295 w 1965277"/>
                <a:gd name="connsiteY63" fmla="*/ 1303361 h 1842448"/>
                <a:gd name="connsiteX64" fmla="*/ 0 w 1965277"/>
                <a:gd name="connsiteY64" fmla="*/ 1255594 h 1842448"/>
                <a:gd name="connsiteX65" fmla="*/ 20471 w 1965277"/>
                <a:gd name="connsiteY65" fmla="*/ 1187355 h 1842448"/>
                <a:gd name="connsiteX66" fmla="*/ 20471 w 1965277"/>
                <a:gd name="connsiteY66" fmla="*/ 1125940 h 1842448"/>
                <a:gd name="connsiteX67" fmla="*/ 13648 w 1965277"/>
                <a:gd name="connsiteY67" fmla="*/ 996287 h 1842448"/>
                <a:gd name="connsiteX68" fmla="*/ 68239 w 1965277"/>
                <a:gd name="connsiteY68" fmla="*/ 893928 h 1842448"/>
                <a:gd name="connsiteX69" fmla="*/ 95534 w 1965277"/>
                <a:gd name="connsiteY69" fmla="*/ 825690 h 1842448"/>
                <a:gd name="connsiteX70" fmla="*/ 143301 w 1965277"/>
                <a:gd name="connsiteY70" fmla="*/ 750627 h 1842448"/>
                <a:gd name="connsiteX71" fmla="*/ 225188 w 1965277"/>
                <a:gd name="connsiteY71" fmla="*/ 634621 h 1842448"/>
                <a:gd name="connsiteX72" fmla="*/ 259307 w 1965277"/>
                <a:gd name="connsiteY72" fmla="*/ 545910 h 1842448"/>
                <a:gd name="connsiteX73" fmla="*/ 279779 w 1965277"/>
                <a:gd name="connsiteY73" fmla="*/ 470848 h 1842448"/>
                <a:gd name="connsiteX74" fmla="*/ 279779 w 1965277"/>
                <a:gd name="connsiteY74" fmla="*/ 402609 h 1842448"/>
                <a:gd name="connsiteX75" fmla="*/ 320722 w 1965277"/>
                <a:gd name="connsiteY75" fmla="*/ 327546 h 1842448"/>
                <a:gd name="connsiteX76" fmla="*/ 348018 w 1965277"/>
                <a:gd name="connsiteY76" fmla="*/ 266131 h 1842448"/>
                <a:gd name="connsiteX77" fmla="*/ 361666 w 1965277"/>
                <a:gd name="connsiteY77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53077 h 1842448"/>
                <a:gd name="connsiteX33" fmla="*/ 1794680 w 1965277"/>
                <a:gd name="connsiteY33" fmla="*/ 1112293 h 1842448"/>
                <a:gd name="connsiteX34" fmla="*/ 1794680 w 1965277"/>
                <a:gd name="connsiteY34" fmla="*/ 1112293 h 1842448"/>
                <a:gd name="connsiteX35" fmla="*/ 1828800 w 1965277"/>
                <a:gd name="connsiteY35" fmla="*/ 1194179 h 1842448"/>
                <a:gd name="connsiteX36" fmla="*/ 1808328 w 1965277"/>
                <a:gd name="connsiteY36" fmla="*/ 1296537 h 1842448"/>
                <a:gd name="connsiteX37" fmla="*/ 1781033 w 1965277"/>
                <a:gd name="connsiteY37" fmla="*/ 1344304 h 1842448"/>
                <a:gd name="connsiteX38" fmla="*/ 1746913 w 1965277"/>
                <a:gd name="connsiteY38" fmla="*/ 1357952 h 1842448"/>
                <a:gd name="connsiteX39" fmla="*/ 1726442 w 1965277"/>
                <a:gd name="connsiteY39" fmla="*/ 1405719 h 1842448"/>
                <a:gd name="connsiteX40" fmla="*/ 1699146 w 1965277"/>
                <a:gd name="connsiteY40" fmla="*/ 1439839 h 1842448"/>
                <a:gd name="connsiteX41" fmla="*/ 1726442 w 1965277"/>
                <a:gd name="connsiteY41" fmla="*/ 1521725 h 1842448"/>
                <a:gd name="connsiteX42" fmla="*/ 1753737 w 1965277"/>
                <a:gd name="connsiteY42" fmla="*/ 1617260 h 1842448"/>
                <a:gd name="connsiteX43" fmla="*/ 1767385 w 1965277"/>
                <a:gd name="connsiteY43" fmla="*/ 1665027 h 1842448"/>
                <a:gd name="connsiteX44" fmla="*/ 1644555 w 1965277"/>
                <a:gd name="connsiteY44" fmla="*/ 1760561 h 1842448"/>
                <a:gd name="connsiteX45" fmla="*/ 1562668 w 1965277"/>
                <a:gd name="connsiteY45" fmla="*/ 1760561 h 1842448"/>
                <a:gd name="connsiteX46" fmla="*/ 1460310 w 1965277"/>
                <a:gd name="connsiteY46" fmla="*/ 1787857 h 1842448"/>
                <a:gd name="connsiteX47" fmla="*/ 1351128 w 1965277"/>
                <a:gd name="connsiteY47" fmla="*/ 1787857 h 1842448"/>
                <a:gd name="connsiteX48" fmla="*/ 1269242 w 1965277"/>
                <a:gd name="connsiteY48" fmla="*/ 1794681 h 1842448"/>
                <a:gd name="connsiteX49" fmla="*/ 1207827 w 1965277"/>
                <a:gd name="connsiteY49" fmla="*/ 1842448 h 1842448"/>
                <a:gd name="connsiteX50" fmla="*/ 1119116 w 1965277"/>
                <a:gd name="connsiteY50" fmla="*/ 1842448 h 1842448"/>
                <a:gd name="connsiteX51" fmla="*/ 1044054 w 1965277"/>
                <a:gd name="connsiteY51" fmla="*/ 1821976 h 1842448"/>
                <a:gd name="connsiteX52" fmla="*/ 900752 w 1965277"/>
                <a:gd name="connsiteY52" fmla="*/ 1774209 h 1842448"/>
                <a:gd name="connsiteX53" fmla="*/ 812042 w 1965277"/>
                <a:gd name="connsiteY53" fmla="*/ 1767385 h 1842448"/>
                <a:gd name="connsiteX54" fmla="*/ 777922 w 1965277"/>
                <a:gd name="connsiteY54" fmla="*/ 1767385 h 1842448"/>
                <a:gd name="connsiteX55" fmla="*/ 696036 w 1965277"/>
                <a:gd name="connsiteY55" fmla="*/ 1746913 h 1842448"/>
                <a:gd name="connsiteX56" fmla="*/ 607325 w 1965277"/>
                <a:gd name="connsiteY56" fmla="*/ 1678675 h 1842448"/>
                <a:gd name="connsiteX57" fmla="*/ 573206 w 1965277"/>
                <a:gd name="connsiteY57" fmla="*/ 1651379 h 1842448"/>
                <a:gd name="connsiteX58" fmla="*/ 525439 w 1965277"/>
                <a:gd name="connsiteY58" fmla="*/ 1583140 h 1842448"/>
                <a:gd name="connsiteX59" fmla="*/ 443552 w 1965277"/>
                <a:gd name="connsiteY59" fmla="*/ 1501254 h 1842448"/>
                <a:gd name="connsiteX60" fmla="*/ 354842 w 1965277"/>
                <a:gd name="connsiteY60" fmla="*/ 1439839 h 1842448"/>
                <a:gd name="connsiteX61" fmla="*/ 259307 w 1965277"/>
                <a:gd name="connsiteY61" fmla="*/ 1392072 h 1842448"/>
                <a:gd name="connsiteX62" fmla="*/ 156949 w 1965277"/>
                <a:gd name="connsiteY62" fmla="*/ 1351128 h 1842448"/>
                <a:gd name="connsiteX63" fmla="*/ 88710 w 1965277"/>
                <a:gd name="connsiteY63" fmla="*/ 1351128 h 1842448"/>
                <a:gd name="connsiteX64" fmla="*/ 27295 w 1965277"/>
                <a:gd name="connsiteY64" fmla="*/ 1303361 h 1842448"/>
                <a:gd name="connsiteX65" fmla="*/ 0 w 1965277"/>
                <a:gd name="connsiteY65" fmla="*/ 1255594 h 1842448"/>
                <a:gd name="connsiteX66" fmla="*/ 20471 w 1965277"/>
                <a:gd name="connsiteY66" fmla="*/ 1187355 h 1842448"/>
                <a:gd name="connsiteX67" fmla="*/ 20471 w 1965277"/>
                <a:gd name="connsiteY67" fmla="*/ 1125940 h 1842448"/>
                <a:gd name="connsiteX68" fmla="*/ 13648 w 1965277"/>
                <a:gd name="connsiteY68" fmla="*/ 996287 h 1842448"/>
                <a:gd name="connsiteX69" fmla="*/ 68239 w 1965277"/>
                <a:gd name="connsiteY69" fmla="*/ 893928 h 1842448"/>
                <a:gd name="connsiteX70" fmla="*/ 95534 w 1965277"/>
                <a:gd name="connsiteY70" fmla="*/ 825690 h 1842448"/>
                <a:gd name="connsiteX71" fmla="*/ 143301 w 1965277"/>
                <a:gd name="connsiteY71" fmla="*/ 750627 h 1842448"/>
                <a:gd name="connsiteX72" fmla="*/ 225188 w 1965277"/>
                <a:gd name="connsiteY72" fmla="*/ 634621 h 1842448"/>
                <a:gd name="connsiteX73" fmla="*/ 259307 w 1965277"/>
                <a:gd name="connsiteY73" fmla="*/ 545910 h 1842448"/>
                <a:gd name="connsiteX74" fmla="*/ 279779 w 1965277"/>
                <a:gd name="connsiteY74" fmla="*/ 470848 h 1842448"/>
                <a:gd name="connsiteX75" fmla="*/ 279779 w 1965277"/>
                <a:gd name="connsiteY75" fmla="*/ 402609 h 1842448"/>
                <a:gd name="connsiteX76" fmla="*/ 320722 w 1965277"/>
                <a:gd name="connsiteY76" fmla="*/ 327546 h 1842448"/>
                <a:gd name="connsiteX77" fmla="*/ 348018 w 1965277"/>
                <a:gd name="connsiteY77" fmla="*/ 266131 h 1842448"/>
                <a:gd name="connsiteX78" fmla="*/ 361666 w 1965277"/>
                <a:gd name="connsiteY78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28800 w 1965277"/>
                <a:gd name="connsiteY36" fmla="*/ 1194179 h 1842448"/>
                <a:gd name="connsiteX37" fmla="*/ 1808328 w 1965277"/>
                <a:gd name="connsiteY37" fmla="*/ 1296537 h 1842448"/>
                <a:gd name="connsiteX38" fmla="*/ 1781033 w 1965277"/>
                <a:gd name="connsiteY38" fmla="*/ 1344304 h 1842448"/>
                <a:gd name="connsiteX39" fmla="*/ 1746913 w 1965277"/>
                <a:gd name="connsiteY39" fmla="*/ 1357952 h 1842448"/>
                <a:gd name="connsiteX40" fmla="*/ 1726442 w 1965277"/>
                <a:gd name="connsiteY40" fmla="*/ 1405719 h 1842448"/>
                <a:gd name="connsiteX41" fmla="*/ 1699146 w 1965277"/>
                <a:gd name="connsiteY41" fmla="*/ 1439839 h 1842448"/>
                <a:gd name="connsiteX42" fmla="*/ 1726442 w 1965277"/>
                <a:gd name="connsiteY42" fmla="*/ 1521725 h 1842448"/>
                <a:gd name="connsiteX43" fmla="*/ 1753737 w 1965277"/>
                <a:gd name="connsiteY43" fmla="*/ 1617260 h 1842448"/>
                <a:gd name="connsiteX44" fmla="*/ 1767385 w 1965277"/>
                <a:gd name="connsiteY44" fmla="*/ 1665027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08328 w 1965277"/>
                <a:gd name="connsiteY37" fmla="*/ 1296537 h 1842448"/>
                <a:gd name="connsiteX38" fmla="*/ 1781033 w 1965277"/>
                <a:gd name="connsiteY38" fmla="*/ 1344304 h 1842448"/>
                <a:gd name="connsiteX39" fmla="*/ 1746913 w 1965277"/>
                <a:gd name="connsiteY39" fmla="*/ 1357952 h 1842448"/>
                <a:gd name="connsiteX40" fmla="*/ 1726442 w 1965277"/>
                <a:gd name="connsiteY40" fmla="*/ 1405719 h 1842448"/>
                <a:gd name="connsiteX41" fmla="*/ 1699146 w 1965277"/>
                <a:gd name="connsiteY41" fmla="*/ 1439839 h 1842448"/>
                <a:gd name="connsiteX42" fmla="*/ 1726442 w 1965277"/>
                <a:gd name="connsiteY42" fmla="*/ 1521725 h 1842448"/>
                <a:gd name="connsiteX43" fmla="*/ 1753737 w 1965277"/>
                <a:gd name="connsiteY43" fmla="*/ 1617260 h 1842448"/>
                <a:gd name="connsiteX44" fmla="*/ 1767385 w 1965277"/>
                <a:gd name="connsiteY44" fmla="*/ 1665027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34330 w 1965277"/>
                <a:gd name="connsiteY37" fmla="*/ 1296537 h 1842448"/>
                <a:gd name="connsiteX38" fmla="*/ 1781033 w 1965277"/>
                <a:gd name="connsiteY38" fmla="*/ 1344304 h 1842448"/>
                <a:gd name="connsiteX39" fmla="*/ 1746913 w 1965277"/>
                <a:gd name="connsiteY39" fmla="*/ 1357952 h 1842448"/>
                <a:gd name="connsiteX40" fmla="*/ 1726442 w 1965277"/>
                <a:gd name="connsiteY40" fmla="*/ 1405719 h 1842448"/>
                <a:gd name="connsiteX41" fmla="*/ 1699146 w 1965277"/>
                <a:gd name="connsiteY41" fmla="*/ 1439839 h 1842448"/>
                <a:gd name="connsiteX42" fmla="*/ 1726442 w 1965277"/>
                <a:gd name="connsiteY42" fmla="*/ 1521725 h 1842448"/>
                <a:gd name="connsiteX43" fmla="*/ 1753737 w 1965277"/>
                <a:gd name="connsiteY43" fmla="*/ 1617260 h 1842448"/>
                <a:gd name="connsiteX44" fmla="*/ 1767385 w 1965277"/>
                <a:gd name="connsiteY44" fmla="*/ 1665027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34330 w 1965277"/>
                <a:gd name="connsiteY37" fmla="*/ 1296537 h 1842448"/>
                <a:gd name="connsiteX38" fmla="*/ 1781033 w 1965277"/>
                <a:gd name="connsiteY38" fmla="*/ 1344304 h 1842448"/>
                <a:gd name="connsiteX39" fmla="*/ 1746913 w 1965277"/>
                <a:gd name="connsiteY39" fmla="*/ 1357952 h 1842448"/>
                <a:gd name="connsiteX40" fmla="*/ 1726442 w 1965277"/>
                <a:gd name="connsiteY40" fmla="*/ 1405719 h 1842448"/>
                <a:gd name="connsiteX41" fmla="*/ 1699146 w 1965277"/>
                <a:gd name="connsiteY41" fmla="*/ 1439839 h 1842448"/>
                <a:gd name="connsiteX42" fmla="*/ 1726442 w 1965277"/>
                <a:gd name="connsiteY42" fmla="*/ 1521725 h 1842448"/>
                <a:gd name="connsiteX43" fmla="*/ 1753737 w 1965277"/>
                <a:gd name="connsiteY43" fmla="*/ 1617260 h 1842448"/>
                <a:gd name="connsiteX44" fmla="*/ 1767385 w 1965277"/>
                <a:gd name="connsiteY44" fmla="*/ 1665027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781033 w 1965277"/>
                <a:gd name="connsiteY38" fmla="*/ 1344304 h 1842448"/>
                <a:gd name="connsiteX39" fmla="*/ 1746913 w 1965277"/>
                <a:gd name="connsiteY39" fmla="*/ 1357952 h 1842448"/>
                <a:gd name="connsiteX40" fmla="*/ 1726442 w 1965277"/>
                <a:gd name="connsiteY40" fmla="*/ 1405719 h 1842448"/>
                <a:gd name="connsiteX41" fmla="*/ 1699146 w 1965277"/>
                <a:gd name="connsiteY41" fmla="*/ 1439839 h 1842448"/>
                <a:gd name="connsiteX42" fmla="*/ 1726442 w 1965277"/>
                <a:gd name="connsiteY42" fmla="*/ 1521725 h 1842448"/>
                <a:gd name="connsiteX43" fmla="*/ 1753737 w 1965277"/>
                <a:gd name="connsiteY43" fmla="*/ 1617260 h 1842448"/>
                <a:gd name="connsiteX44" fmla="*/ 1767385 w 1965277"/>
                <a:gd name="connsiteY44" fmla="*/ 1665027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46913 w 1965277"/>
                <a:gd name="connsiteY39" fmla="*/ 1357952 h 1842448"/>
                <a:gd name="connsiteX40" fmla="*/ 1726442 w 1965277"/>
                <a:gd name="connsiteY40" fmla="*/ 1405719 h 1842448"/>
                <a:gd name="connsiteX41" fmla="*/ 1699146 w 1965277"/>
                <a:gd name="connsiteY41" fmla="*/ 1439839 h 1842448"/>
                <a:gd name="connsiteX42" fmla="*/ 1726442 w 1965277"/>
                <a:gd name="connsiteY42" fmla="*/ 1521725 h 1842448"/>
                <a:gd name="connsiteX43" fmla="*/ 1753737 w 1965277"/>
                <a:gd name="connsiteY43" fmla="*/ 1617260 h 1842448"/>
                <a:gd name="connsiteX44" fmla="*/ 1767385 w 1965277"/>
                <a:gd name="connsiteY44" fmla="*/ 1665027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699146 w 1965277"/>
                <a:gd name="connsiteY41" fmla="*/ 1439839 h 1842448"/>
                <a:gd name="connsiteX42" fmla="*/ 1726442 w 1965277"/>
                <a:gd name="connsiteY42" fmla="*/ 1521725 h 1842448"/>
                <a:gd name="connsiteX43" fmla="*/ 1753737 w 1965277"/>
                <a:gd name="connsiteY43" fmla="*/ 1617260 h 1842448"/>
                <a:gd name="connsiteX44" fmla="*/ 1767385 w 1965277"/>
                <a:gd name="connsiteY44" fmla="*/ 1665027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26442 w 1965277"/>
                <a:gd name="connsiteY42" fmla="*/ 1521725 h 1842448"/>
                <a:gd name="connsiteX43" fmla="*/ 1753737 w 1965277"/>
                <a:gd name="connsiteY43" fmla="*/ 1617260 h 1842448"/>
                <a:gd name="connsiteX44" fmla="*/ 1767385 w 1965277"/>
                <a:gd name="connsiteY44" fmla="*/ 1665027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53737 w 1965277"/>
                <a:gd name="connsiteY43" fmla="*/ 1617260 h 1842448"/>
                <a:gd name="connsiteX44" fmla="*/ 1767385 w 1965277"/>
                <a:gd name="connsiteY44" fmla="*/ 1665027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67385 w 1965277"/>
                <a:gd name="connsiteY44" fmla="*/ 1665027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44555 w 1965277"/>
                <a:gd name="connsiteY45" fmla="*/ 1760561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74890 w 1965277"/>
                <a:gd name="connsiteY45" fmla="*/ 1764895 h 1842448"/>
                <a:gd name="connsiteX46" fmla="*/ 1562668 w 1965277"/>
                <a:gd name="connsiteY46" fmla="*/ 1760561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74890 w 1965277"/>
                <a:gd name="connsiteY45" fmla="*/ 1764895 h 1842448"/>
                <a:gd name="connsiteX46" fmla="*/ 1554000 w 1965277"/>
                <a:gd name="connsiteY46" fmla="*/ 1777896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794681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74890 w 1965277"/>
                <a:gd name="connsiteY45" fmla="*/ 1764895 h 1842448"/>
                <a:gd name="connsiteX46" fmla="*/ 1554000 w 1965277"/>
                <a:gd name="connsiteY46" fmla="*/ 1777896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825016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774209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784719 w 1965277"/>
                <a:gd name="connsiteY31" fmla="*/ 1009934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74890 w 1965277"/>
                <a:gd name="connsiteY45" fmla="*/ 1764895 h 1842448"/>
                <a:gd name="connsiteX46" fmla="*/ 1554000 w 1965277"/>
                <a:gd name="connsiteY46" fmla="*/ 1777896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825016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800211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828056 w 1965277"/>
                <a:gd name="connsiteY31" fmla="*/ 992599 h 1842448"/>
                <a:gd name="connsiteX32" fmla="*/ 1818063 w 1965277"/>
                <a:gd name="connsiteY32" fmla="*/ 1014074 h 1842448"/>
                <a:gd name="connsiteX33" fmla="*/ 1818063 w 1965277"/>
                <a:gd name="connsiteY33" fmla="*/ 1053077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74890 w 1965277"/>
                <a:gd name="connsiteY45" fmla="*/ 1764895 h 1842448"/>
                <a:gd name="connsiteX46" fmla="*/ 1554000 w 1965277"/>
                <a:gd name="connsiteY46" fmla="*/ 1777896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825016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800211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781033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828056 w 1965277"/>
                <a:gd name="connsiteY31" fmla="*/ 992599 h 1842448"/>
                <a:gd name="connsiteX32" fmla="*/ 1818063 w 1965277"/>
                <a:gd name="connsiteY32" fmla="*/ 1014074 h 1842448"/>
                <a:gd name="connsiteX33" fmla="*/ 1844065 w 1965277"/>
                <a:gd name="connsiteY33" fmla="*/ 1048743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74890 w 1965277"/>
                <a:gd name="connsiteY45" fmla="*/ 1764895 h 1842448"/>
                <a:gd name="connsiteX46" fmla="*/ 1554000 w 1965277"/>
                <a:gd name="connsiteY46" fmla="*/ 1777896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825016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800211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815702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81583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828056 w 1965277"/>
                <a:gd name="connsiteY31" fmla="*/ 992599 h 1842448"/>
                <a:gd name="connsiteX32" fmla="*/ 1818063 w 1965277"/>
                <a:gd name="connsiteY32" fmla="*/ 1014074 h 1842448"/>
                <a:gd name="connsiteX33" fmla="*/ 1844065 w 1965277"/>
                <a:gd name="connsiteY33" fmla="*/ 1048743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74890 w 1965277"/>
                <a:gd name="connsiteY45" fmla="*/ 1764895 h 1842448"/>
                <a:gd name="connsiteX46" fmla="*/ 1554000 w 1965277"/>
                <a:gd name="connsiteY46" fmla="*/ 1777896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825016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800211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815702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94584 w 1965277"/>
                <a:gd name="connsiteY28" fmla="*/ 875947 h 1842448"/>
                <a:gd name="connsiteX29" fmla="*/ 1774759 w 1965277"/>
                <a:gd name="connsiteY29" fmla="*/ 939851 h 1842448"/>
                <a:gd name="connsiteX30" fmla="*/ 1766059 w 1965277"/>
                <a:gd name="connsiteY30" fmla="*/ 957736 h 1842448"/>
                <a:gd name="connsiteX31" fmla="*/ 1828056 w 1965277"/>
                <a:gd name="connsiteY31" fmla="*/ 992599 h 1842448"/>
                <a:gd name="connsiteX32" fmla="*/ 1818063 w 1965277"/>
                <a:gd name="connsiteY32" fmla="*/ 1014074 h 1842448"/>
                <a:gd name="connsiteX33" fmla="*/ 1844065 w 1965277"/>
                <a:gd name="connsiteY33" fmla="*/ 1048743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74890 w 1965277"/>
                <a:gd name="connsiteY45" fmla="*/ 1764895 h 1842448"/>
                <a:gd name="connsiteX46" fmla="*/ 1554000 w 1965277"/>
                <a:gd name="connsiteY46" fmla="*/ 1777896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825016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800211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815702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94584 w 1965277"/>
                <a:gd name="connsiteY28" fmla="*/ 875947 h 1842448"/>
                <a:gd name="connsiteX29" fmla="*/ 1774759 w 1965277"/>
                <a:gd name="connsiteY29" fmla="*/ 939851 h 1842448"/>
                <a:gd name="connsiteX30" fmla="*/ 1800728 w 1965277"/>
                <a:gd name="connsiteY30" fmla="*/ 953403 h 1842448"/>
                <a:gd name="connsiteX31" fmla="*/ 1828056 w 1965277"/>
                <a:gd name="connsiteY31" fmla="*/ 992599 h 1842448"/>
                <a:gd name="connsiteX32" fmla="*/ 1818063 w 1965277"/>
                <a:gd name="connsiteY32" fmla="*/ 1014074 h 1842448"/>
                <a:gd name="connsiteX33" fmla="*/ 1844065 w 1965277"/>
                <a:gd name="connsiteY33" fmla="*/ 1048743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74890 w 1965277"/>
                <a:gd name="connsiteY45" fmla="*/ 1764895 h 1842448"/>
                <a:gd name="connsiteX46" fmla="*/ 1554000 w 1965277"/>
                <a:gd name="connsiteY46" fmla="*/ 1777896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825016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800211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  <a:gd name="connsiteX0" fmla="*/ 361666 w 1965277"/>
                <a:gd name="connsiteY0" fmla="*/ 211540 h 1842448"/>
                <a:gd name="connsiteX1" fmla="*/ 532263 w 1965277"/>
                <a:gd name="connsiteY1" fmla="*/ 300251 h 1842448"/>
                <a:gd name="connsiteX2" fmla="*/ 730155 w 1965277"/>
                <a:gd name="connsiteY2" fmla="*/ 259307 h 1842448"/>
                <a:gd name="connsiteX3" fmla="*/ 771098 w 1965277"/>
                <a:gd name="connsiteY3" fmla="*/ 163773 h 1842448"/>
                <a:gd name="connsiteX4" fmla="*/ 832513 w 1965277"/>
                <a:gd name="connsiteY4" fmla="*/ 211540 h 1842448"/>
                <a:gd name="connsiteX5" fmla="*/ 941695 w 1965277"/>
                <a:gd name="connsiteY5" fmla="*/ 143301 h 1842448"/>
                <a:gd name="connsiteX6" fmla="*/ 1023582 w 1965277"/>
                <a:gd name="connsiteY6" fmla="*/ 61415 h 1842448"/>
                <a:gd name="connsiteX7" fmla="*/ 1078173 w 1965277"/>
                <a:gd name="connsiteY7" fmla="*/ 27296 h 1842448"/>
                <a:gd name="connsiteX8" fmla="*/ 1235122 w 1965277"/>
                <a:gd name="connsiteY8" fmla="*/ 0 h 1842448"/>
                <a:gd name="connsiteX9" fmla="*/ 1371600 w 1965277"/>
                <a:gd name="connsiteY9" fmla="*/ 13648 h 1842448"/>
                <a:gd name="connsiteX10" fmla="*/ 1487606 w 1965277"/>
                <a:gd name="connsiteY10" fmla="*/ 47767 h 1842448"/>
                <a:gd name="connsiteX11" fmla="*/ 1596788 w 1965277"/>
                <a:gd name="connsiteY11" fmla="*/ 109182 h 1842448"/>
                <a:gd name="connsiteX12" fmla="*/ 1719618 w 1965277"/>
                <a:gd name="connsiteY12" fmla="*/ 129654 h 1842448"/>
                <a:gd name="connsiteX13" fmla="*/ 1794680 w 1965277"/>
                <a:gd name="connsiteY13" fmla="*/ 136478 h 1842448"/>
                <a:gd name="connsiteX14" fmla="*/ 1937982 w 1965277"/>
                <a:gd name="connsiteY14" fmla="*/ 156949 h 1842448"/>
                <a:gd name="connsiteX15" fmla="*/ 1965277 w 1965277"/>
                <a:gd name="connsiteY15" fmla="*/ 170597 h 1842448"/>
                <a:gd name="connsiteX16" fmla="*/ 1924334 w 1965277"/>
                <a:gd name="connsiteY16" fmla="*/ 259307 h 1842448"/>
                <a:gd name="connsiteX17" fmla="*/ 1868450 w 1965277"/>
                <a:gd name="connsiteY17" fmla="*/ 367196 h 1842448"/>
                <a:gd name="connsiteX18" fmla="*/ 1874400 w 1965277"/>
                <a:gd name="connsiteY18" fmla="*/ 403029 h 1842448"/>
                <a:gd name="connsiteX19" fmla="*/ 1841154 w 1965277"/>
                <a:gd name="connsiteY19" fmla="*/ 438571 h 1842448"/>
                <a:gd name="connsiteX20" fmla="*/ 1835397 w 1965277"/>
                <a:gd name="connsiteY20" fmla="*/ 459367 h 1842448"/>
                <a:gd name="connsiteX21" fmla="*/ 1812014 w 1965277"/>
                <a:gd name="connsiteY21" fmla="*/ 491319 h 1842448"/>
                <a:gd name="connsiteX22" fmla="*/ 1829349 w 1965277"/>
                <a:gd name="connsiteY22" fmla="*/ 575050 h 1842448"/>
                <a:gd name="connsiteX23" fmla="*/ 1838015 w 1965277"/>
                <a:gd name="connsiteY23" fmla="*/ 615347 h 1842448"/>
                <a:gd name="connsiteX24" fmla="*/ 1815702 w 1965277"/>
                <a:gd name="connsiteY24" fmla="*/ 661916 h 1842448"/>
                <a:gd name="connsiteX25" fmla="*/ 1820036 w 1965277"/>
                <a:gd name="connsiteY25" fmla="*/ 670583 h 1842448"/>
                <a:gd name="connsiteX26" fmla="*/ 1774209 w 1965277"/>
                <a:gd name="connsiteY26" fmla="*/ 771099 h 1842448"/>
                <a:gd name="connsiteX27" fmla="*/ 1774209 w 1965277"/>
                <a:gd name="connsiteY27" fmla="*/ 771099 h 1842448"/>
                <a:gd name="connsiteX28" fmla="*/ 1794584 w 1965277"/>
                <a:gd name="connsiteY28" fmla="*/ 875947 h 1842448"/>
                <a:gd name="connsiteX29" fmla="*/ 1774759 w 1965277"/>
                <a:gd name="connsiteY29" fmla="*/ 939851 h 1842448"/>
                <a:gd name="connsiteX30" fmla="*/ 1800728 w 1965277"/>
                <a:gd name="connsiteY30" fmla="*/ 953403 h 1842448"/>
                <a:gd name="connsiteX31" fmla="*/ 1828056 w 1965277"/>
                <a:gd name="connsiteY31" fmla="*/ 992599 h 1842448"/>
                <a:gd name="connsiteX32" fmla="*/ 1818063 w 1965277"/>
                <a:gd name="connsiteY32" fmla="*/ 1014074 h 1842448"/>
                <a:gd name="connsiteX33" fmla="*/ 1874400 w 1965277"/>
                <a:gd name="connsiteY33" fmla="*/ 1027075 h 1842448"/>
                <a:gd name="connsiteX34" fmla="*/ 1794680 w 1965277"/>
                <a:gd name="connsiteY34" fmla="*/ 1112293 h 1842448"/>
                <a:gd name="connsiteX35" fmla="*/ 1794680 w 1965277"/>
                <a:gd name="connsiteY35" fmla="*/ 1112293 h 1842448"/>
                <a:gd name="connsiteX36" fmla="*/ 1867803 w 1965277"/>
                <a:gd name="connsiteY36" fmla="*/ 1150842 h 1842448"/>
                <a:gd name="connsiteX37" fmla="*/ 1873333 w 1965277"/>
                <a:gd name="connsiteY37" fmla="*/ 1296537 h 1842448"/>
                <a:gd name="connsiteX38" fmla="*/ 1811368 w 1965277"/>
                <a:gd name="connsiteY38" fmla="*/ 1383307 h 1842448"/>
                <a:gd name="connsiteX39" fmla="*/ 1759914 w 1965277"/>
                <a:gd name="connsiteY39" fmla="*/ 1392621 h 1842448"/>
                <a:gd name="connsiteX40" fmla="*/ 1726442 w 1965277"/>
                <a:gd name="connsiteY40" fmla="*/ 1405719 h 1842448"/>
                <a:gd name="connsiteX41" fmla="*/ 1751150 w 1965277"/>
                <a:gd name="connsiteY41" fmla="*/ 1439839 h 1842448"/>
                <a:gd name="connsiteX42" fmla="*/ 1761111 w 1965277"/>
                <a:gd name="connsiteY42" fmla="*/ 1521725 h 1842448"/>
                <a:gd name="connsiteX43" fmla="*/ 1779739 w 1965277"/>
                <a:gd name="connsiteY43" fmla="*/ 1625927 h 1842448"/>
                <a:gd name="connsiteX44" fmla="*/ 1789053 w 1965277"/>
                <a:gd name="connsiteY44" fmla="*/ 1682362 h 1842448"/>
                <a:gd name="connsiteX45" fmla="*/ 1674890 w 1965277"/>
                <a:gd name="connsiteY45" fmla="*/ 1764895 h 1842448"/>
                <a:gd name="connsiteX46" fmla="*/ 1554000 w 1965277"/>
                <a:gd name="connsiteY46" fmla="*/ 1777896 h 1842448"/>
                <a:gd name="connsiteX47" fmla="*/ 1460310 w 1965277"/>
                <a:gd name="connsiteY47" fmla="*/ 1787857 h 1842448"/>
                <a:gd name="connsiteX48" fmla="*/ 1351128 w 1965277"/>
                <a:gd name="connsiteY48" fmla="*/ 1787857 h 1842448"/>
                <a:gd name="connsiteX49" fmla="*/ 1269242 w 1965277"/>
                <a:gd name="connsiteY49" fmla="*/ 1825016 h 1842448"/>
                <a:gd name="connsiteX50" fmla="*/ 1207827 w 1965277"/>
                <a:gd name="connsiteY50" fmla="*/ 1842448 h 1842448"/>
                <a:gd name="connsiteX51" fmla="*/ 1119116 w 1965277"/>
                <a:gd name="connsiteY51" fmla="*/ 1842448 h 1842448"/>
                <a:gd name="connsiteX52" fmla="*/ 1044054 w 1965277"/>
                <a:gd name="connsiteY52" fmla="*/ 1821976 h 1842448"/>
                <a:gd name="connsiteX53" fmla="*/ 900752 w 1965277"/>
                <a:gd name="connsiteY53" fmla="*/ 1800211 h 1842448"/>
                <a:gd name="connsiteX54" fmla="*/ 812042 w 1965277"/>
                <a:gd name="connsiteY54" fmla="*/ 1767385 h 1842448"/>
                <a:gd name="connsiteX55" fmla="*/ 777922 w 1965277"/>
                <a:gd name="connsiteY55" fmla="*/ 1767385 h 1842448"/>
                <a:gd name="connsiteX56" fmla="*/ 696036 w 1965277"/>
                <a:gd name="connsiteY56" fmla="*/ 1746913 h 1842448"/>
                <a:gd name="connsiteX57" fmla="*/ 607325 w 1965277"/>
                <a:gd name="connsiteY57" fmla="*/ 1678675 h 1842448"/>
                <a:gd name="connsiteX58" fmla="*/ 573206 w 1965277"/>
                <a:gd name="connsiteY58" fmla="*/ 1651379 h 1842448"/>
                <a:gd name="connsiteX59" fmla="*/ 525439 w 1965277"/>
                <a:gd name="connsiteY59" fmla="*/ 1583140 h 1842448"/>
                <a:gd name="connsiteX60" fmla="*/ 443552 w 1965277"/>
                <a:gd name="connsiteY60" fmla="*/ 1501254 h 1842448"/>
                <a:gd name="connsiteX61" fmla="*/ 354842 w 1965277"/>
                <a:gd name="connsiteY61" fmla="*/ 1439839 h 1842448"/>
                <a:gd name="connsiteX62" fmla="*/ 259307 w 1965277"/>
                <a:gd name="connsiteY62" fmla="*/ 1392072 h 1842448"/>
                <a:gd name="connsiteX63" fmla="*/ 156949 w 1965277"/>
                <a:gd name="connsiteY63" fmla="*/ 1351128 h 1842448"/>
                <a:gd name="connsiteX64" fmla="*/ 88710 w 1965277"/>
                <a:gd name="connsiteY64" fmla="*/ 1351128 h 1842448"/>
                <a:gd name="connsiteX65" fmla="*/ 27295 w 1965277"/>
                <a:gd name="connsiteY65" fmla="*/ 1303361 h 1842448"/>
                <a:gd name="connsiteX66" fmla="*/ 0 w 1965277"/>
                <a:gd name="connsiteY66" fmla="*/ 1255594 h 1842448"/>
                <a:gd name="connsiteX67" fmla="*/ 20471 w 1965277"/>
                <a:gd name="connsiteY67" fmla="*/ 1187355 h 1842448"/>
                <a:gd name="connsiteX68" fmla="*/ 20471 w 1965277"/>
                <a:gd name="connsiteY68" fmla="*/ 1125940 h 1842448"/>
                <a:gd name="connsiteX69" fmla="*/ 13648 w 1965277"/>
                <a:gd name="connsiteY69" fmla="*/ 996287 h 1842448"/>
                <a:gd name="connsiteX70" fmla="*/ 68239 w 1965277"/>
                <a:gd name="connsiteY70" fmla="*/ 893928 h 1842448"/>
                <a:gd name="connsiteX71" fmla="*/ 95534 w 1965277"/>
                <a:gd name="connsiteY71" fmla="*/ 825690 h 1842448"/>
                <a:gd name="connsiteX72" fmla="*/ 143301 w 1965277"/>
                <a:gd name="connsiteY72" fmla="*/ 750627 h 1842448"/>
                <a:gd name="connsiteX73" fmla="*/ 225188 w 1965277"/>
                <a:gd name="connsiteY73" fmla="*/ 634621 h 1842448"/>
                <a:gd name="connsiteX74" fmla="*/ 259307 w 1965277"/>
                <a:gd name="connsiteY74" fmla="*/ 545910 h 1842448"/>
                <a:gd name="connsiteX75" fmla="*/ 279779 w 1965277"/>
                <a:gd name="connsiteY75" fmla="*/ 470848 h 1842448"/>
                <a:gd name="connsiteX76" fmla="*/ 279779 w 1965277"/>
                <a:gd name="connsiteY76" fmla="*/ 402609 h 1842448"/>
                <a:gd name="connsiteX77" fmla="*/ 320722 w 1965277"/>
                <a:gd name="connsiteY77" fmla="*/ 327546 h 1842448"/>
                <a:gd name="connsiteX78" fmla="*/ 348018 w 1965277"/>
                <a:gd name="connsiteY78" fmla="*/ 266131 h 1842448"/>
                <a:gd name="connsiteX79" fmla="*/ 361666 w 1965277"/>
                <a:gd name="connsiteY79" fmla="*/ 211540 h 184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65277" h="1842448">
                  <a:moveTo>
                    <a:pt x="361666" y="211540"/>
                  </a:moveTo>
                  <a:lnTo>
                    <a:pt x="532263" y="300251"/>
                  </a:lnTo>
                  <a:lnTo>
                    <a:pt x="730155" y="259307"/>
                  </a:lnTo>
                  <a:lnTo>
                    <a:pt x="771098" y="163773"/>
                  </a:lnTo>
                  <a:lnTo>
                    <a:pt x="832513" y="211540"/>
                  </a:lnTo>
                  <a:lnTo>
                    <a:pt x="941695" y="143301"/>
                  </a:lnTo>
                  <a:lnTo>
                    <a:pt x="1023582" y="61415"/>
                  </a:lnTo>
                  <a:lnTo>
                    <a:pt x="1078173" y="27296"/>
                  </a:lnTo>
                  <a:lnTo>
                    <a:pt x="1235122" y="0"/>
                  </a:lnTo>
                  <a:lnTo>
                    <a:pt x="1371600" y="13648"/>
                  </a:lnTo>
                  <a:lnTo>
                    <a:pt x="1487606" y="47767"/>
                  </a:lnTo>
                  <a:lnTo>
                    <a:pt x="1596788" y="109182"/>
                  </a:lnTo>
                  <a:lnTo>
                    <a:pt x="1719618" y="129654"/>
                  </a:lnTo>
                  <a:lnTo>
                    <a:pt x="1794680" y="136478"/>
                  </a:lnTo>
                  <a:lnTo>
                    <a:pt x="1937982" y="156949"/>
                  </a:lnTo>
                  <a:lnTo>
                    <a:pt x="1965277" y="170597"/>
                  </a:lnTo>
                  <a:lnTo>
                    <a:pt x="1924334" y="259307"/>
                  </a:lnTo>
                  <a:lnTo>
                    <a:pt x="1868450" y="367196"/>
                  </a:lnTo>
                  <a:cubicBezTo>
                    <a:pt x="1861766" y="376251"/>
                    <a:pt x="1881084" y="393974"/>
                    <a:pt x="1874400" y="403029"/>
                  </a:cubicBezTo>
                  <a:lnTo>
                    <a:pt x="1841154" y="438571"/>
                  </a:lnTo>
                  <a:cubicBezTo>
                    <a:pt x="1840680" y="445503"/>
                    <a:pt x="1835871" y="452435"/>
                    <a:pt x="1835397" y="459367"/>
                  </a:cubicBezTo>
                  <a:lnTo>
                    <a:pt x="1812014" y="491319"/>
                  </a:lnTo>
                  <a:cubicBezTo>
                    <a:pt x="1823570" y="519229"/>
                    <a:pt x="1825015" y="554379"/>
                    <a:pt x="1829349" y="575050"/>
                  </a:cubicBezTo>
                  <a:cubicBezTo>
                    <a:pt x="1833683" y="595721"/>
                    <a:pt x="1840904" y="604804"/>
                    <a:pt x="1838015" y="615347"/>
                  </a:cubicBezTo>
                  <a:cubicBezTo>
                    <a:pt x="1824799" y="633759"/>
                    <a:pt x="1818699" y="652710"/>
                    <a:pt x="1815702" y="661916"/>
                  </a:cubicBezTo>
                  <a:cubicBezTo>
                    <a:pt x="1812706" y="671122"/>
                    <a:pt x="1826951" y="652386"/>
                    <a:pt x="1820036" y="670583"/>
                  </a:cubicBezTo>
                  <a:cubicBezTo>
                    <a:pt x="1813121" y="688780"/>
                    <a:pt x="1789485" y="737594"/>
                    <a:pt x="1774209" y="771099"/>
                  </a:cubicBezTo>
                  <a:lnTo>
                    <a:pt x="1774209" y="771099"/>
                  </a:lnTo>
                  <a:lnTo>
                    <a:pt x="1794584" y="875947"/>
                  </a:lnTo>
                  <a:lnTo>
                    <a:pt x="1774759" y="939851"/>
                  </a:lnTo>
                  <a:cubicBezTo>
                    <a:pt x="1776193" y="944368"/>
                    <a:pt x="1799294" y="948886"/>
                    <a:pt x="1800728" y="953403"/>
                  </a:cubicBezTo>
                  <a:lnTo>
                    <a:pt x="1828056" y="992599"/>
                  </a:lnTo>
                  <a:cubicBezTo>
                    <a:pt x="1831667" y="1004878"/>
                    <a:pt x="1812506" y="1006884"/>
                    <a:pt x="1818063" y="1014074"/>
                  </a:cubicBezTo>
                  <a:cubicBezTo>
                    <a:pt x="1823620" y="1021264"/>
                    <a:pt x="1873241" y="1013594"/>
                    <a:pt x="1874400" y="1027075"/>
                  </a:cubicBezTo>
                  <a:lnTo>
                    <a:pt x="1794680" y="1112293"/>
                  </a:lnTo>
                  <a:lnTo>
                    <a:pt x="1794680" y="1112293"/>
                  </a:lnTo>
                  <a:lnTo>
                    <a:pt x="1867803" y="1150842"/>
                  </a:lnTo>
                  <a:cubicBezTo>
                    <a:pt x="1856645" y="1199407"/>
                    <a:pt x="1910493" y="1247972"/>
                    <a:pt x="1873333" y="1296537"/>
                  </a:cubicBezTo>
                  <a:lnTo>
                    <a:pt x="1811368" y="1383307"/>
                  </a:lnTo>
                  <a:lnTo>
                    <a:pt x="1759914" y="1392621"/>
                  </a:lnTo>
                  <a:lnTo>
                    <a:pt x="1726442" y="1405719"/>
                  </a:lnTo>
                  <a:lnTo>
                    <a:pt x="1751150" y="1439839"/>
                  </a:lnTo>
                  <a:lnTo>
                    <a:pt x="1761111" y="1521725"/>
                  </a:lnTo>
                  <a:cubicBezTo>
                    <a:pt x="1758653" y="1553570"/>
                    <a:pt x="1775082" y="1599154"/>
                    <a:pt x="1779739" y="1625927"/>
                  </a:cubicBezTo>
                  <a:cubicBezTo>
                    <a:pt x="1784396" y="1652700"/>
                    <a:pt x="1784504" y="1666440"/>
                    <a:pt x="1789053" y="1682362"/>
                  </a:cubicBezTo>
                  <a:lnTo>
                    <a:pt x="1674890" y="1764895"/>
                  </a:lnTo>
                  <a:lnTo>
                    <a:pt x="1554000" y="1777896"/>
                  </a:lnTo>
                  <a:lnTo>
                    <a:pt x="1460310" y="1787857"/>
                  </a:lnTo>
                  <a:lnTo>
                    <a:pt x="1351128" y="1787857"/>
                  </a:lnTo>
                  <a:lnTo>
                    <a:pt x="1269242" y="1825016"/>
                  </a:lnTo>
                  <a:lnTo>
                    <a:pt x="1207827" y="1842448"/>
                  </a:lnTo>
                  <a:lnTo>
                    <a:pt x="1119116" y="1842448"/>
                  </a:lnTo>
                  <a:lnTo>
                    <a:pt x="1044054" y="1821976"/>
                  </a:lnTo>
                  <a:lnTo>
                    <a:pt x="900752" y="1800211"/>
                  </a:lnTo>
                  <a:lnTo>
                    <a:pt x="812042" y="1767385"/>
                  </a:lnTo>
                  <a:lnTo>
                    <a:pt x="777922" y="1767385"/>
                  </a:lnTo>
                  <a:lnTo>
                    <a:pt x="696036" y="1746913"/>
                  </a:lnTo>
                  <a:lnTo>
                    <a:pt x="607325" y="1678675"/>
                  </a:lnTo>
                  <a:lnTo>
                    <a:pt x="573206" y="1651379"/>
                  </a:lnTo>
                  <a:lnTo>
                    <a:pt x="525439" y="1583140"/>
                  </a:lnTo>
                  <a:lnTo>
                    <a:pt x="443552" y="1501254"/>
                  </a:lnTo>
                  <a:lnTo>
                    <a:pt x="354842" y="1439839"/>
                  </a:lnTo>
                  <a:lnTo>
                    <a:pt x="259307" y="1392072"/>
                  </a:lnTo>
                  <a:lnTo>
                    <a:pt x="156949" y="1351128"/>
                  </a:lnTo>
                  <a:lnTo>
                    <a:pt x="88710" y="1351128"/>
                  </a:lnTo>
                  <a:lnTo>
                    <a:pt x="27295" y="1303361"/>
                  </a:lnTo>
                  <a:lnTo>
                    <a:pt x="0" y="1255594"/>
                  </a:lnTo>
                  <a:lnTo>
                    <a:pt x="20471" y="1187355"/>
                  </a:lnTo>
                  <a:lnTo>
                    <a:pt x="20471" y="1125940"/>
                  </a:lnTo>
                  <a:lnTo>
                    <a:pt x="13648" y="996287"/>
                  </a:lnTo>
                  <a:lnTo>
                    <a:pt x="68239" y="893928"/>
                  </a:lnTo>
                  <a:lnTo>
                    <a:pt x="95534" y="825690"/>
                  </a:lnTo>
                  <a:lnTo>
                    <a:pt x="143301" y="750627"/>
                  </a:lnTo>
                  <a:lnTo>
                    <a:pt x="225188" y="634621"/>
                  </a:lnTo>
                  <a:lnTo>
                    <a:pt x="259307" y="545910"/>
                  </a:lnTo>
                  <a:lnTo>
                    <a:pt x="279779" y="470848"/>
                  </a:lnTo>
                  <a:lnTo>
                    <a:pt x="279779" y="402609"/>
                  </a:lnTo>
                  <a:lnTo>
                    <a:pt x="320722" y="327546"/>
                  </a:lnTo>
                  <a:lnTo>
                    <a:pt x="348018" y="266131"/>
                  </a:lnTo>
                  <a:lnTo>
                    <a:pt x="361666" y="2115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7000" y="4338935"/>
              <a:ext cx="1145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Judah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 rot="2100000">
            <a:off x="4953000" y="1963469"/>
            <a:ext cx="0" cy="1846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9500000" flipV="1">
            <a:off x="4949164" y="1966630"/>
            <a:ext cx="0" cy="1846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124632" y="3661410"/>
            <a:ext cx="1435587" cy="2046349"/>
            <a:chOff x="4124632" y="3661410"/>
            <a:chExt cx="1435587" cy="2046349"/>
          </a:xfrm>
        </p:grpSpPr>
        <p:sp>
          <p:nvSpPr>
            <p:cNvPr id="30" name="Freeform 29"/>
            <p:cNvSpPr/>
            <p:nvPr/>
          </p:nvSpPr>
          <p:spPr>
            <a:xfrm>
              <a:off x="4124632" y="3661410"/>
              <a:ext cx="1435587" cy="2046349"/>
            </a:xfrm>
            <a:custGeom>
              <a:avLst/>
              <a:gdLst>
                <a:gd name="connsiteX0" fmla="*/ 104775 w 1285875"/>
                <a:gd name="connsiteY0" fmla="*/ 228600 h 1828800"/>
                <a:gd name="connsiteX1" fmla="*/ 342900 w 1285875"/>
                <a:gd name="connsiteY1" fmla="*/ 238125 h 1828800"/>
                <a:gd name="connsiteX2" fmla="*/ 514350 w 1285875"/>
                <a:gd name="connsiteY2" fmla="*/ 247650 h 1828800"/>
                <a:gd name="connsiteX3" fmla="*/ 647700 w 1285875"/>
                <a:gd name="connsiteY3" fmla="*/ 133350 h 1828800"/>
                <a:gd name="connsiteX4" fmla="*/ 809625 w 1285875"/>
                <a:gd name="connsiteY4" fmla="*/ 0 h 1828800"/>
                <a:gd name="connsiteX5" fmla="*/ 895350 w 1285875"/>
                <a:gd name="connsiteY5" fmla="*/ 142875 h 1828800"/>
                <a:gd name="connsiteX6" fmla="*/ 942975 w 1285875"/>
                <a:gd name="connsiteY6" fmla="*/ 381000 h 1828800"/>
                <a:gd name="connsiteX7" fmla="*/ 1047750 w 1285875"/>
                <a:gd name="connsiteY7" fmla="*/ 590550 h 1828800"/>
                <a:gd name="connsiteX8" fmla="*/ 1200150 w 1285875"/>
                <a:gd name="connsiteY8" fmla="*/ 828675 h 1828800"/>
                <a:gd name="connsiteX9" fmla="*/ 1285875 w 1285875"/>
                <a:gd name="connsiteY9" fmla="*/ 1038225 h 1828800"/>
                <a:gd name="connsiteX10" fmla="*/ 1228725 w 1285875"/>
                <a:gd name="connsiteY10" fmla="*/ 1257300 h 1828800"/>
                <a:gd name="connsiteX11" fmla="*/ 1143000 w 1285875"/>
                <a:gd name="connsiteY11" fmla="*/ 1438275 h 1828800"/>
                <a:gd name="connsiteX12" fmla="*/ 1009650 w 1285875"/>
                <a:gd name="connsiteY12" fmla="*/ 1466850 h 1828800"/>
                <a:gd name="connsiteX13" fmla="*/ 828675 w 1285875"/>
                <a:gd name="connsiteY13" fmla="*/ 1543050 h 1828800"/>
                <a:gd name="connsiteX14" fmla="*/ 762000 w 1285875"/>
                <a:gd name="connsiteY14" fmla="*/ 1704975 h 1828800"/>
                <a:gd name="connsiteX15" fmla="*/ 723900 w 1285875"/>
                <a:gd name="connsiteY15" fmla="*/ 1828800 h 1828800"/>
                <a:gd name="connsiteX16" fmla="*/ 447675 w 1285875"/>
                <a:gd name="connsiteY16" fmla="*/ 1676400 h 1828800"/>
                <a:gd name="connsiteX17" fmla="*/ 247650 w 1285875"/>
                <a:gd name="connsiteY17" fmla="*/ 1524000 h 1828800"/>
                <a:gd name="connsiteX18" fmla="*/ 0 w 1285875"/>
                <a:gd name="connsiteY18" fmla="*/ 1438275 h 1828800"/>
                <a:gd name="connsiteX19" fmla="*/ 0 w 1285875"/>
                <a:gd name="connsiteY19" fmla="*/ 1209675 h 1828800"/>
                <a:gd name="connsiteX20" fmla="*/ 0 w 1285875"/>
                <a:gd name="connsiteY20" fmla="*/ 1076325 h 1828800"/>
                <a:gd name="connsiteX21" fmla="*/ 38100 w 1285875"/>
                <a:gd name="connsiteY21" fmla="*/ 933450 h 1828800"/>
                <a:gd name="connsiteX22" fmla="*/ 47625 w 1285875"/>
                <a:gd name="connsiteY22" fmla="*/ 857250 h 1828800"/>
                <a:gd name="connsiteX23" fmla="*/ 114300 w 1285875"/>
                <a:gd name="connsiteY23" fmla="*/ 771525 h 1828800"/>
                <a:gd name="connsiteX24" fmla="*/ 76200 w 1285875"/>
                <a:gd name="connsiteY24" fmla="*/ 619125 h 1828800"/>
                <a:gd name="connsiteX25" fmla="*/ 47625 w 1285875"/>
                <a:gd name="connsiteY25" fmla="*/ 514350 h 1828800"/>
                <a:gd name="connsiteX26" fmla="*/ 66675 w 1285875"/>
                <a:gd name="connsiteY26" fmla="*/ 371475 h 1828800"/>
                <a:gd name="connsiteX27" fmla="*/ 104775 w 1285875"/>
                <a:gd name="connsiteY27" fmla="*/ 228600 h 1828800"/>
                <a:gd name="connsiteX0" fmla="*/ 104775 w 1285875"/>
                <a:gd name="connsiteY0" fmla="*/ 228600 h 1828800"/>
                <a:gd name="connsiteX1" fmla="*/ 342900 w 1285875"/>
                <a:gd name="connsiteY1" fmla="*/ 238125 h 1828800"/>
                <a:gd name="connsiteX2" fmla="*/ 514350 w 1285875"/>
                <a:gd name="connsiteY2" fmla="*/ 247650 h 1828800"/>
                <a:gd name="connsiteX3" fmla="*/ 647700 w 1285875"/>
                <a:gd name="connsiteY3" fmla="*/ 133350 h 1828800"/>
                <a:gd name="connsiteX4" fmla="*/ 809625 w 1285875"/>
                <a:gd name="connsiteY4" fmla="*/ 0 h 1828800"/>
                <a:gd name="connsiteX5" fmla="*/ 895350 w 1285875"/>
                <a:gd name="connsiteY5" fmla="*/ 142875 h 1828800"/>
                <a:gd name="connsiteX6" fmla="*/ 942975 w 1285875"/>
                <a:gd name="connsiteY6" fmla="*/ 381000 h 1828800"/>
                <a:gd name="connsiteX7" fmla="*/ 1047750 w 1285875"/>
                <a:gd name="connsiteY7" fmla="*/ 590550 h 1828800"/>
                <a:gd name="connsiteX8" fmla="*/ 1200150 w 1285875"/>
                <a:gd name="connsiteY8" fmla="*/ 828675 h 1828800"/>
                <a:gd name="connsiteX9" fmla="*/ 1285875 w 1285875"/>
                <a:gd name="connsiteY9" fmla="*/ 1038225 h 1828800"/>
                <a:gd name="connsiteX10" fmla="*/ 1228725 w 1285875"/>
                <a:gd name="connsiteY10" fmla="*/ 1257300 h 1828800"/>
                <a:gd name="connsiteX11" fmla="*/ 1143000 w 1285875"/>
                <a:gd name="connsiteY11" fmla="*/ 1438275 h 1828800"/>
                <a:gd name="connsiteX12" fmla="*/ 1009650 w 1285875"/>
                <a:gd name="connsiteY12" fmla="*/ 1466850 h 1828800"/>
                <a:gd name="connsiteX13" fmla="*/ 828675 w 1285875"/>
                <a:gd name="connsiteY13" fmla="*/ 1543050 h 1828800"/>
                <a:gd name="connsiteX14" fmla="*/ 762000 w 1285875"/>
                <a:gd name="connsiteY14" fmla="*/ 1704975 h 1828800"/>
                <a:gd name="connsiteX15" fmla="*/ 723900 w 1285875"/>
                <a:gd name="connsiteY15" fmla="*/ 1828800 h 1828800"/>
                <a:gd name="connsiteX16" fmla="*/ 447675 w 1285875"/>
                <a:gd name="connsiteY16" fmla="*/ 1676400 h 1828800"/>
                <a:gd name="connsiteX17" fmla="*/ 247650 w 1285875"/>
                <a:gd name="connsiteY17" fmla="*/ 1524000 h 1828800"/>
                <a:gd name="connsiteX18" fmla="*/ 0 w 1285875"/>
                <a:gd name="connsiteY18" fmla="*/ 1438275 h 1828800"/>
                <a:gd name="connsiteX19" fmla="*/ 0 w 1285875"/>
                <a:gd name="connsiteY19" fmla="*/ 1209675 h 1828800"/>
                <a:gd name="connsiteX20" fmla="*/ 0 w 1285875"/>
                <a:gd name="connsiteY20" fmla="*/ 1076325 h 1828800"/>
                <a:gd name="connsiteX21" fmla="*/ 38100 w 1285875"/>
                <a:gd name="connsiteY21" fmla="*/ 933450 h 1828800"/>
                <a:gd name="connsiteX22" fmla="*/ 47625 w 1285875"/>
                <a:gd name="connsiteY22" fmla="*/ 857250 h 1828800"/>
                <a:gd name="connsiteX23" fmla="*/ 83701 w 1285875"/>
                <a:gd name="connsiteY23" fmla="*/ 771525 h 1828800"/>
                <a:gd name="connsiteX24" fmla="*/ 76200 w 1285875"/>
                <a:gd name="connsiteY24" fmla="*/ 619125 h 1828800"/>
                <a:gd name="connsiteX25" fmla="*/ 47625 w 1285875"/>
                <a:gd name="connsiteY25" fmla="*/ 514350 h 1828800"/>
                <a:gd name="connsiteX26" fmla="*/ 66675 w 1285875"/>
                <a:gd name="connsiteY26" fmla="*/ 371475 h 1828800"/>
                <a:gd name="connsiteX27" fmla="*/ 104775 w 1285875"/>
                <a:gd name="connsiteY27" fmla="*/ 228600 h 1828800"/>
                <a:gd name="connsiteX0" fmla="*/ 104775 w 1285875"/>
                <a:gd name="connsiteY0" fmla="*/ 228600 h 1828800"/>
                <a:gd name="connsiteX1" fmla="*/ 342900 w 1285875"/>
                <a:gd name="connsiteY1" fmla="*/ 238125 h 1828800"/>
                <a:gd name="connsiteX2" fmla="*/ 514350 w 1285875"/>
                <a:gd name="connsiteY2" fmla="*/ 247650 h 1828800"/>
                <a:gd name="connsiteX3" fmla="*/ 647700 w 1285875"/>
                <a:gd name="connsiteY3" fmla="*/ 133350 h 1828800"/>
                <a:gd name="connsiteX4" fmla="*/ 809625 w 1285875"/>
                <a:gd name="connsiteY4" fmla="*/ 0 h 1828800"/>
                <a:gd name="connsiteX5" fmla="*/ 895350 w 1285875"/>
                <a:gd name="connsiteY5" fmla="*/ 142875 h 1828800"/>
                <a:gd name="connsiteX6" fmla="*/ 942975 w 1285875"/>
                <a:gd name="connsiteY6" fmla="*/ 381000 h 1828800"/>
                <a:gd name="connsiteX7" fmla="*/ 1047750 w 1285875"/>
                <a:gd name="connsiteY7" fmla="*/ 590550 h 1828800"/>
                <a:gd name="connsiteX8" fmla="*/ 1200150 w 1285875"/>
                <a:gd name="connsiteY8" fmla="*/ 828675 h 1828800"/>
                <a:gd name="connsiteX9" fmla="*/ 1285875 w 1285875"/>
                <a:gd name="connsiteY9" fmla="*/ 1038225 h 1828800"/>
                <a:gd name="connsiteX10" fmla="*/ 1228725 w 1285875"/>
                <a:gd name="connsiteY10" fmla="*/ 1257300 h 1828800"/>
                <a:gd name="connsiteX11" fmla="*/ 1143000 w 1285875"/>
                <a:gd name="connsiteY11" fmla="*/ 1438275 h 1828800"/>
                <a:gd name="connsiteX12" fmla="*/ 1009650 w 1285875"/>
                <a:gd name="connsiteY12" fmla="*/ 1466850 h 1828800"/>
                <a:gd name="connsiteX13" fmla="*/ 828675 w 1285875"/>
                <a:gd name="connsiteY13" fmla="*/ 1543050 h 1828800"/>
                <a:gd name="connsiteX14" fmla="*/ 762000 w 1285875"/>
                <a:gd name="connsiteY14" fmla="*/ 1704975 h 1828800"/>
                <a:gd name="connsiteX15" fmla="*/ 723900 w 1285875"/>
                <a:gd name="connsiteY15" fmla="*/ 1828800 h 1828800"/>
                <a:gd name="connsiteX16" fmla="*/ 447675 w 1285875"/>
                <a:gd name="connsiteY16" fmla="*/ 1676400 h 1828800"/>
                <a:gd name="connsiteX17" fmla="*/ 247650 w 1285875"/>
                <a:gd name="connsiteY17" fmla="*/ 1524000 h 1828800"/>
                <a:gd name="connsiteX18" fmla="*/ 0 w 1285875"/>
                <a:gd name="connsiteY18" fmla="*/ 1438275 h 1828800"/>
                <a:gd name="connsiteX19" fmla="*/ 0 w 1285875"/>
                <a:gd name="connsiteY19" fmla="*/ 1209675 h 1828800"/>
                <a:gd name="connsiteX20" fmla="*/ 0 w 1285875"/>
                <a:gd name="connsiteY20" fmla="*/ 1076325 h 1828800"/>
                <a:gd name="connsiteX21" fmla="*/ 38100 w 1285875"/>
                <a:gd name="connsiteY21" fmla="*/ 933450 h 1828800"/>
                <a:gd name="connsiteX22" fmla="*/ 47625 w 1285875"/>
                <a:gd name="connsiteY22" fmla="*/ 857250 h 1828800"/>
                <a:gd name="connsiteX23" fmla="*/ 83701 w 1285875"/>
                <a:gd name="connsiteY23" fmla="*/ 771525 h 1828800"/>
                <a:gd name="connsiteX24" fmla="*/ 45602 w 1285875"/>
                <a:gd name="connsiteY24" fmla="*/ 624225 h 1828800"/>
                <a:gd name="connsiteX25" fmla="*/ 47625 w 1285875"/>
                <a:gd name="connsiteY25" fmla="*/ 514350 h 1828800"/>
                <a:gd name="connsiteX26" fmla="*/ 66675 w 1285875"/>
                <a:gd name="connsiteY26" fmla="*/ 371475 h 1828800"/>
                <a:gd name="connsiteX27" fmla="*/ 104775 w 1285875"/>
                <a:gd name="connsiteY27" fmla="*/ 228600 h 1828800"/>
                <a:gd name="connsiteX0" fmla="*/ 104775 w 1285875"/>
                <a:gd name="connsiteY0" fmla="*/ 228600 h 1828800"/>
                <a:gd name="connsiteX1" fmla="*/ 342900 w 1285875"/>
                <a:gd name="connsiteY1" fmla="*/ 238125 h 1828800"/>
                <a:gd name="connsiteX2" fmla="*/ 514350 w 1285875"/>
                <a:gd name="connsiteY2" fmla="*/ 247650 h 1828800"/>
                <a:gd name="connsiteX3" fmla="*/ 647700 w 1285875"/>
                <a:gd name="connsiteY3" fmla="*/ 133350 h 1828800"/>
                <a:gd name="connsiteX4" fmla="*/ 809625 w 1285875"/>
                <a:gd name="connsiteY4" fmla="*/ 0 h 1828800"/>
                <a:gd name="connsiteX5" fmla="*/ 895350 w 1285875"/>
                <a:gd name="connsiteY5" fmla="*/ 142875 h 1828800"/>
                <a:gd name="connsiteX6" fmla="*/ 942975 w 1285875"/>
                <a:gd name="connsiteY6" fmla="*/ 381000 h 1828800"/>
                <a:gd name="connsiteX7" fmla="*/ 1047750 w 1285875"/>
                <a:gd name="connsiteY7" fmla="*/ 590550 h 1828800"/>
                <a:gd name="connsiteX8" fmla="*/ 1200150 w 1285875"/>
                <a:gd name="connsiteY8" fmla="*/ 828675 h 1828800"/>
                <a:gd name="connsiteX9" fmla="*/ 1285875 w 1285875"/>
                <a:gd name="connsiteY9" fmla="*/ 1038225 h 1828800"/>
                <a:gd name="connsiteX10" fmla="*/ 1228725 w 1285875"/>
                <a:gd name="connsiteY10" fmla="*/ 1257300 h 1828800"/>
                <a:gd name="connsiteX11" fmla="*/ 1143000 w 1285875"/>
                <a:gd name="connsiteY11" fmla="*/ 1438275 h 1828800"/>
                <a:gd name="connsiteX12" fmla="*/ 1009650 w 1285875"/>
                <a:gd name="connsiteY12" fmla="*/ 1466850 h 1828800"/>
                <a:gd name="connsiteX13" fmla="*/ 828675 w 1285875"/>
                <a:gd name="connsiteY13" fmla="*/ 1543050 h 1828800"/>
                <a:gd name="connsiteX14" fmla="*/ 762000 w 1285875"/>
                <a:gd name="connsiteY14" fmla="*/ 1704975 h 1828800"/>
                <a:gd name="connsiteX15" fmla="*/ 723900 w 1285875"/>
                <a:gd name="connsiteY15" fmla="*/ 1828800 h 1828800"/>
                <a:gd name="connsiteX16" fmla="*/ 447675 w 1285875"/>
                <a:gd name="connsiteY16" fmla="*/ 1676400 h 1828800"/>
                <a:gd name="connsiteX17" fmla="*/ 247650 w 1285875"/>
                <a:gd name="connsiteY17" fmla="*/ 1524000 h 1828800"/>
                <a:gd name="connsiteX18" fmla="*/ 0 w 1285875"/>
                <a:gd name="connsiteY18" fmla="*/ 1438275 h 1828800"/>
                <a:gd name="connsiteX19" fmla="*/ 0 w 1285875"/>
                <a:gd name="connsiteY19" fmla="*/ 1209675 h 1828800"/>
                <a:gd name="connsiteX20" fmla="*/ 0 w 1285875"/>
                <a:gd name="connsiteY20" fmla="*/ 1076325 h 1828800"/>
                <a:gd name="connsiteX21" fmla="*/ 38100 w 1285875"/>
                <a:gd name="connsiteY21" fmla="*/ 933450 h 1828800"/>
                <a:gd name="connsiteX22" fmla="*/ 47625 w 1285875"/>
                <a:gd name="connsiteY22" fmla="*/ 857250 h 1828800"/>
                <a:gd name="connsiteX23" fmla="*/ 83701 w 1285875"/>
                <a:gd name="connsiteY23" fmla="*/ 771525 h 1828800"/>
                <a:gd name="connsiteX24" fmla="*/ 45602 w 1285875"/>
                <a:gd name="connsiteY24" fmla="*/ 624225 h 1828800"/>
                <a:gd name="connsiteX25" fmla="*/ 47625 w 1285875"/>
                <a:gd name="connsiteY25" fmla="*/ 514350 h 1828800"/>
                <a:gd name="connsiteX26" fmla="*/ 97275 w 1285875"/>
                <a:gd name="connsiteY26" fmla="*/ 371475 h 1828800"/>
                <a:gd name="connsiteX27" fmla="*/ 104775 w 1285875"/>
                <a:gd name="connsiteY27" fmla="*/ 228600 h 1828800"/>
                <a:gd name="connsiteX0" fmla="*/ 104775 w 1285875"/>
                <a:gd name="connsiteY0" fmla="*/ 228600 h 1828800"/>
                <a:gd name="connsiteX1" fmla="*/ 342900 w 1285875"/>
                <a:gd name="connsiteY1" fmla="*/ 238125 h 1828800"/>
                <a:gd name="connsiteX2" fmla="*/ 514350 w 1285875"/>
                <a:gd name="connsiteY2" fmla="*/ 247650 h 1828800"/>
                <a:gd name="connsiteX3" fmla="*/ 647700 w 1285875"/>
                <a:gd name="connsiteY3" fmla="*/ 133350 h 1828800"/>
                <a:gd name="connsiteX4" fmla="*/ 809625 w 1285875"/>
                <a:gd name="connsiteY4" fmla="*/ 0 h 1828800"/>
                <a:gd name="connsiteX5" fmla="*/ 895350 w 1285875"/>
                <a:gd name="connsiteY5" fmla="*/ 142875 h 1828800"/>
                <a:gd name="connsiteX6" fmla="*/ 942975 w 1285875"/>
                <a:gd name="connsiteY6" fmla="*/ 381000 h 1828800"/>
                <a:gd name="connsiteX7" fmla="*/ 1047750 w 1285875"/>
                <a:gd name="connsiteY7" fmla="*/ 590550 h 1828800"/>
                <a:gd name="connsiteX8" fmla="*/ 1200150 w 1285875"/>
                <a:gd name="connsiteY8" fmla="*/ 828675 h 1828800"/>
                <a:gd name="connsiteX9" fmla="*/ 1285875 w 1285875"/>
                <a:gd name="connsiteY9" fmla="*/ 1038225 h 1828800"/>
                <a:gd name="connsiteX10" fmla="*/ 1228725 w 1285875"/>
                <a:gd name="connsiteY10" fmla="*/ 1257300 h 1828800"/>
                <a:gd name="connsiteX11" fmla="*/ 1143000 w 1285875"/>
                <a:gd name="connsiteY11" fmla="*/ 1438275 h 1828800"/>
                <a:gd name="connsiteX12" fmla="*/ 1009650 w 1285875"/>
                <a:gd name="connsiteY12" fmla="*/ 1466850 h 1828800"/>
                <a:gd name="connsiteX13" fmla="*/ 828675 w 1285875"/>
                <a:gd name="connsiteY13" fmla="*/ 1543050 h 1828800"/>
                <a:gd name="connsiteX14" fmla="*/ 762000 w 1285875"/>
                <a:gd name="connsiteY14" fmla="*/ 1704975 h 1828800"/>
                <a:gd name="connsiteX15" fmla="*/ 723900 w 1285875"/>
                <a:gd name="connsiteY15" fmla="*/ 1828800 h 1828800"/>
                <a:gd name="connsiteX16" fmla="*/ 447675 w 1285875"/>
                <a:gd name="connsiteY16" fmla="*/ 1676400 h 1828800"/>
                <a:gd name="connsiteX17" fmla="*/ 247650 w 1285875"/>
                <a:gd name="connsiteY17" fmla="*/ 1555517 h 1828800"/>
                <a:gd name="connsiteX18" fmla="*/ 0 w 1285875"/>
                <a:gd name="connsiteY18" fmla="*/ 1438275 h 1828800"/>
                <a:gd name="connsiteX19" fmla="*/ 0 w 1285875"/>
                <a:gd name="connsiteY19" fmla="*/ 1209675 h 1828800"/>
                <a:gd name="connsiteX20" fmla="*/ 0 w 1285875"/>
                <a:gd name="connsiteY20" fmla="*/ 1076325 h 1828800"/>
                <a:gd name="connsiteX21" fmla="*/ 38100 w 1285875"/>
                <a:gd name="connsiteY21" fmla="*/ 933450 h 1828800"/>
                <a:gd name="connsiteX22" fmla="*/ 47625 w 1285875"/>
                <a:gd name="connsiteY22" fmla="*/ 857250 h 1828800"/>
                <a:gd name="connsiteX23" fmla="*/ 83701 w 1285875"/>
                <a:gd name="connsiteY23" fmla="*/ 771525 h 1828800"/>
                <a:gd name="connsiteX24" fmla="*/ 45602 w 1285875"/>
                <a:gd name="connsiteY24" fmla="*/ 624225 h 1828800"/>
                <a:gd name="connsiteX25" fmla="*/ 47625 w 1285875"/>
                <a:gd name="connsiteY25" fmla="*/ 514350 h 1828800"/>
                <a:gd name="connsiteX26" fmla="*/ 97275 w 1285875"/>
                <a:gd name="connsiteY26" fmla="*/ 371475 h 1828800"/>
                <a:gd name="connsiteX27" fmla="*/ 104775 w 1285875"/>
                <a:gd name="connsiteY27" fmla="*/ 228600 h 1828800"/>
                <a:gd name="connsiteX0" fmla="*/ 104775 w 1285875"/>
                <a:gd name="connsiteY0" fmla="*/ 228600 h 1828800"/>
                <a:gd name="connsiteX1" fmla="*/ 342900 w 1285875"/>
                <a:gd name="connsiteY1" fmla="*/ 238125 h 1828800"/>
                <a:gd name="connsiteX2" fmla="*/ 514350 w 1285875"/>
                <a:gd name="connsiteY2" fmla="*/ 247650 h 1828800"/>
                <a:gd name="connsiteX3" fmla="*/ 647700 w 1285875"/>
                <a:gd name="connsiteY3" fmla="*/ 133350 h 1828800"/>
                <a:gd name="connsiteX4" fmla="*/ 809625 w 1285875"/>
                <a:gd name="connsiteY4" fmla="*/ 0 h 1828800"/>
                <a:gd name="connsiteX5" fmla="*/ 895350 w 1285875"/>
                <a:gd name="connsiteY5" fmla="*/ 142875 h 1828800"/>
                <a:gd name="connsiteX6" fmla="*/ 942975 w 1285875"/>
                <a:gd name="connsiteY6" fmla="*/ 381000 h 1828800"/>
                <a:gd name="connsiteX7" fmla="*/ 1047750 w 1285875"/>
                <a:gd name="connsiteY7" fmla="*/ 590550 h 1828800"/>
                <a:gd name="connsiteX8" fmla="*/ 1200150 w 1285875"/>
                <a:gd name="connsiteY8" fmla="*/ 828675 h 1828800"/>
                <a:gd name="connsiteX9" fmla="*/ 1285875 w 1285875"/>
                <a:gd name="connsiteY9" fmla="*/ 1038225 h 1828800"/>
                <a:gd name="connsiteX10" fmla="*/ 1228725 w 1285875"/>
                <a:gd name="connsiteY10" fmla="*/ 1257300 h 1828800"/>
                <a:gd name="connsiteX11" fmla="*/ 1143000 w 1285875"/>
                <a:gd name="connsiteY11" fmla="*/ 1438275 h 1828800"/>
                <a:gd name="connsiteX12" fmla="*/ 1009650 w 1285875"/>
                <a:gd name="connsiteY12" fmla="*/ 1466850 h 1828800"/>
                <a:gd name="connsiteX13" fmla="*/ 828675 w 1285875"/>
                <a:gd name="connsiteY13" fmla="*/ 1543050 h 1828800"/>
                <a:gd name="connsiteX14" fmla="*/ 762000 w 1285875"/>
                <a:gd name="connsiteY14" fmla="*/ 1704975 h 1828800"/>
                <a:gd name="connsiteX15" fmla="*/ 723900 w 1285875"/>
                <a:gd name="connsiteY15" fmla="*/ 1828800 h 1828800"/>
                <a:gd name="connsiteX16" fmla="*/ 447675 w 1285875"/>
                <a:gd name="connsiteY16" fmla="*/ 1676400 h 1828800"/>
                <a:gd name="connsiteX17" fmla="*/ 247650 w 1285875"/>
                <a:gd name="connsiteY17" fmla="*/ 1555517 h 1828800"/>
                <a:gd name="connsiteX18" fmla="*/ 0 w 1285875"/>
                <a:gd name="connsiteY18" fmla="*/ 1438275 h 1828800"/>
                <a:gd name="connsiteX19" fmla="*/ 0 w 1285875"/>
                <a:gd name="connsiteY19" fmla="*/ 1209675 h 1828800"/>
                <a:gd name="connsiteX20" fmla="*/ 0 w 1285875"/>
                <a:gd name="connsiteY20" fmla="*/ 1076325 h 1828800"/>
                <a:gd name="connsiteX21" fmla="*/ 38100 w 1285875"/>
                <a:gd name="connsiteY21" fmla="*/ 933450 h 1828800"/>
                <a:gd name="connsiteX22" fmla="*/ 47625 w 1285875"/>
                <a:gd name="connsiteY22" fmla="*/ 857250 h 1828800"/>
                <a:gd name="connsiteX23" fmla="*/ 83701 w 1285875"/>
                <a:gd name="connsiteY23" fmla="*/ 771525 h 1828800"/>
                <a:gd name="connsiteX24" fmla="*/ 45602 w 1285875"/>
                <a:gd name="connsiteY24" fmla="*/ 624225 h 1828800"/>
                <a:gd name="connsiteX25" fmla="*/ 47625 w 1285875"/>
                <a:gd name="connsiteY25" fmla="*/ 514350 h 1828800"/>
                <a:gd name="connsiteX26" fmla="*/ 97275 w 1285875"/>
                <a:gd name="connsiteY26" fmla="*/ 371475 h 1828800"/>
                <a:gd name="connsiteX27" fmla="*/ 104775 w 1285875"/>
                <a:gd name="connsiteY27" fmla="*/ 228600 h 1828800"/>
                <a:gd name="connsiteX0" fmla="*/ 104775 w 1285875"/>
                <a:gd name="connsiteY0" fmla="*/ 228600 h 1828800"/>
                <a:gd name="connsiteX1" fmla="*/ 342900 w 1285875"/>
                <a:gd name="connsiteY1" fmla="*/ 238125 h 1828800"/>
                <a:gd name="connsiteX2" fmla="*/ 514350 w 1285875"/>
                <a:gd name="connsiteY2" fmla="*/ 247650 h 1828800"/>
                <a:gd name="connsiteX3" fmla="*/ 647700 w 1285875"/>
                <a:gd name="connsiteY3" fmla="*/ 133350 h 1828800"/>
                <a:gd name="connsiteX4" fmla="*/ 809625 w 1285875"/>
                <a:gd name="connsiteY4" fmla="*/ 0 h 1828800"/>
                <a:gd name="connsiteX5" fmla="*/ 895350 w 1285875"/>
                <a:gd name="connsiteY5" fmla="*/ 142875 h 1828800"/>
                <a:gd name="connsiteX6" fmla="*/ 942975 w 1285875"/>
                <a:gd name="connsiteY6" fmla="*/ 381000 h 1828800"/>
                <a:gd name="connsiteX7" fmla="*/ 1047750 w 1285875"/>
                <a:gd name="connsiteY7" fmla="*/ 590550 h 1828800"/>
                <a:gd name="connsiteX8" fmla="*/ 1200150 w 1285875"/>
                <a:gd name="connsiteY8" fmla="*/ 828675 h 1828800"/>
                <a:gd name="connsiteX9" fmla="*/ 1285875 w 1285875"/>
                <a:gd name="connsiteY9" fmla="*/ 1038225 h 1828800"/>
                <a:gd name="connsiteX10" fmla="*/ 1228725 w 1285875"/>
                <a:gd name="connsiteY10" fmla="*/ 1257300 h 1828800"/>
                <a:gd name="connsiteX11" fmla="*/ 1143000 w 1285875"/>
                <a:gd name="connsiteY11" fmla="*/ 1438275 h 1828800"/>
                <a:gd name="connsiteX12" fmla="*/ 1009650 w 1285875"/>
                <a:gd name="connsiteY12" fmla="*/ 1466850 h 1828800"/>
                <a:gd name="connsiteX13" fmla="*/ 828675 w 1285875"/>
                <a:gd name="connsiteY13" fmla="*/ 1543050 h 1828800"/>
                <a:gd name="connsiteX14" fmla="*/ 762000 w 1285875"/>
                <a:gd name="connsiteY14" fmla="*/ 1704975 h 1828800"/>
                <a:gd name="connsiteX15" fmla="*/ 723900 w 1285875"/>
                <a:gd name="connsiteY15" fmla="*/ 1828800 h 1828800"/>
                <a:gd name="connsiteX16" fmla="*/ 447675 w 1285875"/>
                <a:gd name="connsiteY16" fmla="*/ 1707917 h 1828800"/>
                <a:gd name="connsiteX17" fmla="*/ 247650 w 1285875"/>
                <a:gd name="connsiteY17" fmla="*/ 1555517 h 1828800"/>
                <a:gd name="connsiteX18" fmla="*/ 0 w 1285875"/>
                <a:gd name="connsiteY18" fmla="*/ 1438275 h 1828800"/>
                <a:gd name="connsiteX19" fmla="*/ 0 w 1285875"/>
                <a:gd name="connsiteY19" fmla="*/ 1209675 h 1828800"/>
                <a:gd name="connsiteX20" fmla="*/ 0 w 1285875"/>
                <a:gd name="connsiteY20" fmla="*/ 1076325 h 1828800"/>
                <a:gd name="connsiteX21" fmla="*/ 38100 w 1285875"/>
                <a:gd name="connsiteY21" fmla="*/ 933450 h 1828800"/>
                <a:gd name="connsiteX22" fmla="*/ 47625 w 1285875"/>
                <a:gd name="connsiteY22" fmla="*/ 857250 h 1828800"/>
                <a:gd name="connsiteX23" fmla="*/ 83701 w 1285875"/>
                <a:gd name="connsiteY23" fmla="*/ 771525 h 1828800"/>
                <a:gd name="connsiteX24" fmla="*/ 45602 w 1285875"/>
                <a:gd name="connsiteY24" fmla="*/ 624225 h 1828800"/>
                <a:gd name="connsiteX25" fmla="*/ 47625 w 1285875"/>
                <a:gd name="connsiteY25" fmla="*/ 514350 h 1828800"/>
                <a:gd name="connsiteX26" fmla="*/ 97275 w 1285875"/>
                <a:gd name="connsiteY26" fmla="*/ 371475 h 1828800"/>
                <a:gd name="connsiteX27" fmla="*/ 104775 w 1285875"/>
                <a:gd name="connsiteY27" fmla="*/ 228600 h 1828800"/>
                <a:gd name="connsiteX0" fmla="*/ 104775 w 1285875"/>
                <a:gd name="connsiteY0" fmla="*/ 228600 h 1860317"/>
                <a:gd name="connsiteX1" fmla="*/ 342900 w 1285875"/>
                <a:gd name="connsiteY1" fmla="*/ 238125 h 1860317"/>
                <a:gd name="connsiteX2" fmla="*/ 514350 w 1285875"/>
                <a:gd name="connsiteY2" fmla="*/ 247650 h 1860317"/>
                <a:gd name="connsiteX3" fmla="*/ 647700 w 1285875"/>
                <a:gd name="connsiteY3" fmla="*/ 133350 h 1860317"/>
                <a:gd name="connsiteX4" fmla="*/ 809625 w 1285875"/>
                <a:gd name="connsiteY4" fmla="*/ 0 h 1860317"/>
                <a:gd name="connsiteX5" fmla="*/ 895350 w 1285875"/>
                <a:gd name="connsiteY5" fmla="*/ 142875 h 1860317"/>
                <a:gd name="connsiteX6" fmla="*/ 942975 w 1285875"/>
                <a:gd name="connsiteY6" fmla="*/ 381000 h 1860317"/>
                <a:gd name="connsiteX7" fmla="*/ 1047750 w 1285875"/>
                <a:gd name="connsiteY7" fmla="*/ 590550 h 1860317"/>
                <a:gd name="connsiteX8" fmla="*/ 1200150 w 1285875"/>
                <a:gd name="connsiteY8" fmla="*/ 828675 h 1860317"/>
                <a:gd name="connsiteX9" fmla="*/ 1285875 w 1285875"/>
                <a:gd name="connsiteY9" fmla="*/ 1038225 h 1860317"/>
                <a:gd name="connsiteX10" fmla="*/ 1228725 w 1285875"/>
                <a:gd name="connsiteY10" fmla="*/ 1257300 h 1860317"/>
                <a:gd name="connsiteX11" fmla="*/ 1143000 w 1285875"/>
                <a:gd name="connsiteY11" fmla="*/ 1438275 h 1860317"/>
                <a:gd name="connsiteX12" fmla="*/ 1009650 w 1285875"/>
                <a:gd name="connsiteY12" fmla="*/ 1466850 h 1860317"/>
                <a:gd name="connsiteX13" fmla="*/ 828675 w 1285875"/>
                <a:gd name="connsiteY13" fmla="*/ 1543050 h 1860317"/>
                <a:gd name="connsiteX14" fmla="*/ 762000 w 1285875"/>
                <a:gd name="connsiteY14" fmla="*/ 1704975 h 1860317"/>
                <a:gd name="connsiteX15" fmla="*/ 723900 w 1285875"/>
                <a:gd name="connsiteY15" fmla="*/ 1860317 h 1860317"/>
                <a:gd name="connsiteX16" fmla="*/ 447675 w 1285875"/>
                <a:gd name="connsiteY16" fmla="*/ 1707917 h 1860317"/>
                <a:gd name="connsiteX17" fmla="*/ 247650 w 1285875"/>
                <a:gd name="connsiteY17" fmla="*/ 1555517 h 1860317"/>
                <a:gd name="connsiteX18" fmla="*/ 0 w 1285875"/>
                <a:gd name="connsiteY18" fmla="*/ 1438275 h 1860317"/>
                <a:gd name="connsiteX19" fmla="*/ 0 w 1285875"/>
                <a:gd name="connsiteY19" fmla="*/ 1209675 h 1860317"/>
                <a:gd name="connsiteX20" fmla="*/ 0 w 1285875"/>
                <a:gd name="connsiteY20" fmla="*/ 1076325 h 1860317"/>
                <a:gd name="connsiteX21" fmla="*/ 38100 w 1285875"/>
                <a:gd name="connsiteY21" fmla="*/ 933450 h 1860317"/>
                <a:gd name="connsiteX22" fmla="*/ 47625 w 1285875"/>
                <a:gd name="connsiteY22" fmla="*/ 857250 h 1860317"/>
                <a:gd name="connsiteX23" fmla="*/ 83701 w 1285875"/>
                <a:gd name="connsiteY23" fmla="*/ 771525 h 1860317"/>
                <a:gd name="connsiteX24" fmla="*/ 45602 w 1285875"/>
                <a:gd name="connsiteY24" fmla="*/ 624225 h 1860317"/>
                <a:gd name="connsiteX25" fmla="*/ 47625 w 1285875"/>
                <a:gd name="connsiteY25" fmla="*/ 514350 h 1860317"/>
                <a:gd name="connsiteX26" fmla="*/ 97275 w 1285875"/>
                <a:gd name="connsiteY26" fmla="*/ 371475 h 1860317"/>
                <a:gd name="connsiteX27" fmla="*/ 104775 w 1285875"/>
                <a:gd name="connsiteY27" fmla="*/ 228600 h 1860317"/>
                <a:gd name="connsiteX0" fmla="*/ 104775 w 1285875"/>
                <a:gd name="connsiteY0" fmla="*/ 228600 h 1860317"/>
                <a:gd name="connsiteX1" fmla="*/ 342900 w 1285875"/>
                <a:gd name="connsiteY1" fmla="*/ 238125 h 1860317"/>
                <a:gd name="connsiteX2" fmla="*/ 514350 w 1285875"/>
                <a:gd name="connsiteY2" fmla="*/ 247650 h 1860317"/>
                <a:gd name="connsiteX3" fmla="*/ 647700 w 1285875"/>
                <a:gd name="connsiteY3" fmla="*/ 133350 h 1860317"/>
                <a:gd name="connsiteX4" fmla="*/ 809625 w 1285875"/>
                <a:gd name="connsiteY4" fmla="*/ 0 h 1860317"/>
                <a:gd name="connsiteX5" fmla="*/ 895350 w 1285875"/>
                <a:gd name="connsiteY5" fmla="*/ 142875 h 1860317"/>
                <a:gd name="connsiteX6" fmla="*/ 942975 w 1285875"/>
                <a:gd name="connsiteY6" fmla="*/ 381000 h 1860317"/>
                <a:gd name="connsiteX7" fmla="*/ 1047750 w 1285875"/>
                <a:gd name="connsiteY7" fmla="*/ 590550 h 1860317"/>
                <a:gd name="connsiteX8" fmla="*/ 1200150 w 1285875"/>
                <a:gd name="connsiteY8" fmla="*/ 828675 h 1860317"/>
                <a:gd name="connsiteX9" fmla="*/ 1285875 w 1285875"/>
                <a:gd name="connsiteY9" fmla="*/ 1038225 h 1860317"/>
                <a:gd name="connsiteX10" fmla="*/ 1228725 w 1285875"/>
                <a:gd name="connsiteY10" fmla="*/ 1257300 h 1860317"/>
                <a:gd name="connsiteX11" fmla="*/ 1143000 w 1285875"/>
                <a:gd name="connsiteY11" fmla="*/ 1438275 h 1860317"/>
                <a:gd name="connsiteX12" fmla="*/ 1009650 w 1285875"/>
                <a:gd name="connsiteY12" fmla="*/ 1466850 h 1860317"/>
                <a:gd name="connsiteX13" fmla="*/ 828675 w 1285875"/>
                <a:gd name="connsiteY13" fmla="*/ 1543050 h 1860317"/>
                <a:gd name="connsiteX14" fmla="*/ 762000 w 1285875"/>
                <a:gd name="connsiteY14" fmla="*/ 1704975 h 1860317"/>
                <a:gd name="connsiteX15" fmla="*/ 723900 w 1285875"/>
                <a:gd name="connsiteY15" fmla="*/ 1860317 h 1860317"/>
                <a:gd name="connsiteX16" fmla="*/ 447675 w 1285875"/>
                <a:gd name="connsiteY16" fmla="*/ 1707917 h 1860317"/>
                <a:gd name="connsiteX17" fmla="*/ 227951 w 1285875"/>
                <a:gd name="connsiteY17" fmla="*/ 1555517 h 1860317"/>
                <a:gd name="connsiteX18" fmla="*/ 0 w 1285875"/>
                <a:gd name="connsiteY18" fmla="*/ 1438275 h 1860317"/>
                <a:gd name="connsiteX19" fmla="*/ 0 w 1285875"/>
                <a:gd name="connsiteY19" fmla="*/ 1209675 h 1860317"/>
                <a:gd name="connsiteX20" fmla="*/ 0 w 1285875"/>
                <a:gd name="connsiteY20" fmla="*/ 1076325 h 1860317"/>
                <a:gd name="connsiteX21" fmla="*/ 38100 w 1285875"/>
                <a:gd name="connsiteY21" fmla="*/ 933450 h 1860317"/>
                <a:gd name="connsiteX22" fmla="*/ 47625 w 1285875"/>
                <a:gd name="connsiteY22" fmla="*/ 857250 h 1860317"/>
                <a:gd name="connsiteX23" fmla="*/ 83701 w 1285875"/>
                <a:gd name="connsiteY23" fmla="*/ 771525 h 1860317"/>
                <a:gd name="connsiteX24" fmla="*/ 45602 w 1285875"/>
                <a:gd name="connsiteY24" fmla="*/ 624225 h 1860317"/>
                <a:gd name="connsiteX25" fmla="*/ 47625 w 1285875"/>
                <a:gd name="connsiteY25" fmla="*/ 514350 h 1860317"/>
                <a:gd name="connsiteX26" fmla="*/ 97275 w 1285875"/>
                <a:gd name="connsiteY26" fmla="*/ 371475 h 1860317"/>
                <a:gd name="connsiteX27" fmla="*/ 104775 w 1285875"/>
                <a:gd name="connsiteY27" fmla="*/ 228600 h 1860317"/>
                <a:gd name="connsiteX0" fmla="*/ 104775 w 1285875"/>
                <a:gd name="connsiteY0" fmla="*/ 228600 h 1860317"/>
                <a:gd name="connsiteX1" fmla="*/ 342900 w 1285875"/>
                <a:gd name="connsiteY1" fmla="*/ 238125 h 1860317"/>
                <a:gd name="connsiteX2" fmla="*/ 514350 w 1285875"/>
                <a:gd name="connsiteY2" fmla="*/ 247650 h 1860317"/>
                <a:gd name="connsiteX3" fmla="*/ 647700 w 1285875"/>
                <a:gd name="connsiteY3" fmla="*/ 133350 h 1860317"/>
                <a:gd name="connsiteX4" fmla="*/ 809625 w 1285875"/>
                <a:gd name="connsiteY4" fmla="*/ 0 h 1860317"/>
                <a:gd name="connsiteX5" fmla="*/ 895350 w 1285875"/>
                <a:gd name="connsiteY5" fmla="*/ 142875 h 1860317"/>
                <a:gd name="connsiteX6" fmla="*/ 942975 w 1285875"/>
                <a:gd name="connsiteY6" fmla="*/ 381000 h 1860317"/>
                <a:gd name="connsiteX7" fmla="*/ 1047750 w 1285875"/>
                <a:gd name="connsiteY7" fmla="*/ 590550 h 1860317"/>
                <a:gd name="connsiteX8" fmla="*/ 1200150 w 1285875"/>
                <a:gd name="connsiteY8" fmla="*/ 828675 h 1860317"/>
                <a:gd name="connsiteX9" fmla="*/ 1285875 w 1285875"/>
                <a:gd name="connsiteY9" fmla="*/ 1038225 h 1860317"/>
                <a:gd name="connsiteX10" fmla="*/ 1228725 w 1285875"/>
                <a:gd name="connsiteY10" fmla="*/ 1257300 h 1860317"/>
                <a:gd name="connsiteX11" fmla="*/ 1143000 w 1285875"/>
                <a:gd name="connsiteY11" fmla="*/ 1438275 h 1860317"/>
                <a:gd name="connsiteX12" fmla="*/ 1009650 w 1285875"/>
                <a:gd name="connsiteY12" fmla="*/ 1466850 h 1860317"/>
                <a:gd name="connsiteX13" fmla="*/ 828675 w 1285875"/>
                <a:gd name="connsiteY13" fmla="*/ 1543050 h 1860317"/>
                <a:gd name="connsiteX14" fmla="*/ 762000 w 1285875"/>
                <a:gd name="connsiteY14" fmla="*/ 1704975 h 1860317"/>
                <a:gd name="connsiteX15" fmla="*/ 723900 w 1285875"/>
                <a:gd name="connsiteY15" fmla="*/ 1860317 h 1860317"/>
                <a:gd name="connsiteX16" fmla="*/ 447675 w 1285875"/>
                <a:gd name="connsiteY16" fmla="*/ 1707917 h 1860317"/>
                <a:gd name="connsiteX17" fmla="*/ 216976 w 1285875"/>
                <a:gd name="connsiteY17" fmla="*/ 1555517 h 1860317"/>
                <a:gd name="connsiteX18" fmla="*/ 0 w 1285875"/>
                <a:gd name="connsiteY18" fmla="*/ 1438275 h 1860317"/>
                <a:gd name="connsiteX19" fmla="*/ 0 w 1285875"/>
                <a:gd name="connsiteY19" fmla="*/ 1209675 h 1860317"/>
                <a:gd name="connsiteX20" fmla="*/ 0 w 1285875"/>
                <a:gd name="connsiteY20" fmla="*/ 1076325 h 1860317"/>
                <a:gd name="connsiteX21" fmla="*/ 38100 w 1285875"/>
                <a:gd name="connsiteY21" fmla="*/ 933450 h 1860317"/>
                <a:gd name="connsiteX22" fmla="*/ 47625 w 1285875"/>
                <a:gd name="connsiteY22" fmla="*/ 857250 h 1860317"/>
                <a:gd name="connsiteX23" fmla="*/ 83701 w 1285875"/>
                <a:gd name="connsiteY23" fmla="*/ 771525 h 1860317"/>
                <a:gd name="connsiteX24" fmla="*/ 45602 w 1285875"/>
                <a:gd name="connsiteY24" fmla="*/ 624225 h 1860317"/>
                <a:gd name="connsiteX25" fmla="*/ 47625 w 1285875"/>
                <a:gd name="connsiteY25" fmla="*/ 514350 h 1860317"/>
                <a:gd name="connsiteX26" fmla="*/ 97275 w 1285875"/>
                <a:gd name="connsiteY26" fmla="*/ 371475 h 1860317"/>
                <a:gd name="connsiteX27" fmla="*/ 104775 w 1285875"/>
                <a:gd name="connsiteY27" fmla="*/ 228600 h 1860317"/>
                <a:gd name="connsiteX0" fmla="*/ 104775 w 1285875"/>
                <a:gd name="connsiteY0" fmla="*/ 228600 h 1860317"/>
                <a:gd name="connsiteX1" fmla="*/ 342900 w 1285875"/>
                <a:gd name="connsiteY1" fmla="*/ 238125 h 1860317"/>
                <a:gd name="connsiteX2" fmla="*/ 514350 w 1285875"/>
                <a:gd name="connsiteY2" fmla="*/ 247650 h 1860317"/>
                <a:gd name="connsiteX3" fmla="*/ 647700 w 1285875"/>
                <a:gd name="connsiteY3" fmla="*/ 133350 h 1860317"/>
                <a:gd name="connsiteX4" fmla="*/ 809625 w 1285875"/>
                <a:gd name="connsiteY4" fmla="*/ 0 h 1860317"/>
                <a:gd name="connsiteX5" fmla="*/ 895350 w 1285875"/>
                <a:gd name="connsiteY5" fmla="*/ 142875 h 1860317"/>
                <a:gd name="connsiteX6" fmla="*/ 942975 w 1285875"/>
                <a:gd name="connsiteY6" fmla="*/ 381000 h 1860317"/>
                <a:gd name="connsiteX7" fmla="*/ 1047750 w 1285875"/>
                <a:gd name="connsiteY7" fmla="*/ 590550 h 1860317"/>
                <a:gd name="connsiteX8" fmla="*/ 1200150 w 1285875"/>
                <a:gd name="connsiteY8" fmla="*/ 828675 h 1860317"/>
                <a:gd name="connsiteX9" fmla="*/ 1285875 w 1285875"/>
                <a:gd name="connsiteY9" fmla="*/ 1038225 h 1860317"/>
                <a:gd name="connsiteX10" fmla="*/ 1228725 w 1285875"/>
                <a:gd name="connsiteY10" fmla="*/ 1257300 h 1860317"/>
                <a:gd name="connsiteX11" fmla="*/ 1143000 w 1285875"/>
                <a:gd name="connsiteY11" fmla="*/ 1438275 h 1860317"/>
                <a:gd name="connsiteX12" fmla="*/ 1009650 w 1285875"/>
                <a:gd name="connsiteY12" fmla="*/ 1466850 h 1860317"/>
                <a:gd name="connsiteX13" fmla="*/ 828675 w 1285875"/>
                <a:gd name="connsiteY13" fmla="*/ 1543050 h 1860317"/>
                <a:gd name="connsiteX14" fmla="*/ 762000 w 1285875"/>
                <a:gd name="connsiteY14" fmla="*/ 1704975 h 1860317"/>
                <a:gd name="connsiteX15" fmla="*/ 723900 w 1285875"/>
                <a:gd name="connsiteY15" fmla="*/ 1860317 h 1860317"/>
                <a:gd name="connsiteX16" fmla="*/ 447675 w 1285875"/>
                <a:gd name="connsiteY16" fmla="*/ 1716147 h 1860317"/>
                <a:gd name="connsiteX17" fmla="*/ 216976 w 1285875"/>
                <a:gd name="connsiteY17" fmla="*/ 1555517 h 1860317"/>
                <a:gd name="connsiteX18" fmla="*/ 0 w 1285875"/>
                <a:gd name="connsiteY18" fmla="*/ 1438275 h 1860317"/>
                <a:gd name="connsiteX19" fmla="*/ 0 w 1285875"/>
                <a:gd name="connsiteY19" fmla="*/ 1209675 h 1860317"/>
                <a:gd name="connsiteX20" fmla="*/ 0 w 1285875"/>
                <a:gd name="connsiteY20" fmla="*/ 1076325 h 1860317"/>
                <a:gd name="connsiteX21" fmla="*/ 38100 w 1285875"/>
                <a:gd name="connsiteY21" fmla="*/ 933450 h 1860317"/>
                <a:gd name="connsiteX22" fmla="*/ 47625 w 1285875"/>
                <a:gd name="connsiteY22" fmla="*/ 857250 h 1860317"/>
                <a:gd name="connsiteX23" fmla="*/ 83701 w 1285875"/>
                <a:gd name="connsiteY23" fmla="*/ 771525 h 1860317"/>
                <a:gd name="connsiteX24" fmla="*/ 45602 w 1285875"/>
                <a:gd name="connsiteY24" fmla="*/ 624225 h 1860317"/>
                <a:gd name="connsiteX25" fmla="*/ 47625 w 1285875"/>
                <a:gd name="connsiteY25" fmla="*/ 514350 h 1860317"/>
                <a:gd name="connsiteX26" fmla="*/ 97275 w 1285875"/>
                <a:gd name="connsiteY26" fmla="*/ 371475 h 1860317"/>
                <a:gd name="connsiteX27" fmla="*/ 104775 w 1285875"/>
                <a:gd name="connsiteY27" fmla="*/ 228600 h 1860317"/>
                <a:gd name="connsiteX0" fmla="*/ 104775 w 1285875"/>
                <a:gd name="connsiteY0" fmla="*/ 228600 h 1860317"/>
                <a:gd name="connsiteX1" fmla="*/ 342900 w 1285875"/>
                <a:gd name="connsiteY1" fmla="*/ 238125 h 1860317"/>
                <a:gd name="connsiteX2" fmla="*/ 514350 w 1285875"/>
                <a:gd name="connsiteY2" fmla="*/ 247650 h 1860317"/>
                <a:gd name="connsiteX3" fmla="*/ 647700 w 1285875"/>
                <a:gd name="connsiteY3" fmla="*/ 133350 h 1860317"/>
                <a:gd name="connsiteX4" fmla="*/ 809625 w 1285875"/>
                <a:gd name="connsiteY4" fmla="*/ 0 h 1860317"/>
                <a:gd name="connsiteX5" fmla="*/ 895350 w 1285875"/>
                <a:gd name="connsiteY5" fmla="*/ 142875 h 1860317"/>
                <a:gd name="connsiteX6" fmla="*/ 942975 w 1285875"/>
                <a:gd name="connsiteY6" fmla="*/ 381000 h 1860317"/>
                <a:gd name="connsiteX7" fmla="*/ 1047750 w 1285875"/>
                <a:gd name="connsiteY7" fmla="*/ 590550 h 1860317"/>
                <a:gd name="connsiteX8" fmla="*/ 1200150 w 1285875"/>
                <a:gd name="connsiteY8" fmla="*/ 828675 h 1860317"/>
                <a:gd name="connsiteX9" fmla="*/ 1285875 w 1285875"/>
                <a:gd name="connsiteY9" fmla="*/ 1038225 h 1860317"/>
                <a:gd name="connsiteX10" fmla="*/ 1228725 w 1285875"/>
                <a:gd name="connsiteY10" fmla="*/ 1257300 h 1860317"/>
                <a:gd name="connsiteX11" fmla="*/ 1143000 w 1285875"/>
                <a:gd name="connsiteY11" fmla="*/ 1438275 h 1860317"/>
                <a:gd name="connsiteX12" fmla="*/ 1009650 w 1285875"/>
                <a:gd name="connsiteY12" fmla="*/ 1466850 h 1860317"/>
                <a:gd name="connsiteX13" fmla="*/ 828675 w 1285875"/>
                <a:gd name="connsiteY13" fmla="*/ 1543050 h 1860317"/>
                <a:gd name="connsiteX14" fmla="*/ 762000 w 1285875"/>
                <a:gd name="connsiteY14" fmla="*/ 1704975 h 1860317"/>
                <a:gd name="connsiteX15" fmla="*/ 723900 w 1285875"/>
                <a:gd name="connsiteY15" fmla="*/ 1860317 h 1860317"/>
                <a:gd name="connsiteX16" fmla="*/ 447675 w 1285875"/>
                <a:gd name="connsiteY16" fmla="*/ 1716147 h 1860317"/>
                <a:gd name="connsiteX17" fmla="*/ 216976 w 1285875"/>
                <a:gd name="connsiteY17" fmla="*/ 1555517 h 1860317"/>
                <a:gd name="connsiteX18" fmla="*/ 0 w 1285875"/>
                <a:gd name="connsiteY18" fmla="*/ 1438275 h 1860317"/>
                <a:gd name="connsiteX19" fmla="*/ 0 w 1285875"/>
                <a:gd name="connsiteY19" fmla="*/ 1209675 h 1860317"/>
                <a:gd name="connsiteX20" fmla="*/ 0 w 1285875"/>
                <a:gd name="connsiteY20" fmla="*/ 1076325 h 1860317"/>
                <a:gd name="connsiteX21" fmla="*/ 38100 w 1285875"/>
                <a:gd name="connsiteY21" fmla="*/ 933450 h 1860317"/>
                <a:gd name="connsiteX22" fmla="*/ 47625 w 1285875"/>
                <a:gd name="connsiteY22" fmla="*/ 857250 h 1860317"/>
                <a:gd name="connsiteX23" fmla="*/ 83701 w 1285875"/>
                <a:gd name="connsiteY23" fmla="*/ 771525 h 1860317"/>
                <a:gd name="connsiteX24" fmla="*/ 45602 w 1285875"/>
                <a:gd name="connsiteY24" fmla="*/ 624225 h 1860317"/>
                <a:gd name="connsiteX25" fmla="*/ 47625 w 1285875"/>
                <a:gd name="connsiteY25" fmla="*/ 514350 h 1860317"/>
                <a:gd name="connsiteX26" fmla="*/ 97275 w 1285875"/>
                <a:gd name="connsiteY26" fmla="*/ 371475 h 1860317"/>
                <a:gd name="connsiteX27" fmla="*/ 104775 w 1285875"/>
                <a:gd name="connsiteY27" fmla="*/ 228600 h 1860317"/>
                <a:gd name="connsiteX0" fmla="*/ 104775 w 1285875"/>
                <a:gd name="connsiteY0" fmla="*/ 228600 h 1860317"/>
                <a:gd name="connsiteX1" fmla="*/ 342900 w 1285875"/>
                <a:gd name="connsiteY1" fmla="*/ 238125 h 1860317"/>
                <a:gd name="connsiteX2" fmla="*/ 514350 w 1285875"/>
                <a:gd name="connsiteY2" fmla="*/ 247650 h 1860317"/>
                <a:gd name="connsiteX3" fmla="*/ 647700 w 1285875"/>
                <a:gd name="connsiteY3" fmla="*/ 133350 h 1860317"/>
                <a:gd name="connsiteX4" fmla="*/ 809625 w 1285875"/>
                <a:gd name="connsiteY4" fmla="*/ 0 h 1860317"/>
                <a:gd name="connsiteX5" fmla="*/ 895350 w 1285875"/>
                <a:gd name="connsiteY5" fmla="*/ 142875 h 1860317"/>
                <a:gd name="connsiteX6" fmla="*/ 942975 w 1285875"/>
                <a:gd name="connsiteY6" fmla="*/ 381000 h 1860317"/>
                <a:gd name="connsiteX7" fmla="*/ 1047750 w 1285875"/>
                <a:gd name="connsiteY7" fmla="*/ 590550 h 1860317"/>
                <a:gd name="connsiteX8" fmla="*/ 1200150 w 1285875"/>
                <a:gd name="connsiteY8" fmla="*/ 828675 h 1860317"/>
                <a:gd name="connsiteX9" fmla="*/ 1285875 w 1285875"/>
                <a:gd name="connsiteY9" fmla="*/ 1038225 h 1860317"/>
                <a:gd name="connsiteX10" fmla="*/ 1228725 w 1285875"/>
                <a:gd name="connsiteY10" fmla="*/ 1257300 h 1860317"/>
                <a:gd name="connsiteX11" fmla="*/ 1143000 w 1285875"/>
                <a:gd name="connsiteY11" fmla="*/ 1438275 h 1860317"/>
                <a:gd name="connsiteX12" fmla="*/ 1009650 w 1285875"/>
                <a:gd name="connsiteY12" fmla="*/ 1466850 h 1860317"/>
                <a:gd name="connsiteX13" fmla="*/ 828675 w 1285875"/>
                <a:gd name="connsiteY13" fmla="*/ 1543050 h 1860317"/>
                <a:gd name="connsiteX14" fmla="*/ 762000 w 1285875"/>
                <a:gd name="connsiteY14" fmla="*/ 1704975 h 1860317"/>
                <a:gd name="connsiteX15" fmla="*/ 723900 w 1285875"/>
                <a:gd name="connsiteY15" fmla="*/ 1860317 h 1860317"/>
                <a:gd name="connsiteX16" fmla="*/ 447675 w 1285875"/>
                <a:gd name="connsiteY16" fmla="*/ 1716147 h 1860317"/>
                <a:gd name="connsiteX17" fmla="*/ 216976 w 1285875"/>
                <a:gd name="connsiteY17" fmla="*/ 1555517 h 1860317"/>
                <a:gd name="connsiteX18" fmla="*/ 25356 w 1285875"/>
                <a:gd name="connsiteY18" fmla="*/ 1461552 h 1860317"/>
                <a:gd name="connsiteX19" fmla="*/ 0 w 1285875"/>
                <a:gd name="connsiteY19" fmla="*/ 1438275 h 1860317"/>
                <a:gd name="connsiteX20" fmla="*/ 0 w 1285875"/>
                <a:gd name="connsiteY20" fmla="*/ 1209675 h 1860317"/>
                <a:gd name="connsiteX21" fmla="*/ 0 w 1285875"/>
                <a:gd name="connsiteY21" fmla="*/ 1076325 h 1860317"/>
                <a:gd name="connsiteX22" fmla="*/ 38100 w 1285875"/>
                <a:gd name="connsiteY22" fmla="*/ 933450 h 1860317"/>
                <a:gd name="connsiteX23" fmla="*/ 47625 w 1285875"/>
                <a:gd name="connsiteY23" fmla="*/ 857250 h 1860317"/>
                <a:gd name="connsiteX24" fmla="*/ 83701 w 1285875"/>
                <a:gd name="connsiteY24" fmla="*/ 771525 h 1860317"/>
                <a:gd name="connsiteX25" fmla="*/ 45602 w 1285875"/>
                <a:gd name="connsiteY25" fmla="*/ 624225 h 1860317"/>
                <a:gd name="connsiteX26" fmla="*/ 47625 w 1285875"/>
                <a:gd name="connsiteY26" fmla="*/ 514350 h 1860317"/>
                <a:gd name="connsiteX27" fmla="*/ 97275 w 1285875"/>
                <a:gd name="connsiteY27" fmla="*/ 371475 h 1860317"/>
                <a:gd name="connsiteX28" fmla="*/ 104775 w 1285875"/>
                <a:gd name="connsiteY28" fmla="*/ 228600 h 1860317"/>
                <a:gd name="connsiteX0" fmla="*/ 104775 w 1285875"/>
                <a:gd name="connsiteY0" fmla="*/ 228600 h 1860317"/>
                <a:gd name="connsiteX1" fmla="*/ 342900 w 1285875"/>
                <a:gd name="connsiteY1" fmla="*/ 238125 h 1860317"/>
                <a:gd name="connsiteX2" fmla="*/ 514350 w 1285875"/>
                <a:gd name="connsiteY2" fmla="*/ 247650 h 1860317"/>
                <a:gd name="connsiteX3" fmla="*/ 647700 w 1285875"/>
                <a:gd name="connsiteY3" fmla="*/ 133350 h 1860317"/>
                <a:gd name="connsiteX4" fmla="*/ 809625 w 1285875"/>
                <a:gd name="connsiteY4" fmla="*/ 0 h 1860317"/>
                <a:gd name="connsiteX5" fmla="*/ 895350 w 1285875"/>
                <a:gd name="connsiteY5" fmla="*/ 142875 h 1860317"/>
                <a:gd name="connsiteX6" fmla="*/ 942975 w 1285875"/>
                <a:gd name="connsiteY6" fmla="*/ 381000 h 1860317"/>
                <a:gd name="connsiteX7" fmla="*/ 1047750 w 1285875"/>
                <a:gd name="connsiteY7" fmla="*/ 590550 h 1860317"/>
                <a:gd name="connsiteX8" fmla="*/ 1200150 w 1285875"/>
                <a:gd name="connsiteY8" fmla="*/ 828675 h 1860317"/>
                <a:gd name="connsiteX9" fmla="*/ 1285875 w 1285875"/>
                <a:gd name="connsiteY9" fmla="*/ 1038225 h 1860317"/>
                <a:gd name="connsiteX10" fmla="*/ 1228725 w 1285875"/>
                <a:gd name="connsiteY10" fmla="*/ 1257300 h 1860317"/>
                <a:gd name="connsiteX11" fmla="*/ 1143000 w 1285875"/>
                <a:gd name="connsiteY11" fmla="*/ 1438275 h 1860317"/>
                <a:gd name="connsiteX12" fmla="*/ 1009650 w 1285875"/>
                <a:gd name="connsiteY12" fmla="*/ 1466850 h 1860317"/>
                <a:gd name="connsiteX13" fmla="*/ 828675 w 1285875"/>
                <a:gd name="connsiteY13" fmla="*/ 1543050 h 1860317"/>
                <a:gd name="connsiteX14" fmla="*/ 762000 w 1285875"/>
                <a:gd name="connsiteY14" fmla="*/ 1704975 h 1860317"/>
                <a:gd name="connsiteX15" fmla="*/ 723900 w 1285875"/>
                <a:gd name="connsiteY15" fmla="*/ 1860317 h 1860317"/>
                <a:gd name="connsiteX16" fmla="*/ 447675 w 1285875"/>
                <a:gd name="connsiteY16" fmla="*/ 1716147 h 1860317"/>
                <a:gd name="connsiteX17" fmla="*/ 216976 w 1285875"/>
                <a:gd name="connsiteY17" fmla="*/ 1555517 h 1860317"/>
                <a:gd name="connsiteX18" fmla="*/ 25356 w 1285875"/>
                <a:gd name="connsiteY18" fmla="*/ 1461552 h 1860317"/>
                <a:gd name="connsiteX19" fmla="*/ 0 w 1285875"/>
                <a:gd name="connsiteY19" fmla="*/ 1438275 h 1860317"/>
                <a:gd name="connsiteX20" fmla="*/ 0 w 1285875"/>
                <a:gd name="connsiteY20" fmla="*/ 1209675 h 1860317"/>
                <a:gd name="connsiteX21" fmla="*/ 0 w 1285875"/>
                <a:gd name="connsiteY21" fmla="*/ 1076325 h 1860317"/>
                <a:gd name="connsiteX22" fmla="*/ 38100 w 1285875"/>
                <a:gd name="connsiteY22" fmla="*/ 933450 h 1860317"/>
                <a:gd name="connsiteX23" fmla="*/ 47625 w 1285875"/>
                <a:gd name="connsiteY23" fmla="*/ 857250 h 1860317"/>
                <a:gd name="connsiteX24" fmla="*/ 83701 w 1285875"/>
                <a:gd name="connsiteY24" fmla="*/ 771525 h 1860317"/>
                <a:gd name="connsiteX25" fmla="*/ 45602 w 1285875"/>
                <a:gd name="connsiteY25" fmla="*/ 624225 h 1860317"/>
                <a:gd name="connsiteX26" fmla="*/ 47625 w 1285875"/>
                <a:gd name="connsiteY26" fmla="*/ 514350 h 1860317"/>
                <a:gd name="connsiteX27" fmla="*/ 97275 w 1285875"/>
                <a:gd name="connsiteY27" fmla="*/ 371475 h 1860317"/>
                <a:gd name="connsiteX28" fmla="*/ 104775 w 1285875"/>
                <a:gd name="connsiteY28" fmla="*/ 228600 h 1860317"/>
                <a:gd name="connsiteX0" fmla="*/ 123979 w 1305079"/>
                <a:gd name="connsiteY0" fmla="*/ 228600 h 1860317"/>
                <a:gd name="connsiteX1" fmla="*/ 362104 w 1305079"/>
                <a:gd name="connsiteY1" fmla="*/ 238125 h 1860317"/>
                <a:gd name="connsiteX2" fmla="*/ 533554 w 1305079"/>
                <a:gd name="connsiteY2" fmla="*/ 247650 h 1860317"/>
                <a:gd name="connsiteX3" fmla="*/ 666904 w 1305079"/>
                <a:gd name="connsiteY3" fmla="*/ 133350 h 1860317"/>
                <a:gd name="connsiteX4" fmla="*/ 828829 w 1305079"/>
                <a:gd name="connsiteY4" fmla="*/ 0 h 1860317"/>
                <a:gd name="connsiteX5" fmla="*/ 914554 w 1305079"/>
                <a:gd name="connsiteY5" fmla="*/ 142875 h 1860317"/>
                <a:gd name="connsiteX6" fmla="*/ 962179 w 1305079"/>
                <a:gd name="connsiteY6" fmla="*/ 381000 h 1860317"/>
                <a:gd name="connsiteX7" fmla="*/ 1066954 w 1305079"/>
                <a:gd name="connsiteY7" fmla="*/ 590550 h 1860317"/>
                <a:gd name="connsiteX8" fmla="*/ 1219354 w 1305079"/>
                <a:gd name="connsiteY8" fmla="*/ 828675 h 1860317"/>
                <a:gd name="connsiteX9" fmla="*/ 1305079 w 1305079"/>
                <a:gd name="connsiteY9" fmla="*/ 1038225 h 1860317"/>
                <a:gd name="connsiteX10" fmla="*/ 1247929 w 1305079"/>
                <a:gd name="connsiteY10" fmla="*/ 1257300 h 1860317"/>
                <a:gd name="connsiteX11" fmla="*/ 1162204 w 1305079"/>
                <a:gd name="connsiteY11" fmla="*/ 1438275 h 1860317"/>
                <a:gd name="connsiteX12" fmla="*/ 1028854 w 1305079"/>
                <a:gd name="connsiteY12" fmla="*/ 1466850 h 1860317"/>
                <a:gd name="connsiteX13" fmla="*/ 847879 w 1305079"/>
                <a:gd name="connsiteY13" fmla="*/ 1543050 h 1860317"/>
                <a:gd name="connsiteX14" fmla="*/ 781204 w 1305079"/>
                <a:gd name="connsiteY14" fmla="*/ 1704975 h 1860317"/>
                <a:gd name="connsiteX15" fmla="*/ 743104 w 1305079"/>
                <a:gd name="connsiteY15" fmla="*/ 1860317 h 1860317"/>
                <a:gd name="connsiteX16" fmla="*/ 466879 w 1305079"/>
                <a:gd name="connsiteY16" fmla="*/ 1716147 h 1860317"/>
                <a:gd name="connsiteX17" fmla="*/ 236180 w 1305079"/>
                <a:gd name="connsiteY17" fmla="*/ 1555517 h 1860317"/>
                <a:gd name="connsiteX18" fmla="*/ 44560 w 1305079"/>
                <a:gd name="connsiteY18" fmla="*/ 1461552 h 1860317"/>
                <a:gd name="connsiteX19" fmla="*/ 0 w 1305079"/>
                <a:gd name="connsiteY19" fmla="*/ 1446505 h 1860317"/>
                <a:gd name="connsiteX20" fmla="*/ 19204 w 1305079"/>
                <a:gd name="connsiteY20" fmla="*/ 1209675 h 1860317"/>
                <a:gd name="connsiteX21" fmla="*/ 19204 w 1305079"/>
                <a:gd name="connsiteY21" fmla="*/ 1076325 h 1860317"/>
                <a:gd name="connsiteX22" fmla="*/ 57304 w 1305079"/>
                <a:gd name="connsiteY22" fmla="*/ 933450 h 1860317"/>
                <a:gd name="connsiteX23" fmla="*/ 66829 w 1305079"/>
                <a:gd name="connsiteY23" fmla="*/ 857250 h 1860317"/>
                <a:gd name="connsiteX24" fmla="*/ 102905 w 1305079"/>
                <a:gd name="connsiteY24" fmla="*/ 771525 h 1860317"/>
                <a:gd name="connsiteX25" fmla="*/ 64806 w 1305079"/>
                <a:gd name="connsiteY25" fmla="*/ 624225 h 1860317"/>
                <a:gd name="connsiteX26" fmla="*/ 66829 w 1305079"/>
                <a:gd name="connsiteY26" fmla="*/ 514350 h 1860317"/>
                <a:gd name="connsiteX27" fmla="*/ 116479 w 1305079"/>
                <a:gd name="connsiteY27" fmla="*/ 371475 h 1860317"/>
                <a:gd name="connsiteX28" fmla="*/ 123979 w 1305079"/>
                <a:gd name="connsiteY28" fmla="*/ 228600 h 186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5079" h="1860317">
                  <a:moveTo>
                    <a:pt x="123979" y="228600"/>
                  </a:moveTo>
                  <a:lnTo>
                    <a:pt x="362104" y="238125"/>
                  </a:lnTo>
                  <a:lnTo>
                    <a:pt x="533554" y="247650"/>
                  </a:lnTo>
                  <a:lnTo>
                    <a:pt x="666904" y="133350"/>
                  </a:lnTo>
                  <a:lnTo>
                    <a:pt x="828829" y="0"/>
                  </a:lnTo>
                  <a:lnTo>
                    <a:pt x="914554" y="142875"/>
                  </a:lnTo>
                  <a:lnTo>
                    <a:pt x="962179" y="381000"/>
                  </a:lnTo>
                  <a:lnTo>
                    <a:pt x="1066954" y="590550"/>
                  </a:lnTo>
                  <a:lnTo>
                    <a:pt x="1219354" y="828675"/>
                  </a:lnTo>
                  <a:lnTo>
                    <a:pt x="1305079" y="1038225"/>
                  </a:lnTo>
                  <a:lnTo>
                    <a:pt x="1247929" y="1257300"/>
                  </a:lnTo>
                  <a:lnTo>
                    <a:pt x="1162204" y="1438275"/>
                  </a:lnTo>
                  <a:lnTo>
                    <a:pt x="1028854" y="1466850"/>
                  </a:lnTo>
                  <a:lnTo>
                    <a:pt x="847879" y="1543050"/>
                  </a:lnTo>
                  <a:lnTo>
                    <a:pt x="781204" y="1704975"/>
                  </a:lnTo>
                  <a:lnTo>
                    <a:pt x="743104" y="1860317"/>
                  </a:lnTo>
                  <a:lnTo>
                    <a:pt x="466879" y="1716147"/>
                  </a:lnTo>
                  <a:cubicBezTo>
                    <a:pt x="359051" y="1673111"/>
                    <a:pt x="294976" y="1627328"/>
                    <a:pt x="236180" y="1555517"/>
                  </a:cubicBezTo>
                  <a:cubicBezTo>
                    <a:pt x="166820" y="1518708"/>
                    <a:pt x="108434" y="1512078"/>
                    <a:pt x="44560" y="1461552"/>
                  </a:cubicBezTo>
                  <a:lnTo>
                    <a:pt x="0" y="1446505"/>
                  </a:lnTo>
                  <a:cubicBezTo>
                    <a:pt x="6401" y="1367562"/>
                    <a:pt x="16003" y="1271372"/>
                    <a:pt x="19204" y="1209675"/>
                  </a:cubicBezTo>
                  <a:cubicBezTo>
                    <a:pt x="22405" y="1147978"/>
                    <a:pt x="19204" y="1120775"/>
                    <a:pt x="19204" y="1076325"/>
                  </a:cubicBezTo>
                  <a:lnTo>
                    <a:pt x="57304" y="933450"/>
                  </a:lnTo>
                  <a:lnTo>
                    <a:pt x="66829" y="857250"/>
                  </a:lnTo>
                  <a:lnTo>
                    <a:pt x="102905" y="771525"/>
                  </a:lnTo>
                  <a:lnTo>
                    <a:pt x="64806" y="624225"/>
                  </a:lnTo>
                  <a:cubicBezTo>
                    <a:pt x="65480" y="587600"/>
                    <a:pt x="66155" y="550975"/>
                    <a:pt x="66829" y="514350"/>
                  </a:cubicBezTo>
                  <a:lnTo>
                    <a:pt x="116479" y="371475"/>
                  </a:lnTo>
                  <a:lnTo>
                    <a:pt x="123979" y="228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39889" y="4491335"/>
              <a:ext cx="1040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Moab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86000" y="5124893"/>
            <a:ext cx="2796363" cy="1307805"/>
            <a:chOff x="2286000" y="5124893"/>
            <a:chExt cx="2796363" cy="1307805"/>
          </a:xfrm>
        </p:grpSpPr>
        <p:sp>
          <p:nvSpPr>
            <p:cNvPr id="33" name="Freeform 32"/>
            <p:cNvSpPr/>
            <p:nvPr/>
          </p:nvSpPr>
          <p:spPr>
            <a:xfrm>
              <a:off x="2286000" y="5124893"/>
              <a:ext cx="2796363" cy="1307805"/>
            </a:xfrm>
            <a:custGeom>
              <a:avLst/>
              <a:gdLst>
                <a:gd name="connsiteX0" fmla="*/ 350874 w 2381693"/>
                <a:gd name="connsiteY0" fmla="*/ 1233377 h 1307805"/>
                <a:gd name="connsiteX1" fmla="*/ 297711 w 2381693"/>
                <a:gd name="connsiteY1" fmla="*/ 946298 h 1307805"/>
                <a:gd name="connsiteX2" fmla="*/ 180753 w 2381693"/>
                <a:gd name="connsiteY2" fmla="*/ 903767 h 1307805"/>
                <a:gd name="connsiteX3" fmla="*/ 159488 w 2381693"/>
                <a:gd name="connsiteY3" fmla="*/ 818707 h 1307805"/>
                <a:gd name="connsiteX4" fmla="*/ 159488 w 2381693"/>
                <a:gd name="connsiteY4" fmla="*/ 818707 h 1307805"/>
                <a:gd name="connsiteX5" fmla="*/ 0 w 2381693"/>
                <a:gd name="connsiteY5" fmla="*/ 701749 h 1307805"/>
                <a:gd name="connsiteX6" fmla="*/ 74428 w 2381693"/>
                <a:gd name="connsiteY6" fmla="*/ 616688 h 1307805"/>
                <a:gd name="connsiteX7" fmla="*/ 159488 w 2381693"/>
                <a:gd name="connsiteY7" fmla="*/ 574158 h 1307805"/>
                <a:gd name="connsiteX8" fmla="*/ 297711 w 2381693"/>
                <a:gd name="connsiteY8" fmla="*/ 446567 h 1307805"/>
                <a:gd name="connsiteX9" fmla="*/ 350874 w 2381693"/>
                <a:gd name="connsiteY9" fmla="*/ 393405 h 1307805"/>
                <a:gd name="connsiteX10" fmla="*/ 414670 w 2381693"/>
                <a:gd name="connsiteY10" fmla="*/ 265814 h 1307805"/>
                <a:gd name="connsiteX11" fmla="*/ 414670 w 2381693"/>
                <a:gd name="connsiteY11" fmla="*/ 148856 h 1307805"/>
                <a:gd name="connsiteX12" fmla="*/ 467832 w 2381693"/>
                <a:gd name="connsiteY12" fmla="*/ 106326 h 1307805"/>
                <a:gd name="connsiteX13" fmla="*/ 531628 w 2381693"/>
                <a:gd name="connsiteY13" fmla="*/ 106326 h 1307805"/>
                <a:gd name="connsiteX14" fmla="*/ 680483 w 2381693"/>
                <a:gd name="connsiteY14" fmla="*/ 170121 h 1307805"/>
                <a:gd name="connsiteX15" fmla="*/ 871870 w 2381693"/>
                <a:gd name="connsiteY15" fmla="*/ 223284 h 1307805"/>
                <a:gd name="connsiteX16" fmla="*/ 956930 w 2381693"/>
                <a:gd name="connsiteY16" fmla="*/ 255181 h 1307805"/>
                <a:gd name="connsiteX17" fmla="*/ 1063256 w 2381693"/>
                <a:gd name="connsiteY17" fmla="*/ 202019 h 1307805"/>
                <a:gd name="connsiteX18" fmla="*/ 1158949 w 2381693"/>
                <a:gd name="connsiteY18" fmla="*/ 202019 h 1307805"/>
                <a:gd name="connsiteX19" fmla="*/ 1329070 w 2381693"/>
                <a:gd name="connsiteY19" fmla="*/ 191386 h 1307805"/>
                <a:gd name="connsiteX20" fmla="*/ 1392865 w 2381693"/>
                <a:gd name="connsiteY20" fmla="*/ 116958 h 1307805"/>
                <a:gd name="connsiteX21" fmla="*/ 1446028 w 2381693"/>
                <a:gd name="connsiteY21" fmla="*/ 10633 h 1307805"/>
                <a:gd name="connsiteX22" fmla="*/ 1509823 w 2381693"/>
                <a:gd name="connsiteY22" fmla="*/ 0 h 1307805"/>
                <a:gd name="connsiteX23" fmla="*/ 1573618 w 2381693"/>
                <a:gd name="connsiteY23" fmla="*/ 53163 h 1307805"/>
                <a:gd name="connsiteX24" fmla="*/ 1637414 w 2381693"/>
                <a:gd name="connsiteY24" fmla="*/ 53163 h 1307805"/>
                <a:gd name="connsiteX25" fmla="*/ 1722474 w 2381693"/>
                <a:gd name="connsiteY25" fmla="*/ 85060 h 1307805"/>
                <a:gd name="connsiteX26" fmla="*/ 1871330 w 2381693"/>
                <a:gd name="connsiteY26" fmla="*/ 170121 h 1307805"/>
                <a:gd name="connsiteX27" fmla="*/ 1945758 w 2381693"/>
                <a:gd name="connsiteY27" fmla="*/ 287079 h 1307805"/>
                <a:gd name="connsiteX28" fmla="*/ 2083981 w 2381693"/>
                <a:gd name="connsiteY28" fmla="*/ 350874 h 1307805"/>
                <a:gd name="connsiteX29" fmla="*/ 2158409 w 2381693"/>
                <a:gd name="connsiteY29" fmla="*/ 372140 h 1307805"/>
                <a:gd name="connsiteX30" fmla="*/ 2222204 w 2381693"/>
                <a:gd name="connsiteY30" fmla="*/ 435935 h 1307805"/>
                <a:gd name="connsiteX31" fmla="*/ 2339163 w 2381693"/>
                <a:gd name="connsiteY31" fmla="*/ 457200 h 1307805"/>
                <a:gd name="connsiteX32" fmla="*/ 2339163 w 2381693"/>
                <a:gd name="connsiteY32" fmla="*/ 584791 h 1307805"/>
                <a:gd name="connsiteX33" fmla="*/ 2317897 w 2381693"/>
                <a:gd name="connsiteY33" fmla="*/ 712381 h 1307805"/>
                <a:gd name="connsiteX34" fmla="*/ 2360428 w 2381693"/>
                <a:gd name="connsiteY34" fmla="*/ 776177 h 1307805"/>
                <a:gd name="connsiteX35" fmla="*/ 2381693 w 2381693"/>
                <a:gd name="connsiteY35" fmla="*/ 861237 h 1307805"/>
                <a:gd name="connsiteX36" fmla="*/ 2317897 w 2381693"/>
                <a:gd name="connsiteY36" fmla="*/ 999460 h 1307805"/>
                <a:gd name="connsiteX37" fmla="*/ 2179674 w 2381693"/>
                <a:gd name="connsiteY37" fmla="*/ 1148316 h 1307805"/>
                <a:gd name="connsiteX38" fmla="*/ 2126511 w 2381693"/>
                <a:gd name="connsiteY38" fmla="*/ 1286540 h 1307805"/>
                <a:gd name="connsiteX39" fmla="*/ 2126511 w 2381693"/>
                <a:gd name="connsiteY39" fmla="*/ 1286540 h 1307805"/>
                <a:gd name="connsiteX40" fmla="*/ 382772 w 2381693"/>
                <a:gd name="connsiteY40" fmla="*/ 1307805 h 1307805"/>
                <a:gd name="connsiteX41" fmla="*/ 382772 w 2381693"/>
                <a:gd name="connsiteY41" fmla="*/ 1286540 h 1307805"/>
                <a:gd name="connsiteX0" fmla="*/ 350874 w 2381693"/>
                <a:gd name="connsiteY0" fmla="*/ 1233377 h 1307805"/>
                <a:gd name="connsiteX1" fmla="*/ 297711 w 2381693"/>
                <a:gd name="connsiteY1" fmla="*/ 946298 h 1307805"/>
                <a:gd name="connsiteX2" fmla="*/ 180753 w 2381693"/>
                <a:gd name="connsiteY2" fmla="*/ 903767 h 1307805"/>
                <a:gd name="connsiteX3" fmla="*/ 159488 w 2381693"/>
                <a:gd name="connsiteY3" fmla="*/ 818707 h 1307805"/>
                <a:gd name="connsiteX4" fmla="*/ 159488 w 2381693"/>
                <a:gd name="connsiteY4" fmla="*/ 818707 h 1307805"/>
                <a:gd name="connsiteX5" fmla="*/ 0 w 2381693"/>
                <a:gd name="connsiteY5" fmla="*/ 701749 h 1307805"/>
                <a:gd name="connsiteX6" fmla="*/ 74428 w 2381693"/>
                <a:gd name="connsiteY6" fmla="*/ 616688 h 1307805"/>
                <a:gd name="connsiteX7" fmla="*/ 159488 w 2381693"/>
                <a:gd name="connsiteY7" fmla="*/ 574158 h 1307805"/>
                <a:gd name="connsiteX8" fmla="*/ 297711 w 2381693"/>
                <a:gd name="connsiteY8" fmla="*/ 446567 h 1307805"/>
                <a:gd name="connsiteX9" fmla="*/ 350874 w 2381693"/>
                <a:gd name="connsiteY9" fmla="*/ 393405 h 1307805"/>
                <a:gd name="connsiteX10" fmla="*/ 414670 w 2381693"/>
                <a:gd name="connsiteY10" fmla="*/ 265814 h 1307805"/>
                <a:gd name="connsiteX11" fmla="*/ 414670 w 2381693"/>
                <a:gd name="connsiteY11" fmla="*/ 148856 h 1307805"/>
                <a:gd name="connsiteX12" fmla="*/ 467832 w 2381693"/>
                <a:gd name="connsiteY12" fmla="*/ 106326 h 1307805"/>
                <a:gd name="connsiteX13" fmla="*/ 531628 w 2381693"/>
                <a:gd name="connsiteY13" fmla="*/ 106326 h 1307805"/>
                <a:gd name="connsiteX14" fmla="*/ 680483 w 2381693"/>
                <a:gd name="connsiteY14" fmla="*/ 170121 h 1307805"/>
                <a:gd name="connsiteX15" fmla="*/ 871870 w 2381693"/>
                <a:gd name="connsiteY15" fmla="*/ 223284 h 1307805"/>
                <a:gd name="connsiteX16" fmla="*/ 956930 w 2381693"/>
                <a:gd name="connsiteY16" fmla="*/ 255181 h 1307805"/>
                <a:gd name="connsiteX17" fmla="*/ 1063256 w 2381693"/>
                <a:gd name="connsiteY17" fmla="*/ 202019 h 1307805"/>
                <a:gd name="connsiteX18" fmla="*/ 1158949 w 2381693"/>
                <a:gd name="connsiteY18" fmla="*/ 202019 h 1307805"/>
                <a:gd name="connsiteX19" fmla="*/ 1329070 w 2381693"/>
                <a:gd name="connsiteY19" fmla="*/ 191386 h 1307805"/>
                <a:gd name="connsiteX20" fmla="*/ 1392865 w 2381693"/>
                <a:gd name="connsiteY20" fmla="*/ 116958 h 1307805"/>
                <a:gd name="connsiteX21" fmla="*/ 1446028 w 2381693"/>
                <a:gd name="connsiteY21" fmla="*/ 10633 h 1307805"/>
                <a:gd name="connsiteX22" fmla="*/ 1509823 w 2381693"/>
                <a:gd name="connsiteY22" fmla="*/ 0 h 1307805"/>
                <a:gd name="connsiteX23" fmla="*/ 1573618 w 2381693"/>
                <a:gd name="connsiteY23" fmla="*/ 53163 h 1307805"/>
                <a:gd name="connsiteX24" fmla="*/ 1637414 w 2381693"/>
                <a:gd name="connsiteY24" fmla="*/ 53163 h 1307805"/>
                <a:gd name="connsiteX25" fmla="*/ 1722474 w 2381693"/>
                <a:gd name="connsiteY25" fmla="*/ 85060 h 1307805"/>
                <a:gd name="connsiteX26" fmla="*/ 1871330 w 2381693"/>
                <a:gd name="connsiteY26" fmla="*/ 170121 h 1307805"/>
                <a:gd name="connsiteX27" fmla="*/ 1958171 w 2381693"/>
                <a:gd name="connsiteY27" fmla="*/ 274666 h 1307805"/>
                <a:gd name="connsiteX28" fmla="*/ 2083981 w 2381693"/>
                <a:gd name="connsiteY28" fmla="*/ 350874 h 1307805"/>
                <a:gd name="connsiteX29" fmla="*/ 2158409 w 2381693"/>
                <a:gd name="connsiteY29" fmla="*/ 372140 h 1307805"/>
                <a:gd name="connsiteX30" fmla="*/ 2222204 w 2381693"/>
                <a:gd name="connsiteY30" fmla="*/ 435935 h 1307805"/>
                <a:gd name="connsiteX31" fmla="*/ 2339163 w 2381693"/>
                <a:gd name="connsiteY31" fmla="*/ 457200 h 1307805"/>
                <a:gd name="connsiteX32" fmla="*/ 2339163 w 2381693"/>
                <a:gd name="connsiteY32" fmla="*/ 584791 h 1307805"/>
                <a:gd name="connsiteX33" fmla="*/ 2317897 w 2381693"/>
                <a:gd name="connsiteY33" fmla="*/ 712381 h 1307805"/>
                <a:gd name="connsiteX34" fmla="*/ 2360428 w 2381693"/>
                <a:gd name="connsiteY34" fmla="*/ 776177 h 1307805"/>
                <a:gd name="connsiteX35" fmla="*/ 2381693 w 2381693"/>
                <a:gd name="connsiteY35" fmla="*/ 861237 h 1307805"/>
                <a:gd name="connsiteX36" fmla="*/ 2317897 w 2381693"/>
                <a:gd name="connsiteY36" fmla="*/ 999460 h 1307805"/>
                <a:gd name="connsiteX37" fmla="*/ 2179674 w 2381693"/>
                <a:gd name="connsiteY37" fmla="*/ 1148316 h 1307805"/>
                <a:gd name="connsiteX38" fmla="*/ 2126511 w 2381693"/>
                <a:gd name="connsiteY38" fmla="*/ 1286540 h 1307805"/>
                <a:gd name="connsiteX39" fmla="*/ 2126511 w 2381693"/>
                <a:gd name="connsiteY39" fmla="*/ 1286540 h 1307805"/>
                <a:gd name="connsiteX40" fmla="*/ 382772 w 2381693"/>
                <a:gd name="connsiteY40" fmla="*/ 1307805 h 1307805"/>
                <a:gd name="connsiteX41" fmla="*/ 382772 w 2381693"/>
                <a:gd name="connsiteY41" fmla="*/ 1286540 h 1307805"/>
                <a:gd name="connsiteX0" fmla="*/ 350874 w 2381693"/>
                <a:gd name="connsiteY0" fmla="*/ 1233377 h 1307805"/>
                <a:gd name="connsiteX1" fmla="*/ 297711 w 2381693"/>
                <a:gd name="connsiteY1" fmla="*/ 946298 h 1307805"/>
                <a:gd name="connsiteX2" fmla="*/ 180753 w 2381693"/>
                <a:gd name="connsiteY2" fmla="*/ 903767 h 1307805"/>
                <a:gd name="connsiteX3" fmla="*/ 159488 w 2381693"/>
                <a:gd name="connsiteY3" fmla="*/ 818707 h 1307805"/>
                <a:gd name="connsiteX4" fmla="*/ 159488 w 2381693"/>
                <a:gd name="connsiteY4" fmla="*/ 818707 h 1307805"/>
                <a:gd name="connsiteX5" fmla="*/ 0 w 2381693"/>
                <a:gd name="connsiteY5" fmla="*/ 701749 h 1307805"/>
                <a:gd name="connsiteX6" fmla="*/ 74428 w 2381693"/>
                <a:gd name="connsiteY6" fmla="*/ 616688 h 1307805"/>
                <a:gd name="connsiteX7" fmla="*/ 159488 w 2381693"/>
                <a:gd name="connsiteY7" fmla="*/ 574158 h 1307805"/>
                <a:gd name="connsiteX8" fmla="*/ 297711 w 2381693"/>
                <a:gd name="connsiteY8" fmla="*/ 446567 h 1307805"/>
                <a:gd name="connsiteX9" fmla="*/ 350874 w 2381693"/>
                <a:gd name="connsiteY9" fmla="*/ 393405 h 1307805"/>
                <a:gd name="connsiteX10" fmla="*/ 414670 w 2381693"/>
                <a:gd name="connsiteY10" fmla="*/ 265814 h 1307805"/>
                <a:gd name="connsiteX11" fmla="*/ 414670 w 2381693"/>
                <a:gd name="connsiteY11" fmla="*/ 148856 h 1307805"/>
                <a:gd name="connsiteX12" fmla="*/ 467832 w 2381693"/>
                <a:gd name="connsiteY12" fmla="*/ 106326 h 1307805"/>
                <a:gd name="connsiteX13" fmla="*/ 531628 w 2381693"/>
                <a:gd name="connsiteY13" fmla="*/ 106326 h 1307805"/>
                <a:gd name="connsiteX14" fmla="*/ 680483 w 2381693"/>
                <a:gd name="connsiteY14" fmla="*/ 170121 h 1307805"/>
                <a:gd name="connsiteX15" fmla="*/ 871870 w 2381693"/>
                <a:gd name="connsiteY15" fmla="*/ 223284 h 1307805"/>
                <a:gd name="connsiteX16" fmla="*/ 956930 w 2381693"/>
                <a:gd name="connsiteY16" fmla="*/ 255181 h 1307805"/>
                <a:gd name="connsiteX17" fmla="*/ 1063256 w 2381693"/>
                <a:gd name="connsiteY17" fmla="*/ 202019 h 1307805"/>
                <a:gd name="connsiteX18" fmla="*/ 1158949 w 2381693"/>
                <a:gd name="connsiteY18" fmla="*/ 202019 h 1307805"/>
                <a:gd name="connsiteX19" fmla="*/ 1329070 w 2381693"/>
                <a:gd name="connsiteY19" fmla="*/ 191386 h 1307805"/>
                <a:gd name="connsiteX20" fmla="*/ 1392865 w 2381693"/>
                <a:gd name="connsiteY20" fmla="*/ 116958 h 1307805"/>
                <a:gd name="connsiteX21" fmla="*/ 1446028 w 2381693"/>
                <a:gd name="connsiteY21" fmla="*/ 10633 h 1307805"/>
                <a:gd name="connsiteX22" fmla="*/ 1509823 w 2381693"/>
                <a:gd name="connsiteY22" fmla="*/ 0 h 1307805"/>
                <a:gd name="connsiteX23" fmla="*/ 1573618 w 2381693"/>
                <a:gd name="connsiteY23" fmla="*/ 53163 h 1307805"/>
                <a:gd name="connsiteX24" fmla="*/ 1637414 w 2381693"/>
                <a:gd name="connsiteY24" fmla="*/ 53163 h 1307805"/>
                <a:gd name="connsiteX25" fmla="*/ 1722474 w 2381693"/>
                <a:gd name="connsiteY25" fmla="*/ 85060 h 1307805"/>
                <a:gd name="connsiteX26" fmla="*/ 1871330 w 2381693"/>
                <a:gd name="connsiteY26" fmla="*/ 170121 h 1307805"/>
                <a:gd name="connsiteX27" fmla="*/ 1958171 w 2381693"/>
                <a:gd name="connsiteY27" fmla="*/ 274666 h 1307805"/>
                <a:gd name="connsiteX28" fmla="*/ 2083981 w 2381693"/>
                <a:gd name="connsiteY28" fmla="*/ 334324 h 1307805"/>
                <a:gd name="connsiteX29" fmla="*/ 2158409 w 2381693"/>
                <a:gd name="connsiteY29" fmla="*/ 372140 h 1307805"/>
                <a:gd name="connsiteX30" fmla="*/ 2222204 w 2381693"/>
                <a:gd name="connsiteY30" fmla="*/ 435935 h 1307805"/>
                <a:gd name="connsiteX31" fmla="*/ 2339163 w 2381693"/>
                <a:gd name="connsiteY31" fmla="*/ 457200 h 1307805"/>
                <a:gd name="connsiteX32" fmla="*/ 2339163 w 2381693"/>
                <a:gd name="connsiteY32" fmla="*/ 584791 h 1307805"/>
                <a:gd name="connsiteX33" fmla="*/ 2317897 w 2381693"/>
                <a:gd name="connsiteY33" fmla="*/ 712381 h 1307805"/>
                <a:gd name="connsiteX34" fmla="*/ 2360428 w 2381693"/>
                <a:gd name="connsiteY34" fmla="*/ 776177 h 1307805"/>
                <a:gd name="connsiteX35" fmla="*/ 2381693 w 2381693"/>
                <a:gd name="connsiteY35" fmla="*/ 861237 h 1307805"/>
                <a:gd name="connsiteX36" fmla="*/ 2317897 w 2381693"/>
                <a:gd name="connsiteY36" fmla="*/ 999460 h 1307805"/>
                <a:gd name="connsiteX37" fmla="*/ 2179674 w 2381693"/>
                <a:gd name="connsiteY37" fmla="*/ 1148316 h 1307805"/>
                <a:gd name="connsiteX38" fmla="*/ 2126511 w 2381693"/>
                <a:gd name="connsiteY38" fmla="*/ 1286540 h 1307805"/>
                <a:gd name="connsiteX39" fmla="*/ 2126511 w 2381693"/>
                <a:gd name="connsiteY39" fmla="*/ 1286540 h 1307805"/>
                <a:gd name="connsiteX40" fmla="*/ 382772 w 2381693"/>
                <a:gd name="connsiteY40" fmla="*/ 1307805 h 1307805"/>
                <a:gd name="connsiteX41" fmla="*/ 382772 w 2381693"/>
                <a:gd name="connsiteY41" fmla="*/ 1286540 h 1307805"/>
                <a:gd name="connsiteX0" fmla="*/ 350874 w 2381693"/>
                <a:gd name="connsiteY0" fmla="*/ 1233377 h 1307805"/>
                <a:gd name="connsiteX1" fmla="*/ 297711 w 2381693"/>
                <a:gd name="connsiteY1" fmla="*/ 946298 h 1307805"/>
                <a:gd name="connsiteX2" fmla="*/ 180753 w 2381693"/>
                <a:gd name="connsiteY2" fmla="*/ 903767 h 1307805"/>
                <a:gd name="connsiteX3" fmla="*/ 159488 w 2381693"/>
                <a:gd name="connsiteY3" fmla="*/ 818707 h 1307805"/>
                <a:gd name="connsiteX4" fmla="*/ 159488 w 2381693"/>
                <a:gd name="connsiteY4" fmla="*/ 818707 h 1307805"/>
                <a:gd name="connsiteX5" fmla="*/ 0 w 2381693"/>
                <a:gd name="connsiteY5" fmla="*/ 701749 h 1307805"/>
                <a:gd name="connsiteX6" fmla="*/ 74428 w 2381693"/>
                <a:gd name="connsiteY6" fmla="*/ 616688 h 1307805"/>
                <a:gd name="connsiteX7" fmla="*/ 159488 w 2381693"/>
                <a:gd name="connsiteY7" fmla="*/ 574158 h 1307805"/>
                <a:gd name="connsiteX8" fmla="*/ 297711 w 2381693"/>
                <a:gd name="connsiteY8" fmla="*/ 446567 h 1307805"/>
                <a:gd name="connsiteX9" fmla="*/ 350874 w 2381693"/>
                <a:gd name="connsiteY9" fmla="*/ 393405 h 1307805"/>
                <a:gd name="connsiteX10" fmla="*/ 414670 w 2381693"/>
                <a:gd name="connsiteY10" fmla="*/ 265814 h 1307805"/>
                <a:gd name="connsiteX11" fmla="*/ 414670 w 2381693"/>
                <a:gd name="connsiteY11" fmla="*/ 148856 h 1307805"/>
                <a:gd name="connsiteX12" fmla="*/ 467832 w 2381693"/>
                <a:gd name="connsiteY12" fmla="*/ 106326 h 1307805"/>
                <a:gd name="connsiteX13" fmla="*/ 531628 w 2381693"/>
                <a:gd name="connsiteY13" fmla="*/ 106326 h 1307805"/>
                <a:gd name="connsiteX14" fmla="*/ 680483 w 2381693"/>
                <a:gd name="connsiteY14" fmla="*/ 170121 h 1307805"/>
                <a:gd name="connsiteX15" fmla="*/ 871870 w 2381693"/>
                <a:gd name="connsiteY15" fmla="*/ 223284 h 1307805"/>
                <a:gd name="connsiteX16" fmla="*/ 956930 w 2381693"/>
                <a:gd name="connsiteY16" fmla="*/ 255181 h 1307805"/>
                <a:gd name="connsiteX17" fmla="*/ 1063256 w 2381693"/>
                <a:gd name="connsiteY17" fmla="*/ 202019 h 1307805"/>
                <a:gd name="connsiteX18" fmla="*/ 1158949 w 2381693"/>
                <a:gd name="connsiteY18" fmla="*/ 202019 h 1307805"/>
                <a:gd name="connsiteX19" fmla="*/ 1329070 w 2381693"/>
                <a:gd name="connsiteY19" fmla="*/ 191386 h 1307805"/>
                <a:gd name="connsiteX20" fmla="*/ 1392865 w 2381693"/>
                <a:gd name="connsiteY20" fmla="*/ 116958 h 1307805"/>
                <a:gd name="connsiteX21" fmla="*/ 1446028 w 2381693"/>
                <a:gd name="connsiteY21" fmla="*/ 10633 h 1307805"/>
                <a:gd name="connsiteX22" fmla="*/ 1509823 w 2381693"/>
                <a:gd name="connsiteY22" fmla="*/ 0 h 1307805"/>
                <a:gd name="connsiteX23" fmla="*/ 1573618 w 2381693"/>
                <a:gd name="connsiteY23" fmla="*/ 53163 h 1307805"/>
                <a:gd name="connsiteX24" fmla="*/ 1637414 w 2381693"/>
                <a:gd name="connsiteY24" fmla="*/ 53163 h 1307805"/>
                <a:gd name="connsiteX25" fmla="*/ 1722474 w 2381693"/>
                <a:gd name="connsiteY25" fmla="*/ 85060 h 1307805"/>
                <a:gd name="connsiteX26" fmla="*/ 1871330 w 2381693"/>
                <a:gd name="connsiteY26" fmla="*/ 170121 h 1307805"/>
                <a:gd name="connsiteX27" fmla="*/ 1958171 w 2381693"/>
                <a:gd name="connsiteY27" fmla="*/ 274666 h 1307805"/>
                <a:gd name="connsiteX28" fmla="*/ 2083981 w 2381693"/>
                <a:gd name="connsiteY28" fmla="*/ 334324 h 1307805"/>
                <a:gd name="connsiteX29" fmla="*/ 2158409 w 2381693"/>
                <a:gd name="connsiteY29" fmla="*/ 347315 h 1307805"/>
                <a:gd name="connsiteX30" fmla="*/ 2222204 w 2381693"/>
                <a:gd name="connsiteY30" fmla="*/ 435935 h 1307805"/>
                <a:gd name="connsiteX31" fmla="*/ 2339163 w 2381693"/>
                <a:gd name="connsiteY31" fmla="*/ 457200 h 1307805"/>
                <a:gd name="connsiteX32" fmla="*/ 2339163 w 2381693"/>
                <a:gd name="connsiteY32" fmla="*/ 584791 h 1307805"/>
                <a:gd name="connsiteX33" fmla="*/ 2317897 w 2381693"/>
                <a:gd name="connsiteY33" fmla="*/ 712381 h 1307805"/>
                <a:gd name="connsiteX34" fmla="*/ 2360428 w 2381693"/>
                <a:gd name="connsiteY34" fmla="*/ 776177 h 1307805"/>
                <a:gd name="connsiteX35" fmla="*/ 2381693 w 2381693"/>
                <a:gd name="connsiteY35" fmla="*/ 861237 h 1307805"/>
                <a:gd name="connsiteX36" fmla="*/ 2317897 w 2381693"/>
                <a:gd name="connsiteY36" fmla="*/ 999460 h 1307805"/>
                <a:gd name="connsiteX37" fmla="*/ 2179674 w 2381693"/>
                <a:gd name="connsiteY37" fmla="*/ 1148316 h 1307805"/>
                <a:gd name="connsiteX38" fmla="*/ 2126511 w 2381693"/>
                <a:gd name="connsiteY38" fmla="*/ 1286540 h 1307805"/>
                <a:gd name="connsiteX39" fmla="*/ 2126511 w 2381693"/>
                <a:gd name="connsiteY39" fmla="*/ 1286540 h 1307805"/>
                <a:gd name="connsiteX40" fmla="*/ 382772 w 2381693"/>
                <a:gd name="connsiteY40" fmla="*/ 1307805 h 1307805"/>
                <a:gd name="connsiteX41" fmla="*/ 382772 w 2381693"/>
                <a:gd name="connsiteY41" fmla="*/ 1286540 h 1307805"/>
                <a:gd name="connsiteX0" fmla="*/ 350874 w 2381693"/>
                <a:gd name="connsiteY0" fmla="*/ 1233377 h 1307805"/>
                <a:gd name="connsiteX1" fmla="*/ 297711 w 2381693"/>
                <a:gd name="connsiteY1" fmla="*/ 946298 h 1307805"/>
                <a:gd name="connsiteX2" fmla="*/ 180753 w 2381693"/>
                <a:gd name="connsiteY2" fmla="*/ 903767 h 1307805"/>
                <a:gd name="connsiteX3" fmla="*/ 159488 w 2381693"/>
                <a:gd name="connsiteY3" fmla="*/ 818707 h 1307805"/>
                <a:gd name="connsiteX4" fmla="*/ 159488 w 2381693"/>
                <a:gd name="connsiteY4" fmla="*/ 818707 h 1307805"/>
                <a:gd name="connsiteX5" fmla="*/ 0 w 2381693"/>
                <a:gd name="connsiteY5" fmla="*/ 701749 h 1307805"/>
                <a:gd name="connsiteX6" fmla="*/ 74428 w 2381693"/>
                <a:gd name="connsiteY6" fmla="*/ 616688 h 1307805"/>
                <a:gd name="connsiteX7" fmla="*/ 159488 w 2381693"/>
                <a:gd name="connsiteY7" fmla="*/ 574158 h 1307805"/>
                <a:gd name="connsiteX8" fmla="*/ 297711 w 2381693"/>
                <a:gd name="connsiteY8" fmla="*/ 446567 h 1307805"/>
                <a:gd name="connsiteX9" fmla="*/ 350874 w 2381693"/>
                <a:gd name="connsiteY9" fmla="*/ 393405 h 1307805"/>
                <a:gd name="connsiteX10" fmla="*/ 414670 w 2381693"/>
                <a:gd name="connsiteY10" fmla="*/ 265814 h 1307805"/>
                <a:gd name="connsiteX11" fmla="*/ 414670 w 2381693"/>
                <a:gd name="connsiteY11" fmla="*/ 148856 h 1307805"/>
                <a:gd name="connsiteX12" fmla="*/ 467832 w 2381693"/>
                <a:gd name="connsiteY12" fmla="*/ 106326 h 1307805"/>
                <a:gd name="connsiteX13" fmla="*/ 531628 w 2381693"/>
                <a:gd name="connsiteY13" fmla="*/ 106326 h 1307805"/>
                <a:gd name="connsiteX14" fmla="*/ 680483 w 2381693"/>
                <a:gd name="connsiteY14" fmla="*/ 170121 h 1307805"/>
                <a:gd name="connsiteX15" fmla="*/ 871870 w 2381693"/>
                <a:gd name="connsiteY15" fmla="*/ 223284 h 1307805"/>
                <a:gd name="connsiteX16" fmla="*/ 956930 w 2381693"/>
                <a:gd name="connsiteY16" fmla="*/ 255181 h 1307805"/>
                <a:gd name="connsiteX17" fmla="*/ 1063256 w 2381693"/>
                <a:gd name="connsiteY17" fmla="*/ 202019 h 1307805"/>
                <a:gd name="connsiteX18" fmla="*/ 1158949 w 2381693"/>
                <a:gd name="connsiteY18" fmla="*/ 202019 h 1307805"/>
                <a:gd name="connsiteX19" fmla="*/ 1329070 w 2381693"/>
                <a:gd name="connsiteY19" fmla="*/ 191386 h 1307805"/>
                <a:gd name="connsiteX20" fmla="*/ 1392865 w 2381693"/>
                <a:gd name="connsiteY20" fmla="*/ 116958 h 1307805"/>
                <a:gd name="connsiteX21" fmla="*/ 1446028 w 2381693"/>
                <a:gd name="connsiteY21" fmla="*/ 10633 h 1307805"/>
                <a:gd name="connsiteX22" fmla="*/ 1509823 w 2381693"/>
                <a:gd name="connsiteY22" fmla="*/ 0 h 1307805"/>
                <a:gd name="connsiteX23" fmla="*/ 1573618 w 2381693"/>
                <a:gd name="connsiteY23" fmla="*/ 53163 h 1307805"/>
                <a:gd name="connsiteX24" fmla="*/ 1637414 w 2381693"/>
                <a:gd name="connsiteY24" fmla="*/ 53163 h 1307805"/>
                <a:gd name="connsiteX25" fmla="*/ 1722474 w 2381693"/>
                <a:gd name="connsiteY25" fmla="*/ 85060 h 1307805"/>
                <a:gd name="connsiteX26" fmla="*/ 1871330 w 2381693"/>
                <a:gd name="connsiteY26" fmla="*/ 170121 h 1307805"/>
                <a:gd name="connsiteX27" fmla="*/ 1958171 w 2381693"/>
                <a:gd name="connsiteY27" fmla="*/ 274666 h 1307805"/>
                <a:gd name="connsiteX28" fmla="*/ 2083981 w 2381693"/>
                <a:gd name="connsiteY28" fmla="*/ 317774 h 1307805"/>
                <a:gd name="connsiteX29" fmla="*/ 2158409 w 2381693"/>
                <a:gd name="connsiteY29" fmla="*/ 347315 h 1307805"/>
                <a:gd name="connsiteX30" fmla="*/ 2222204 w 2381693"/>
                <a:gd name="connsiteY30" fmla="*/ 435935 h 1307805"/>
                <a:gd name="connsiteX31" fmla="*/ 2339163 w 2381693"/>
                <a:gd name="connsiteY31" fmla="*/ 457200 h 1307805"/>
                <a:gd name="connsiteX32" fmla="*/ 2339163 w 2381693"/>
                <a:gd name="connsiteY32" fmla="*/ 584791 h 1307805"/>
                <a:gd name="connsiteX33" fmla="*/ 2317897 w 2381693"/>
                <a:gd name="connsiteY33" fmla="*/ 712381 h 1307805"/>
                <a:gd name="connsiteX34" fmla="*/ 2360428 w 2381693"/>
                <a:gd name="connsiteY34" fmla="*/ 776177 h 1307805"/>
                <a:gd name="connsiteX35" fmla="*/ 2381693 w 2381693"/>
                <a:gd name="connsiteY35" fmla="*/ 861237 h 1307805"/>
                <a:gd name="connsiteX36" fmla="*/ 2317897 w 2381693"/>
                <a:gd name="connsiteY36" fmla="*/ 999460 h 1307805"/>
                <a:gd name="connsiteX37" fmla="*/ 2179674 w 2381693"/>
                <a:gd name="connsiteY37" fmla="*/ 1148316 h 1307805"/>
                <a:gd name="connsiteX38" fmla="*/ 2126511 w 2381693"/>
                <a:gd name="connsiteY38" fmla="*/ 1286540 h 1307805"/>
                <a:gd name="connsiteX39" fmla="*/ 2126511 w 2381693"/>
                <a:gd name="connsiteY39" fmla="*/ 1286540 h 1307805"/>
                <a:gd name="connsiteX40" fmla="*/ 382772 w 2381693"/>
                <a:gd name="connsiteY40" fmla="*/ 1307805 h 1307805"/>
                <a:gd name="connsiteX41" fmla="*/ 382772 w 2381693"/>
                <a:gd name="connsiteY41" fmla="*/ 1286540 h 130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81693" h="1307805">
                  <a:moveTo>
                    <a:pt x="350874" y="1233377"/>
                  </a:moveTo>
                  <a:lnTo>
                    <a:pt x="297711" y="946298"/>
                  </a:lnTo>
                  <a:lnTo>
                    <a:pt x="180753" y="903767"/>
                  </a:lnTo>
                  <a:lnTo>
                    <a:pt x="159488" y="818707"/>
                  </a:lnTo>
                  <a:lnTo>
                    <a:pt x="159488" y="818707"/>
                  </a:lnTo>
                  <a:lnTo>
                    <a:pt x="0" y="701749"/>
                  </a:lnTo>
                  <a:lnTo>
                    <a:pt x="74428" y="616688"/>
                  </a:lnTo>
                  <a:lnTo>
                    <a:pt x="159488" y="574158"/>
                  </a:lnTo>
                  <a:lnTo>
                    <a:pt x="297711" y="446567"/>
                  </a:lnTo>
                  <a:lnTo>
                    <a:pt x="350874" y="393405"/>
                  </a:lnTo>
                  <a:lnTo>
                    <a:pt x="414670" y="265814"/>
                  </a:lnTo>
                  <a:lnTo>
                    <a:pt x="414670" y="148856"/>
                  </a:lnTo>
                  <a:lnTo>
                    <a:pt x="467832" y="106326"/>
                  </a:lnTo>
                  <a:lnTo>
                    <a:pt x="531628" y="106326"/>
                  </a:lnTo>
                  <a:lnTo>
                    <a:pt x="680483" y="170121"/>
                  </a:lnTo>
                  <a:lnTo>
                    <a:pt x="871870" y="223284"/>
                  </a:lnTo>
                  <a:lnTo>
                    <a:pt x="956930" y="255181"/>
                  </a:lnTo>
                  <a:lnTo>
                    <a:pt x="1063256" y="202019"/>
                  </a:lnTo>
                  <a:lnTo>
                    <a:pt x="1158949" y="202019"/>
                  </a:lnTo>
                  <a:lnTo>
                    <a:pt x="1329070" y="191386"/>
                  </a:lnTo>
                  <a:lnTo>
                    <a:pt x="1392865" y="116958"/>
                  </a:lnTo>
                  <a:lnTo>
                    <a:pt x="1446028" y="10633"/>
                  </a:lnTo>
                  <a:lnTo>
                    <a:pt x="1509823" y="0"/>
                  </a:lnTo>
                  <a:lnTo>
                    <a:pt x="1573618" y="53163"/>
                  </a:lnTo>
                  <a:lnTo>
                    <a:pt x="1637414" y="53163"/>
                  </a:lnTo>
                  <a:lnTo>
                    <a:pt x="1722474" y="85060"/>
                  </a:lnTo>
                  <a:lnTo>
                    <a:pt x="1871330" y="170121"/>
                  </a:lnTo>
                  <a:lnTo>
                    <a:pt x="1958171" y="274666"/>
                  </a:lnTo>
                  <a:lnTo>
                    <a:pt x="2083981" y="317774"/>
                  </a:lnTo>
                  <a:lnTo>
                    <a:pt x="2158409" y="347315"/>
                  </a:lnTo>
                  <a:lnTo>
                    <a:pt x="2222204" y="435935"/>
                  </a:lnTo>
                  <a:lnTo>
                    <a:pt x="2339163" y="457200"/>
                  </a:lnTo>
                  <a:lnTo>
                    <a:pt x="2339163" y="584791"/>
                  </a:lnTo>
                  <a:lnTo>
                    <a:pt x="2317897" y="712381"/>
                  </a:lnTo>
                  <a:lnTo>
                    <a:pt x="2360428" y="776177"/>
                  </a:lnTo>
                  <a:lnTo>
                    <a:pt x="2381693" y="861237"/>
                  </a:lnTo>
                  <a:lnTo>
                    <a:pt x="2317897" y="999460"/>
                  </a:lnTo>
                  <a:lnTo>
                    <a:pt x="2179674" y="1148316"/>
                  </a:lnTo>
                  <a:lnTo>
                    <a:pt x="2126511" y="1286540"/>
                  </a:lnTo>
                  <a:lnTo>
                    <a:pt x="2126511" y="1286540"/>
                  </a:lnTo>
                  <a:lnTo>
                    <a:pt x="382772" y="1307805"/>
                  </a:lnTo>
                  <a:lnTo>
                    <a:pt x="382772" y="128654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24200" y="5638800"/>
              <a:ext cx="1040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Edom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61381" y="3402253"/>
            <a:ext cx="1216325" cy="1678705"/>
            <a:chOff x="1561381" y="3402253"/>
            <a:chExt cx="1216325" cy="1678705"/>
          </a:xfrm>
        </p:grpSpPr>
        <p:sp>
          <p:nvSpPr>
            <p:cNvPr id="36" name="Freeform 35"/>
            <p:cNvSpPr/>
            <p:nvPr/>
          </p:nvSpPr>
          <p:spPr>
            <a:xfrm>
              <a:off x="1561381" y="3554083"/>
              <a:ext cx="1216325" cy="1526875"/>
            </a:xfrm>
            <a:custGeom>
              <a:avLst/>
              <a:gdLst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78302 w 1216325"/>
                <a:gd name="connsiteY8" fmla="*/ 474453 h 1526875"/>
                <a:gd name="connsiteX9" fmla="*/ 1043796 w 1216325"/>
                <a:gd name="connsiteY9" fmla="*/ 552091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41872 w 1216325"/>
                <a:gd name="connsiteY18" fmla="*/ 1397479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12144 w 1216325"/>
                <a:gd name="connsiteY27" fmla="*/ 1130060 h 1526875"/>
                <a:gd name="connsiteX28" fmla="*/ 293298 w 1216325"/>
                <a:gd name="connsiteY28" fmla="*/ 974785 h 1526875"/>
                <a:gd name="connsiteX29" fmla="*/ 414068 w 1216325"/>
                <a:gd name="connsiteY29" fmla="*/ 810883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76377 w 1216325"/>
                <a:gd name="connsiteY32" fmla="*/ 327804 h 1526875"/>
                <a:gd name="connsiteX33" fmla="*/ 845389 w 1216325"/>
                <a:gd name="connsiteY33" fmla="*/ 241540 h 1526875"/>
                <a:gd name="connsiteX34" fmla="*/ 914400 w 1216325"/>
                <a:gd name="connsiteY34" fmla="*/ 120770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78302 w 1216325"/>
                <a:gd name="connsiteY8" fmla="*/ 474453 h 1526875"/>
                <a:gd name="connsiteX9" fmla="*/ 1043796 w 1216325"/>
                <a:gd name="connsiteY9" fmla="*/ 552091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41872 w 1216325"/>
                <a:gd name="connsiteY18" fmla="*/ 1397479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12144 w 1216325"/>
                <a:gd name="connsiteY27" fmla="*/ 1130060 h 1526875"/>
                <a:gd name="connsiteX28" fmla="*/ 293298 w 1216325"/>
                <a:gd name="connsiteY28" fmla="*/ 974785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76377 w 1216325"/>
                <a:gd name="connsiteY32" fmla="*/ 327804 h 1526875"/>
                <a:gd name="connsiteX33" fmla="*/ 845389 w 1216325"/>
                <a:gd name="connsiteY33" fmla="*/ 241540 h 1526875"/>
                <a:gd name="connsiteX34" fmla="*/ 914400 w 1216325"/>
                <a:gd name="connsiteY34" fmla="*/ 120770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78302 w 1216325"/>
                <a:gd name="connsiteY8" fmla="*/ 474453 h 1526875"/>
                <a:gd name="connsiteX9" fmla="*/ 1043796 w 1216325"/>
                <a:gd name="connsiteY9" fmla="*/ 552091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41872 w 1216325"/>
                <a:gd name="connsiteY18" fmla="*/ 1397479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12144 w 1216325"/>
                <a:gd name="connsiteY27" fmla="*/ 1130060 h 1526875"/>
                <a:gd name="connsiteX28" fmla="*/ 293298 w 1216325"/>
                <a:gd name="connsiteY28" fmla="*/ 974785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76377 w 1216325"/>
                <a:gd name="connsiteY32" fmla="*/ 327804 h 1526875"/>
                <a:gd name="connsiteX33" fmla="*/ 827101 w 1216325"/>
                <a:gd name="connsiteY33" fmla="*/ 234224 h 1526875"/>
                <a:gd name="connsiteX34" fmla="*/ 914400 w 1216325"/>
                <a:gd name="connsiteY34" fmla="*/ 120770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78302 w 1216325"/>
                <a:gd name="connsiteY8" fmla="*/ 474453 h 1526875"/>
                <a:gd name="connsiteX9" fmla="*/ 1043796 w 1216325"/>
                <a:gd name="connsiteY9" fmla="*/ 552091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41872 w 1216325"/>
                <a:gd name="connsiteY18" fmla="*/ 1397479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12144 w 1216325"/>
                <a:gd name="connsiteY27" fmla="*/ 1130060 h 1526875"/>
                <a:gd name="connsiteX28" fmla="*/ 293298 w 1216325"/>
                <a:gd name="connsiteY28" fmla="*/ 974785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76377 w 1216325"/>
                <a:gd name="connsiteY32" fmla="*/ 327804 h 1526875"/>
                <a:gd name="connsiteX33" fmla="*/ 827101 w 1216325"/>
                <a:gd name="connsiteY33" fmla="*/ 234224 h 1526875"/>
                <a:gd name="connsiteX34" fmla="*/ 910743 w 1216325"/>
                <a:gd name="connsiteY34" fmla="*/ 109797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78302 w 1216325"/>
                <a:gd name="connsiteY8" fmla="*/ 474453 h 1526875"/>
                <a:gd name="connsiteX9" fmla="*/ 1043796 w 1216325"/>
                <a:gd name="connsiteY9" fmla="*/ 552091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41872 w 1216325"/>
                <a:gd name="connsiteY18" fmla="*/ 1397479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12144 w 1216325"/>
                <a:gd name="connsiteY27" fmla="*/ 1130060 h 1526875"/>
                <a:gd name="connsiteX28" fmla="*/ 307928 w 1216325"/>
                <a:gd name="connsiteY28" fmla="*/ 993073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76377 w 1216325"/>
                <a:gd name="connsiteY32" fmla="*/ 327804 h 1526875"/>
                <a:gd name="connsiteX33" fmla="*/ 827101 w 1216325"/>
                <a:gd name="connsiteY33" fmla="*/ 234224 h 1526875"/>
                <a:gd name="connsiteX34" fmla="*/ 910743 w 1216325"/>
                <a:gd name="connsiteY34" fmla="*/ 109797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78302 w 1216325"/>
                <a:gd name="connsiteY8" fmla="*/ 474453 h 1526875"/>
                <a:gd name="connsiteX9" fmla="*/ 1043796 w 1216325"/>
                <a:gd name="connsiteY9" fmla="*/ 552091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41872 w 1216325"/>
                <a:gd name="connsiteY18" fmla="*/ 1397479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23117 w 1216325"/>
                <a:gd name="connsiteY27" fmla="*/ 1137375 h 1526875"/>
                <a:gd name="connsiteX28" fmla="*/ 307928 w 1216325"/>
                <a:gd name="connsiteY28" fmla="*/ 993073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76377 w 1216325"/>
                <a:gd name="connsiteY32" fmla="*/ 327804 h 1526875"/>
                <a:gd name="connsiteX33" fmla="*/ 827101 w 1216325"/>
                <a:gd name="connsiteY33" fmla="*/ 234224 h 1526875"/>
                <a:gd name="connsiteX34" fmla="*/ 910743 w 1216325"/>
                <a:gd name="connsiteY34" fmla="*/ 109797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78302 w 1216325"/>
                <a:gd name="connsiteY8" fmla="*/ 474453 h 1526875"/>
                <a:gd name="connsiteX9" fmla="*/ 1043796 w 1216325"/>
                <a:gd name="connsiteY9" fmla="*/ 552091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41872 w 1216325"/>
                <a:gd name="connsiteY18" fmla="*/ 1397479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34089 w 1216325"/>
                <a:gd name="connsiteY27" fmla="*/ 1155663 h 1526875"/>
                <a:gd name="connsiteX28" fmla="*/ 307928 w 1216325"/>
                <a:gd name="connsiteY28" fmla="*/ 993073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76377 w 1216325"/>
                <a:gd name="connsiteY32" fmla="*/ 327804 h 1526875"/>
                <a:gd name="connsiteX33" fmla="*/ 827101 w 1216325"/>
                <a:gd name="connsiteY33" fmla="*/ 234224 h 1526875"/>
                <a:gd name="connsiteX34" fmla="*/ 910743 w 1216325"/>
                <a:gd name="connsiteY34" fmla="*/ 109797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78302 w 1216325"/>
                <a:gd name="connsiteY8" fmla="*/ 474453 h 1526875"/>
                <a:gd name="connsiteX9" fmla="*/ 1043796 w 1216325"/>
                <a:gd name="connsiteY9" fmla="*/ 552091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41872 w 1216325"/>
                <a:gd name="connsiteY18" fmla="*/ 1397479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34089 w 1216325"/>
                <a:gd name="connsiteY27" fmla="*/ 1155663 h 1526875"/>
                <a:gd name="connsiteX28" fmla="*/ 307928 w 1216325"/>
                <a:gd name="connsiteY28" fmla="*/ 993073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69062 w 1216325"/>
                <a:gd name="connsiteY32" fmla="*/ 316832 h 1526875"/>
                <a:gd name="connsiteX33" fmla="*/ 827101 w 1216325"/>
                <a:gd name="connsiteY33" fmla="*/ 234224 h 1526875"/>
                <a:gd name="connsiteX34" fmla="*/ 910743 w 1216325"/>
                <a:gd name="connsiteY34" fmla="*/ 109797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96173 w 1216325"/>
                <a:gd name="connsiteY8" fmla="*/ 486367 h 1526875"/>
                <a:gd name="connsiteX9" fmla="*/ 1043796 w 1216325"/>
                <a:gd name="connsiteY9" fmla="*/ 552091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41872 w 1216325"/>
                <a:gd name="connsiteY18" fmla="*/ 1397479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34089 w 1216325"/>
                <a:gd name="connsiteY27" fmla="*/ 1155663 h 1526875"/>
                <a:gd name="connsiteX28" fmla="*/ 307928 w 1216325"/>
                <a:gd name="connsiteY28" fmla="*/ 993073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69062 w 1216325"/>
                <a:gd name="connsiteY32" fmla="*/ 316832 h 1526875"/>
                <a:gd name="connsiteX33" fmla="*/ 827101 w 1216325"/>
                <a:gd name="connsiteY33" fmla="*/ 234224 h 1526875"/>
                <a:gd name="connsiteX34" fmla="*/ 910743 w 1216325"/>
                <a:gd name="connsiteY34" fmla="*/ 109797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96173 w 1216325"/>
                <a:gd name="connsiteY8" fmla="*/ 486367 h 1526875"/>
                <a:gd name="connsiteX9" fmla="*/ 1055710 w 1216325"/>
                <a:gd name="connsiteY9" fmla="*/ 558048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41872 w 1216325"/>
                <a:gd name="connsiteY18" fmla="*/ 1397479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34089 w 1216325"/>
                <a:gd name="connsiteY27" fmla="*/ 1155663 h 1526875"/>
                <a:gd name="connsiteX28" fmla="*/ 307928 w 1216325"/>
                <a:gd name="connsiteY28" fmla="*/ 993073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69062 w 1216325"/>
                <a:gd name="connsiteY32" fmla="*/ 316832 h 1526875"/>
                <a:gd name="connsiteX33" fmla="*/ 827101 w 1216325"/>
                <a:gd name="connsiteY33" fmla="*/ 234224 h 1526875"/>
                <a:gd name="connsiteX34" fmla="*/ 910743 w 1216325"/>
                <a:gd name="connsiteY34" fmla="*/ 109797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96173 w 1216325"/>
                <a:gd name="connsiteY8" fmla="*/ 486367 h 1526875"/>
                <a:gd name="connsiteX9" fmla="*/ 1055710 w 1216325"/>
                <a:gd name="connsiteY9" fmla="*/ 558048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62642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77614 w 1216325"/>
                <a:gd name="connsiteY18" fmla="*/ 1379608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34089 w 1216325"/>
                <a:gd name="connsiteY27" fmla="*/ 1155663 h 1526875"/>
                <a:gd name="connsiteX28" fmla="*/ 307928 w 1216325"/>
                <a:gd name="connsiteY28" fmla="*/ 993073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69062 w 1216325"/>
                <a:gd name="connsiteY32" fmla="*/ 316832 h 1526875"/>
                <a:gd name="connsiteX33" fmla="*/ 827101 w 1216325"/>
                <a:gd name="connsiteY33" fmla="*/ 234224 h 1526875"/>
                <a:gd name="connsiteX34" fmla="*/ 910743 w 1216325"/>
                <a:gd name="connsiteY34" fmla="*/ 109797 h 1526875"/>
                <a:gd name="connsiteX35" fmla="*/ 983411 w 1216325"/>
                <a:gd name="connsiteY35" fmla="*/ 0 h 1526875"/>
                <a:gd name="connsiteX0" fmla="*/ 983411 w 1216325"/>
                <a:gd name="connsiteY0" fmla="*/ 0 h 1526875"/>
                <a:gd name="connsiteX1" fmla="*/ 1078302 w 1216325"/>
                <a:gd name="connsiteY1" fmla="*/ 69011 h 1526875"/>
                <a:gd name="connsiteX2" fmla="*/ 1199072 w 1216325"/>
                <a:gd name="connsiteY2" fmla="*/ 69011 h 1526875"/>
                <a:gd name="connsiteX3" fmla="*/ 1199072 w 1216325"/>
                <a:gd name="connsiteY3" fmla="*/ 69011 h 1526875"/>
                <a:gd name="connsiteX4" fmla="*/ 1216325 w 1216325"/>
                <a:gd name="connsiteY4" fmla="*/ 207034 h 1526875"/>
                <a:gd name="connsiteX5" fmla="*/ 1190445 w 1216325"/>
                <a:gd name="connsiteY5" fmla="*/ 258792 h 1526875"/>
                <a:gd name="connsiteX6" fmla="*/ 1138687 w 1216325"/>
                <a:gd name="connsiteY6" fmla="*/ 370936 h 1526875"/>
                <a:gd name="connsiteX7" fmla="*/ 1078302 w 1216325"/>
                <a:gd name="connsiteY7" fmla="*/ 474453 h 1526875"/>
                <a:gd name="connsiteX8" fmla="*/ 1096173 w 1216325"/>
                <a:gd name="connsiteY8" fmla="*/ 486367 h 1526875"/>
                <a:gd name="connsiteX9" fmla="*/ 1055710 w 1216325"/>
                <a:gd name="connsiteY9" fmla="*/ 558048 h 1526875"/>
                <a:gd name="connsiteX10" fmla="*/ 1009291 w 1216325"/>
                <a:gd name="connsiteY10" fmla="*/ 724619 h 1526875"/>
                <a:gd name="connsiteX11" fmla="*/ 974785 w 1216325"/>
                <a:gd name="connsiteY11" fmla="*/ 828136 h 1526875"/>
                <a:gd name="connsiteX12" fmla="*/ 897147 w 1216325"/>
                <a:gd name="connsiteY12" fmla="*/ 931653 h 1526875"/>
                <a:gd name="connsiteX13" fmla="*/ 874556 w 1216325"/>
                <a:gd name="connsiteY13" fmla="*/ 983411 h 1526875"/>
                <a:gd name="connsiteX14" fmla="*/ 828136 w 1216325"/>
                <a:gd name="connsiteY14" fmla="*/ 1104181 h 1526875"/>
                <a:gd name="connsiteX15" fmla="*/ 793630 w 1216325"/>
                <a:gd name="connsiteY15" fmla="*/ 1112808 h 1526875"/>
                <a:gd name="connsiteX16" fmla="*/ 793630 w 1216325"/>
                <a:gd name="connsiteY16" fmla="*/ 1216325 h 1526875"/>
                <a:gd name="connsiteX17" fmla="*/ 793630 w 1216325"/>
                <a:gd name="connsiteY17" fmla="*/ 1216325 h 1526875"/>
                <a:gd name="connsiteX18" fmla="*/ 777614 w 1216325"/>
                <a:gd name="connsiteY18" fmla="*/ 1379608 h 1526875"/>
                <a:gd name="connsiteX19" fmla="*/ 638355 w 1216325"/>
                <a:gd name="connsiteY19" fmla="*/ 1397479 h 1526875"/>
                <a:gd name="connsiteX20" fmla="*/ 448574 w 1216325"/>
                <a:gd name="connsiteY20" fmla="*/ 1475117 h 1526875"/>
                <a:gd name="connsiteX21" fmla="*/ 267419 w 1216325"/>
                <a:gd name="connsiteY21" fmla="*/ 1526875 h 1526875"/>
                <a:gd name="connsiteX22" fmla="*/ 198408 w 1216325"/>
                <a:gd name="connsiteY22" fmla="*/ 1526875 h 1526875"/>
                <a:gd name="connsiteX23" fmla="*/ 146649 w 1216325"/>
                <a:gd name="connsiteY23" fmla="*/ 1475117 h 1526875"/>
                <a:gd name="connsiteX24" fmla="*/ 77638 w 1216325"/>
                <a:gd name="connsiteY24" fmla="*/ 1380226 h 1526875"/>
                <a:gd name="connsiteX25" fmla="*/ 77638 w 1216325"/>
                <a:gd name="connsiteY25" fmla="*/ 1380226 h 1526875"/>
                <a:gd name="connsiteX26" fmla="*/ 0 w 1216325"/>
                <a:gd name="connsiteY26" fmla="*/ 1268083 h 1526875"/>
                <a:gd name="connsiteX27" fmla="*/ 134089 w 1216325"/>
                <a:gd name="connsiteY27" fmla="*/ 1155663 h 1526875"/>
                <a:gd name="connsiteX28" fmla="*/ 307928 w 1216325"/>
                <a:gd name="connsiteY28" fmla="*/ 993073 h 1526875"/>
                <a:gd name="connsiteX29" fmla="*/ 428699 w 1216325"/>
                <a:gd name="connsiteY29" fmla="*/ 821856 h 1526875"/>
                <a:gd name="connsiteX30" fmla="*/ 534838 w 1216325"/>
                <a:gd name="connsiteY30" fmla="*/ 672860 h 1526875"/>
                <a:gd name="connsiteX31" fmla="*/ 672861 w 1216325"/>
                <a:gd name="connsiteY31" fmla="*/ 491706 h 1526875"/>
                <a:gd name="connsiteX32" fmla="*/ 769062 w 1216325"/>
                <a:gd name="connsiteY32" fmla="*/ 316832 h 1526875"/>
                <a:gd name="connsiteX33" fmla="*/ 827101 w 1216325"/>
                <a:gd name="connsiteY33" fmla="*/ 234224 h 1526875"/>
                <a:gd name="connsiteX34" fmla="*/ 910743 w 1216325"/>
                <a:gd name="connsiteY34" fmla="*/ 109797 h 1526875"/>
                <a:gd name="connsiteX35" fmla="*/ 983411 w 1216325"/>
                <a:gd name="connsiteY35" fmla="*/ 0 h 152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6325" h="1526875">
                  <a:moveTo>
                    <a:pt x="983411" y="0"/>
                  </a:moveTo>
                  <a:lnTo>
                    <a:pt x="1078302" y="69011"/>
                  </a:lnTo>
                  <a:lnTo>
                    <a:pt x="1199072" y="69011"/>
                  </a:lnTo>
                  <a:lnTo>
                    <a:pt x="1199072" y="69011"/>
                  </a:lnTo>
                  <a:lnTo>
                    <a:pt x="1216325" y="207034"/>
                  </a:lnTo>
                  <a:lnTo>
                    <a:pt x="1190445" y="258792"/>
                  </a:lnTo>
                  <a:lnTo>
                    <a:pt x="1138687" y="370936"/>
                  </a:lnTo>
                  <a:cubicBezTo>
                    <a:pt x="1118559" y="405442"/>
                    <a:pt x="1085388" y="455215"/>
                    <a:pt x="1078302" y="474453"/>
                  </a:cubicBezTo>
                  <a:cubicBezTo>
                    <a:pt x="1071216" y="493692"/>
                    <a:pt x="1099938" y="472435"/>
                    <a:pt x="1096173" y="486367"/>
                  </a:cubicBezTo>
                  <a:cubicBezTo>
                    <a:pt x="1092408" y="500299"/>
                    <a:pt x="1069198" y="534154"/>
                    <a:pt x="1055710" y="558048"/>
                  </a:cubicBezTo>
                  <a:lnTo>
                    <a:pt x="1009291" y="724619"/>
                  </a:lnTo>
                  <a:lnTo>
                    <a:pt x="974785" y="828136"/>
                  </a:lnTo>
                  <a:lnTo>
                    <a:pt x="897147" y="931653"/>
                  </a:lnTo>
                  <a:lnTo>
                    <a:pt x="874556" y="983411"/>
                  </a:lnTo>
                  <a:lnTo>
                    <a:pt x="828136" y="1104181"/>
                  </a:lnTo>
                  <a:lnTo>
                    <a:pt x="793630" y="1112808"/>
                  </a:lnTo>
                  <a:lnTo>
                    <a:pt x="793630" y="1216325"/>
                  </a:lnTo>
                  <a:lnTo>
                    <a:pt x="793630" y="1216325"/>
                  </a:lnTo>
                  <a:lnTo>
                    <a:pt x="777614" y="1379608"/>
                  </a:lnTo>
                  <a:lnTo>
                    <a:pt x="638355" y="1397479"/>
                  </a:lnTo>
                  <a:lnTo>
                    <a:pt x="448574" y="1475117"/>
                  </a:lnTo>
                  <a:lnTo>
                    <a:pt x="267419" y="1526875"/>
                  </a:lnTo>
                  <a:lnTo>
                    <a:pt x="198408" y="1526875"/>
                  </a:lnTo>
                  <a:lnTo>
                    <a:pt x="146649" y="1475117"/>
                  </a:lnTo>
                  <a:lnTo>
                    <a:pt x="77638" y="1380226"/>
                  </a:lnTo>
                  <a:lnTo>
                    <a:pt x="77638" y="1380226"/>
                  </a:lnTo>
                  <a:lnTo>
                    <a:pt x="0" y="1268083"/>
                  </a:lnTo>
                  <a:lnTo>
                    <a:pt x="134089" y="1155663"/>
                  </a:lnTo>
                  <a:lnTo>
                    <a:pt x="307928" y="993073"/>
                  </a:lnTo>
                  <a:lnTo>
                    <a:pt x="428699" y="821856"/>
                  </a:lnTo>
                  <a:lnTo>
                    <a:pt x="534838" y="672860"/>
                  </a:lnTo>
                  <a:lnTo>
                    <a:pt x="672861" y="491706"/>
                  </a:lnTo>
                  <a:lnTo>
                    <a:pt x="769062" y="316832"/>
                  </a:lnTo>
                  <a:lnTo>
                    <a:pt x="827101" y="234224"/>
                  </a:lnTo>
                  <a:cubicBezTo>
                    <a:pt x="856201" y="196406"/>
                    <a:pt x="884691" y="148834"/>
                    <a:pt x="910743" y="109797"/>
                  </a:cubicBezTo>
                  <a:cubicBezTo>
                    <a:pt x="936795" y="70760"/>
                    <a:pt x="960407" y="40257"/>
                    <a:pt x="983411" y="0"/>
                  </a:cubicBezTo>
                  <a:close/>
                </a:path>
              </a:pathLst>
            </a:custGeom>
            <a:solidFill>
              <a:srgbClr val="FFFF00">
                <a:alpha val="74902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8237009">
              <a:off x="1336496" y="3860443"/>
              <a:ext cx="1385457" cy="469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Philistia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 rot="2100000">
            <a:off x="4800600" y="3824221"/>
            <a:ext cx="0" cy="1846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9500000" flipV="1">
            <a:off x="4796764" y="3827382"/>
            <a:ext cx="0" cy="1846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2100000">
            <a:off x="3733800" y="5022878"/>
            <a:ext cx="0" cy="1846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9500000" flipV="1">
            <a:off x="3729964" y="5026039"/>
            <a:ext cx="0" cy="1846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2100000">
            <a:off x="2197734" y="3551225"/>
            <a:ext cx="0" cy="1846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9500000" flipV="1">
            <a:off x="2193898" y="3554386"/>
            <a:ext cx="0" cy="1846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J. Vernon Magee ~ </a:t>
            </a:r>
            <a:r>
              <a:rPr lang="en-US" sz="3200" dirty="0"/>
              <a:t>"If you can rebuild Tyre, you can contradict God’s word, but I advise you to invest your money somewhere else."</a:t>
            </a:r>
          </a:p>
        </p:txBody>
      </p:sp>
    </p:spTree>
    <p:extLst>
      <p:ext uri="{BB962C8B-B14F-4D97-AF65-F5344CB8AC3E}">
        <p14:creationId xmlns:p14="http://schemas.microsoft.com/office/powerpoint/2010/main" val="371292077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6290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Pit</a:t>
            </a:r>
            <a:r>
              <a:rPr lang="en-US" sz="3200" dirty="0" smtClean="0"/>
              <a:t> </a:t>
            </a:r>
            <a:r>
              <a:rPr lang="en-US" sz="3200" dirty="0"/>
              <a:t>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200" dirty="0"/>
              <a:t>, not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Sheol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but synonymous with it</a:t>
            </a:r>
          </a:p>
        </p:txBody>
      </p:sp>
    </p:spTree>
    <p:extLst>
      <p:ext uri="{BB962C8B-B14F-4D97-AF65-F5344CB8AC3E}">
        <p14:creationId xmlns:p14="http://schemas.microsoft.com/office/powerpoint/2010/main" val="398097447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25-27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8736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zekiel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590</TotalTime>
  <Words>135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Ezekiel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17</cp:revision>
  <dcterms:created xsi:type="dcterms:W3CDTF">2013-11-06T12:51:28Z</dcterms:created>
  <dcterms:modified xsi:type="dcterms:W3CDTF">2013-11-07T17:16:24Z</dcterms:modified>
</cp:coreProperties>
</file>