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73" r:id="rId5"/>
    <p:sldId id="274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67" r:id="rId15"/>
    <p:sldId id="268" r:id="rId16"/>
    <p:sldId id="269" r:id="rId17"/>
    <p:sldId id="270" r:id="rId18"/>
    <p:sldId id="277" r:id="rId19"/>
    <p:sldId id="275" r:id="rId20"/>
    <p:sldId id="276" r:id="rId21"/>
    <p:sldId id="259" r:id="rId22"/>
    <p:sldId id="26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50" d="100"/>
          <a:sy n="50" d="100"/>
        </p:scale>
        <p:origin x="1781" y="3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64004"/>
      </p:ext>
    </p:extLst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03750"/>
      </p:ext>
    </p:extLst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19147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21694"/>
      </p:ext>
    </p:extLst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1352"/>
      </p:ext>
    </p:extLst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87241"/>
      </p:ext>
    </p:extLst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50281"/>
      </p:ext>
    </p:extLst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6418"/>
      </p:ext>
    </p:extLst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9321"/>
      </p:ext>
    </p:extLst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652"/>
      </p:ext>
    </p:extLst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98553"/>
      </p:ext>
    </p:extLst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93D2-AD82-40CC-8037-12E1267FC806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676400"/>
            <a:ext cx="7589619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10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10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4784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Badger</a:t>
            </a:r>
            <a:r>
              <a:rPr lang="en-US" sz="3200" dirty="0"/>
              <a:t> ~ probably </a:t>
            </a:r>
            <a:r>
              <a:rPr lang="en-US" sz="3200" dirty="0">
                <a:solidFill>
                  <a:srgbClr val="FFFF00"/>
                </a:solidFill>
              </a:rPr>
              <a:t>porpoise</a:t>
            </a:r>
            <a:r>
              <a:rPr lang="en-US" sz="3200" dirty="0"/>
              <a:t> (as in NASB)</a:t>
            </a:r>
            <a:endParaRPr lang="en-US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35173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6679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Ezek. 12:15 ~ </a:t>
            </a:r>
            <a:r>
              <a:rPr lang="en-US" sz="3200" dirty="0">
                <a:solidFill>
                  <a:srgbClr val="FFFF00"/>
                </a:solidFill>
              </a:rPr>
              <a:t>You were perfect in your ways from the day you were created,</a:t>
            </a:r>
          </a:p>
          <a:p>
            <a:r>
              <a:rPr lang="en-US" sz="3200" dirty="0">
                <a:solidFill>
                  <a:srgbClr val="FFFF00"/>
                </a:solidFill>
              </a:rPr>
              <a:t>Till iniquity was found in you.</a:t>
            </a:r>
          </a:p>
        </p:txBody>
      </p:sp>
    </p:spTree>
    <p:extLst>
      <p:ext uri="{BB962C8B-B14F-4D97-AF65-F5344CB8AC3E}">
        <p14:creationId xmlns:p14="http://schemas.microsoft.com/office/powerpoint/2010/main" val="266688287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8097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Nakedness</a:t>
            </a:r>
            <a:r>
              <a:rPr lang="en-US" sz="3200" dirty="0"/>
              <a:t> ~ synonym = exile</a:t>
            </a:r>
            <a:endParaRPr lang="en-US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3756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2490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Luke 12:48 ~ </a:t>
            </a:r>
            <a:r>
              <a:rPr lang="en-US" sz="3200" dirty="0">
                <a:solidFill>
                  <a:srgbClr val="FFFF00"/>
                </a:solidFill>
              </a:rPr>
              <a:t>But he who did not know, yet committed things deserving of stripes, shall be beaten with few. For everyone to whom much is given, from him much will be required; and to whom much has been committed, of him they will ask the more.</a:t>
            </a:r>
          </a:p>
        </p:txBody>
      </p:sp>
    </p:spTree>
    <p:extLst>
      <p:ext uri="{BB962C8B-B14F-4D97-AF65-F5344CB8AC3E}">
        <p14:creationId xmlns:p14="http://schemas.microsoft.com/office/powerpoint/2010/main" val="103558042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0724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Ezek. 47:8-9 ~ </a:t>
            </a:r>
            <a:r>
              <a:rPr lang="en-US" sz="3200" baseline="30000" dirty="0"/>
              <a:t>8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Then he said to me: "This water flows toward the eastern region, goes down into the valley, and enters the sea. </a:t>
            </a:r>
            <a:r>
              <a:rPr lang="en-US" sz="3200" i="1" dirty="0">
                <a:solidFill>
                  <a:srgbClr val="FFFF00"/>
                </a:solidFill>
              </a:rPr>
              <a:t>When it</a:t>
            </a:r>
            <a:r>
              <a:rPr lang="en-US" sz="3200" dirty="0">
                <a:solidFill>
                  <a:srgbClr val="FFFF00"/>
                </a:solidFill>
              </a:rPr>
              <a:t> reaches the sea, </a:t>
            </a:r>
            <a:r>
              <a:rPr lang="en-US" sz="3200" i="1" dirty="0">
                <a:solidFill>
                  <a:srgbClr val="FFFF00"/>
                </a:solidFill>
              </a:rPr>
              <a:t>its</a:t>
            </a:r>
            <a:r>
              <a:rPr lang="en-US" sz="3200" dirty="0">
                <a:solidFill>
                  <a:srgbClr val="FFFF00"/>
                </a:solidFill>
              </a:rPr>
              <a:t> waters are healed</a:t>
            </a:r>
            <a:r>
              <a:rPr lang="en-US" sz="3200" dirty="0"/>
              <a:t>. </a:t>
            </a:r>
            <a:r>
              <a:rPr lang="en-US" sz="3200" baseline="30000" dirty="0"/>
              <a:t>9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And it shall be </a:t>
            </a:r>
            <a:r>
              <a:rPr lang="en-US" sz="3200" i="1" dirty="0">
                <a:solidFill>
                  <a:srgbClr val="FFFF00"/>
                </a:solidFill>
              </a:rPr>
              <a:t>that</a:t>
            </a:r>
            <a:r>
              <a:rPr lang="en-US" sz="3200" dirty="0">
                <a:solidFill>
                  <a:srgbClr val="FFFF00"/>
                </a:solidFill>
              </a:rPr>
              <a:t> every living thing that moves, wherever the rivers go, will live. There will be a very great multitude of fish, because these waters go there; for they will be healed, and everything </a:t>
            </a:r>
            <a:r>
              <a:rPr lang="en-US" sz="3200" dirty="0" smtClean="0">
                <a:solidFill>
                  <a:srgbClr val="FFFF00"/>
                </a:solidFill>
              </a:rPr>
              <a:t>will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live </a:t>
            </a:r>
            <a:r>
              <a:rPr lang="en-US" sz="3200" dirty="0">
                <a:solidFill>
                  <a:srgbClr val="FFFF00"/>
                </a:solidFill>
              </a:rPr>
              <a:t>wherever the river goes</a:t>
            </a:r>
            <a:r>
              <a:rPr lang="en-US" sz="3200" dirty="0" smtClean="0">
                <a:solidFill>
                  <a:srgbClr val="FFFF00"/>
                </a:solidFill>
              </a:rPr>
              <a:t>."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4930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1" t="38910" r="9612" b="11284"/>
          <a:stretch/>
        </p:blipFill>
        <p:spPr>
          <a:xfrm>
            <a:off x="745807" y="883920"/>
            <a:ext cx="6569393" cy="3688080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9" name="Group 8"/>
          <p:cNvGrpSpPr/>
          <p:nvPr/>
        </p:nvGrpSpPr>
        <p:grpSpPr>
          <a:xfrm>
            <a:off x="2232948" y="1595735"/>
            <a:ext cx="1828800" cy="606349"/>
            <a:chOff x="2209800" y="1595735"/>
            <a:chExt cx="1828800" cy="606349"/>
          </a:xfrm>
        </p:grpSpPr>
        <p:sp>
          <p:nvSpPr>
            <p:cNvPr id="6" name="Oval 5"/>
            <p:cNvSpPr/>
            <p:nvPr/>
          </p:nvSpPr>
          <p:spPr>
            <a:xfrm>
              <a:off x="3657600" y="2049684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9800" y="159573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Jerusalem</a:t>
              </a:r>
              <a:endPara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>
            <a:off x="3881358" y="1913681"/>
            <a:ext cx="304819" cy="478420"/>
          </a:xfrm>
          <a:custGeom>
            <a:avLst/>
            <a:gdLst>
              <a:gd name="connsiteX0" fmla="*/ 7736 w 304819"/>
              <a:gd name="connsiteY0" fmla="*/ 0 h 478420"/>
              <a:gd name="connsiteX1" fmla="*/ 7736 w 304819"/>
              <a:gd name="connsiteY1" fmla="*/ 0 h 478420"/>
              <a:gd name="connsiteX2" fmla="*/ 19 w 304819"/>
              <a:gd name="connsiteY2" fmla="*/ 34724 h 478420"/>
              <a:gd name="connsiteX3" fmla="*/ 3877 w 304819"/>
              <a:gd name="connsiteY3" fmla="*/ 46299 h 478420"/>
              <a:gd name="connsiteX4" fmla="*/ 19 w 304819"/>
              <a:gd name="connsiteY4" fmla="*/ 73306 h 478420"/>
              <a:gd name="connsiteX5" fmla="*/ 15452 w 304819"/>
              <a:gd name="connsiteY5" fmla="*/ 173620 h 478420"/>
              <a:gd name="connsiteX6" fmla="*/ 19310 w 304819"/>
              <a:gd name="connsiteY6" fmla="*/ 192911 h 478420"/>
              <a:gd name="connsiteX7" fmla="*/ 27027 w 304819"/>
              <a:gd name="connsiteY7" fmla="*/ 216061 h 478420"/>
              <a:gd name="connsiteX8" fmla="*/ 30885 w 304819"/>
              <a:gd name="connsiteY8" fmla="*/ 235352 h 478420"/>
              <a:gd name="connsiteX9" fmla="*/ 38601 w 304819"/>
              <a:gd name="connsiteY9" fmla="*/ 281651 h 478420"/>
              <a:gd name="connsiteX10" fmla="*/ 57893 w 304819"/>
              <a:gd name="connsiteY10" fmla="*/ 316375 h 478420"/>
              <a:gd name="connsiteX11" fmla="*/ 65609 w 304819"/>
              <a:gd name="connsiteY11" fmla="*/ 327949 h 478420"/>
              <a:gd name="connsiteX12" fmla="*/ 88758 w 304819"/>
              <a:gd name="connsiteY12" fmla="*/ 335666 h 478420"/>
              <a:gd name="connsiteX13" fmla="*/ 104191 w 304819"/>
              <a:gd name="connsiteY13" fmla="*/ 331808 h 478420"/>
              <a:gd name="connsiteX14" fmla="*/ 111908 w 304819"/>
              <a:gd name="connsiteY14" fmla="*/ 354957 h 478420"/>
              <a:gd name="connsiteX15" fmla="*/ 115766 w 304819"/>
              <a:gd name="connsiteY15" fmla="*/ 366532 h 478420"/>
              <a:gd name="connsiteX16" fmla="*/ 127341 w 304819"/>
              <a:gd name="connsiteY16" fmla="*/ 385823 h 478420"/>
              <a:gd name="connsiteX17" fmla="*/ 138915 w 304819"/>
              <a:gd name="connsiteY17" fmla="*/ 389681 h 478420"/>
              <a:gd name="connsiteX18" fmla="*/ 162065 w 304819"/>
              <a:gd name="connsiteY18" fmla="*/ 412830 h 478420"/>
              <a:gd name="connsiteX19" fmla="*/ 169781 w 304819"/>
              <a:gd name="connsiteY19" fmla="*/ 420547 h 478420"/>
              <a:gd name="connsiteX20" fmla="*/ 177498 w 304819"/>
              <a:gd name="connsiteY20" fmla="*/ 432122 h 478420"/>
              <a:gd name="connsiteX21" fmla="*/ 200647 w 304819"/>
              <a:gd name="connsiteY21" fmla="*/ 443696 h 478420"/>
              <a:gd name="connsiteX22" fmla="*/ 219938 w 304819"/>
              <a:gd name="connsiteY22" fmla="*/ 439838 h 478420"/>
              <a:gd name="connsiteX23" fmla="*/ 254662 w 304819"/>
              <a:gd name="connsiteY23" fmla="*/ 451413 h 478420"/>
              <a:gd name="connsiteX24" fmla="*/ 277812 w 304819"/>
              <a:gd name="connsiteY24" fmla="*/ 459129 h 478420"/>
              <a:gd name="connsiteX25" fmla="*/ 289386 w 304819"/>
              <a:gd name="connsiteY25" fmla="*/ 462987 h 478420"/>
              <a:gd name="connsiteX26" fmla="*/ 297103 w 304819"/>
              <a:gd name="connsiteY26" fmla="*/ 470704 h 478420"/>
              <a:gd name="connsiteX27" fmla="*/ 304819 w 304819"/>
              <a:gd name="connsiteY27" fmla="*/ 462987 h 478420"/>
              <a:gd name="connsiteX28" fmla="*/ 273953 w 304819"/>
              <a:gd name="connsiteY28" fmla="*/ 478420 h 47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04819" h="478420">
                <a:moveTo>
                  <a:pt x="7736" y="0"/>
                </a:moveTo>
                <a:lnTo>
                  <a:pt x="7736" y="0"/>
                </a:lnTo>
                <a:cubicBezTo>
                  <a:pt x="5164" y="11575"/>
                  <a:pt x="1004" y="22908"/>
                  <a:pt x="19" y="34724"/>
                </a:cubicBezTo>
                <a:cubicBezTo>
                  <a:pt x="-319" y="38777"/>
                  <a:pt x="3877" y="42232"/>
                  <a:pt x="3877" y="46299"/>
                </a:cubicBezTo>
                <a:cubicBezTo>
                  <a:pt x="3877" y="55393"/>
                  <a:pt x="1305" y="64304"/>
                  <a:pt x="19" y="73306"/>
                </a:cubicBezTo>
                <a:cubicBezTo>
                  <a:pt x="9363" y="148052"/>
                  <a:pt x="3669" y="114703"/>
                  <a:pt x="15452" y="173620"/>
                </a:cubicBezTo>
                <a:cubicBezTo>
                  <a:pt x="16738" y="180050"/>
                  <a:pt x="17236" y="186690"/>
                  <a:pt x="19310" y="192911"/>
                </a:cubicBezTo>
                <a:cubicBezTo>
                  <a:pt x="21882" y="200628"/>
                  <a:pt x="25432" y="208085"/>
                  <a:pt x="27027" y="216061"/>
                </a:cubicBezTo>
                <a:cubicBezTo>
                  <a:pt x="28313" y="222491"/>
                  <a:pt x="29745" y="228894"/>
                  <a:pt x="30885" y="235352"/>
                </a:cubicBezTo>
                <a:cubicBezTo>
                  <a:pt x="33604" y="250760"/>
                  <a:pt x="33652" y="266808"/>
                  <a:pt x="38601" y="281651"/>
                </a:cubicBezTo>
                <a:cubicBezTo>
                  <a:pt x="45393" y="302023"/>
                  <a:pt x="40204" y="289842"/>
                  <a:pt x="57893" y="316375"/>
                </a:cubicBezTo>
                <a:cubicBezTo>
                  <a:pt x="60465" y="320233"/>
                  <a:pt x="61210" y="326483"/>
                  <a:pt x="65609" y="327949"/>
                </a:cubicBezTo>
                <a:lnTo>
                  <a:pt x="88758" y="335666"/>
                </a:lnTo>
                <a:cubicBezTo>
                  <a:pt x="93902" y="334380"/>
                  <a:pt x="100117" y="328413"/>
                  <a:pt x="104191" y="331808"/>
                </a:cubicBezTo>
                <a:cubicBezTo>
                  <a:pt x="110440" y="337015"/>
                  <a:pt x="109336" y="347241"/>
                  <a:pt x="111908" y="354957"/>
                </a:cubicBezTo>
                <a:lnTo>
                  <a:pt x="115766" y="366532"/>
                </a:lnTo>
                <a:cubicBezTo>
                  <a:pt x="118801" y="375637"/>
                  <a:pt x="118514" y="380527"/>
                  <a:pt x="127341" y="385823"/>
                </a:cubicBezTo>
                <a:cubicBezTo>
                  <a:pt x="130828" y="387915"/>
                  <a:pt x="135057" y="388395"/>
                  <a:pt x="138915" y="389681"/>
                </a:cubicBezTo>
                <a:lnTo>
                  <a:pt x="162065" y="412830"/>
                </a:lnTo>
                <a:cubicBezTo>
                  <a:pt x="164637" y="415402"/>
                  <a:pt x="167763" y="417520"/>
                  <a:pt x="169781" y="420547"/>
                </a:cubicBezTo>
                <a:cubicBezTo>
                  <a:pt x="172353" y="424405"/>
                  <a:pt x="174219" y="428843"/>
                  <a:pt x="177498" y="432122"/>
                </a:cubicBezTo>
                <a:cubicBezTo>
                  <a:pt x="184977" y="439601"/>
                  <a:pt x="191233" y="440558"/>
                  <a:pt x="200647" y="443696"/>
                </a:cubicBezTo>
                <a:cubicBezTo>
                  <a:pt x="207077" y="442410"/>
                  <a:pt x="213407" y="439244"/>
                  <a:pt x="219938" y="439838"/>
                </a:cubicBezTo>
                <a:cubicBezTo>
                  <a:pt x="219954" y="439839"/>
                  <a:pt x="248867" y="449481"/>
                  <a:pt x="254662" y="451413"/>
                </a:cubicBezTo>
                <a:lnTo>
                  <a:pt x="277812" y="459129"/>
                </a:lnTo>
                <a:lnTo>
                  <a:pt x="289386" y="462987"/>
                </a:lnTo>
                <a:cubicBezTo>
                  <a:pt x="291958" y="465559"/>
                  <a:pt x="293465" y="470704"/>
                  <a:pt x="297103" y="470704"/>
                </a:cubicBezTo>
                <a:cubicBezTo>
                  <a:pt x="300741" y="470704"/>
                  <a:pt x="304819" y="462987"/>
                  <a:pt x="304819" y="462987"/>
                </a:cubicBezTo>
                <a:lnTo>
                  <a:pt x="273953" y="478420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19600" y="1428690"/>
            <a:ext cx="1660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Kidron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Valley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62400" y="1826567"/>
            <a:ext cx="571010" cy="32632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8844">
            <a:off x="665605" y="1993336"/>
            <a:ext cx="5677705" cy="378513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2202235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Induced</a:t>
            </a:r>
            <a:r>
              <a:rPr lang="en-US" sz="3200" dirty="0"/>
              <a:t> (v. 9) ~ KJV, </a:t>
            </a:r>
            <a:r>
              <a:rPr lang="en-US" sz="3200" dirty="0">
                <a:solidFill>
                  <a:srgbClr val="FFFF00"/>
                </a:solidFill>
              </a:rPr>
              <a:t>deceived</a:t>
            </a:r>
            <a:r>
              <a:rPr lang="en-US" sz="3200" dirty="0"/>
              <a:t> – from a root meaning </a:t>
            </a:r>
            <a:r>
              <a:rPr lang="en-US" sz="3200" i="1" dirty="0"/>
              <a:t>gullible</a:t>
            </a:r>
            <a:endParaRPr lang="en-US" sz="3200" i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69168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John MacArthur ~ </a:t>
            </a:r>
            <a:r>
              <a:rPr lang="en-US" sz="3200" dirty="0"/>
              <a:t>"God will deceive (entice) a false prophet only in a qualified sense.  When one willfully rejects His Word, He places a resulting cloud of darkness, or permits it to continue, hiding the truth so that the person is deceived by his </a:t>
            </a:r>
            <a:r>
              <a:rPr lang="en-US" sz="3200" dirty="0" smtClean="0"/>
              <a:t>own</a:t>
            </a:r>
          </a:p>
          <a:p>
            <a:r>
              <a:rPr lang="en-US" sz="3200" dirty="0" smtClean="0"/>
              <a:t>obstinate </a:t>
            </a:r>
            <a:r>
              <a:rPr lang="en-US" sz="3200" dirty="0"/>
              <a:t>self-will."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8652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1907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KJV ~ </a:t>
            </a:r>
            <a:r>
              <a:rPr lang="en-US" sz="3200" dirty="0">
                <a:solidFill>
                  <a:srgbClr val="FFFF00"/>
                </a:solidFill>
              </a:rPr>
              <a:t>but not by thy covenant.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447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NLT </a:t>
            </a:r>
            <a:r>
              <a:rPr lang="en-US" sz="3200" dirty="0"/>
              <a:t>~ </a:t>
            </a:r>
            <a:r>
              <a:rPr lang="en-US" sz="3200" dirty="0">
                <a:solidFill>
                  <a:srgbClr val="FFFF00"/>
                </a:solidFill>
              </a:rPr>
              <a:t>even though they are not part of our covenant.</a:t>
            </a:r>
          </a:p>
        </p:txBody>
      </p:sp>
    </p:spTree>
    <p:extLst>
      <p:ext uri="{BB962C8B-B14F-4D97-AF65-F5344CB8AC3E}">
        <p14:creationId xmlns:p14="http://schemas.microsoft.com/office/powerpoint/2010/main" val="358886597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5865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4708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029" y="1066800"/>
            <a:ext cx="3839171" cy="120032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 Rounded MT Bold" pitchFamily="34" charset="0"/>
              </a:rPr>
              <a:t>1</a:t>
            </a:r>
            <a:r>
              <a:rPr lang="en-US" sz="2400" baseline="30000" dirty="0" smtClean="0">
                <a:solidFill>
                  <a:srgbClr val="000000"/>
                </a:solidFill>
                <a:latin typeface="Arial Rounded MT Bold" pitchFamily="34" charset="0"/>
              </a:rPr>
              <a:t>st</a:t>
            </a:r>
            <a:r>
              <a:rPr lang="en-US" sz="2400" dirty="0" smtClean="0">
                <a:solidFill>
                  <a:srgbClr val="000000"/>
                </a:solidFill>
                <a:latin typeface="Arial Rounded MT Bold" pitchFamily="34" charset="0"/>
              </a:rPr>
              <a:t> deportation ~ 605 BC (Daniel</a:t>
            </a: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 Rounded MT Bold" pitchFamily="34" charset="0"/>
              </a:rPr>
              <a:t>was probably around 15 y/o) </a:t>
            </a:r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3256703"/>
            <a:ext cx="8229600" cy="582014"/>
            <a:chOff x="457200" y="2944099"/>
            <a:chExt cx="8229600" cy="582014"/>
          </a:xfrm>
        </p:grpSpPr>
        <p:grpSp>
          <p:nvGrpSpPr>
            <p:cNvPr id="9" name="Group 8"/>
            <p:cNvGrpSpPr/>
            <p:nvPr/>
          </p:nvGrpSpPr>
          <p:grpSpPr>
            <a:xfrm>
              <a:off x="457200" y="2944099"/>
              <a:ext cx="8229600" cy="582014"/>
              <a:chOff x="457200" y="3016468"/>
              <a:chExt cx="8009906" cy="43727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57200" y="3016468"/>
                <a:ext cx="8009906" cy="41550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1629651" y="3016468"/>
                <a:ext cx="0" cy="41550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743926" y="3038243"/>
                <a:ext cx="0" cy="41550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05701" y="3036268"/>
                <a:ext cx="0" cy="41550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067476" y="3034293"/>
                <a:ext cx="0" cy="41550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229251" y="3032318"/>
                <a:ext cx="0" cy="41550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391026" y="3030343"/>
                <a:ext cx="0" cy="41550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142395" y="3040108"/>
              <a:ext cx="1040317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 Rounded MT Bold" pitchFamily="34" charset="0"/>
                </a:rPr>
                <a:t>605BC</a:t>
              </a:r>
              <a:endParaRPr lang="en-US" dirty="0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79795" y="3038133"/>
              <a:ext cx="1040317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 Rounded MT Bold" pitchFamily="34" charset="0"/>
                </a:rPr>
                <a:t>595BC</a:t>
              </a:r>
              <a:endParaRPr lang="en-US" dirty="0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6570" y="3048033"/>
              <a:ext cx="1040317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 Rounded MT Bold" pitchFamily="34" charset="0"/>
                </a:rPr>
                <a:t>585BC</a:t>
              </a:r>
              <a:endParaRPr lang="en-US" dirty="0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33600" y="4612993"/>
            <a:ext cx="3490155" cy="120032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 Rounded MT Bold" pitchFamily="34" charset="0"/>
              </a:rPr>
              <a:t>Ezekiel's prophecy ~ 592 BC (Daniel was probably in mid-20s)</a:t>
            </a:r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cxnSp>
        <p:nvCxnSpPr>
          <p:cNvPr id="22" name="Straight Arrow Connector 21"/>
          <p:cNvCxnSpPr>
            <a:stCxn id="7" idx="2"/>
          </p:cNvCxnSpPr>
          <p:nvPr/>
        </p:nvCxnSpPr>
        <p:spPr>
          <a:xfrm flipH="1">
            <a:off x="1371601" y="2267129"/>
            <a:ext cx="976014" cy="960591"/>
          </a:xfrm>
          <a:prstGeom prst="straightConnector1">
            <a:avLst/>
          </a:prstGeom>
          <a:ln w="38100">
            <a:solidFill>
              <a:srgbClr val="FFFFFF">
                <a:alpha val="74902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86200" y="3862442"/>
            <a:ext cx="838200" cy="750551"/>
          </a:xfrm>
          <a:prstGeom prst="straightConnector1">
            <a:avLst/>
          </a:prstGeom>
          <a:ln w="38100">
            <a:solidFill>
              <a:srgbClr val="FFFFFF">
                <a:alpha val="74902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371600" y="3271531"/>
            <a:ext cx="3352800" cy="52511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763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1136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Wild</a:t>
            </a:r>
            <a:r>
              <a:rPr lang="en-US" sz="3200" dirty="0" smtClean="0"/>
              <a:t> </a:t>
            </a:r>
            <a:r>
              <a:rPr lang="en-US" sz="3200" dirty="0"/>
              <a:t>~ </a:t>
            </a:r>
            <a:r>
              <a:rPr lang="en-US" sz="3200" cap="small" dirty="0"/>
              <a:t>KJV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FFFF00"/>
                </a:solidFill>
              </a:rPr>
              <a:t>noisome</a:t>
            </a:r>
            <a:endParaRPr lang="en-US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610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5026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Prov. 14:12 ~ </a:t>
            </a:r>
            <a:r>
              <a:rPr lang="en-US" sz="3200" dirty="0">
                <a:solidFill>
                  <a:srgbClr val="FFFF00"/>
                </a:solidFill>
              </a:rPr>
              <a:t>There is a way </a:t>
            </a:r>
            <a:r>
              <a:rPr lang="en-US" sz="3200" i="1" dirty="0">
                <a:solidFill>
                  <a:srgbClr val="FFFF00"/>
                </a:solidFill>
              </a:rPr>
              <a:t>that seems</a:t>
            </a:r>
            <a:r>
              <a:rPr lang="en-US" sz="3200" dirty="0">
                <a:solidFill>
                  <a:srgbClr val="FFFF00"/>
                </a:solidFill>
              </a:rPr>
              <a:t> right to a man, But its end is the way of death.</a:t>
            </a:r>
            <a:endParaRPr lang="en-US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562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14-16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5845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zekiel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zekiel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rial Rounded MT Bold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Ezekiel</Template>
  <TotalTime>1297</TotalTime>
  <Words>380</Words>
  <Application>Microsoft Office PowerPoint</Application>
  <PresentationFormat>On-screen Show (4:3)</PresentationFormat>
  <Paragraphs>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Rounded MT Bold</vt:lpstr>
      <vt:lpstr>PT Taj Mahal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13</cp:revision>
  <dcterms:created xsi:type="dcterms:W3CDTF">2013-09-24T16:51:45Z</dcterms:created>
  <dcterms:modified xsi:type="dcterms:W3CDTF">2013-09-25T21:46:59Z</dcterms:modified>
</cp:coreProperties>
</file>