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3" r:id="rId11"/>
    <p:sldId id="267" r:id="rId12"/>
    <p:sldId id="269" r:id="rId13"/>
    <p:sldId id="270" r:id="rId14"/>
    <p:sldId id="271" r:id="rId15"/>
    <p:sldId id="268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>
        <p:scale>
          <a:sx n="80" d="100"/>
          <a:sy n="80" d="100"/>
        </p:scale>
        <p:origin x="-80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FAD11-A783-4EBF-867C-8CCFA11BAC2E}" type="datetimeFigureOut">
              <a:rPr lang="en-US" smtClean="0"/>
              <a:pPr/>
              <a:t>7/25/2011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900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What Guys Really Mean: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+mj-lt"/>
              </a:rPr>
              <a:t>"It's a guy thing."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84637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"There is no rational thought pattern connected with it, and you have no chance at all of making it logical."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263632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+mj-lt"/>
              </a:rPr>
              <a:t>"Can I help with dinner?"</a:t>
            </a:r>
            <a:endParaRPr lang="en-US" sz="2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0767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"Why isn't it already on the table?"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34982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"Uh huh," "Sure, honey," or "Yes, dear."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9149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Absolutely nothing. It's a conditioned response.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4343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"It would take too long to explain."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47768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have no idea how it works."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52340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"I'm getting more exercise lately."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568183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"The batteries in the remote are dead."</a:t>
            </a:r>
          </a:p>
        </p:txBody>
      </p:sp>
    </p:spTree>
    <p:extLst>
      <p:ext uri="{BB962C8B-B14F-4D97-AF65-F5344CB8AC3E}">
        <p14:creationId xmlns:p14="http://schemas.microsoft.com/office/powerpoint/2010/main" xmlns="" val="283469761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What Guys Really Mean: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"Take a break, honey, you're working too hard."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84637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can't hear the game over the vacuum cleaner."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27412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"Honey, we don't need material things to prove our love."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30767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forgot our anniversary again."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4982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"That's women's work."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9149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"It's difficult, dirty, and thankless."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4343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"You know how bad my memory is."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477685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remember the theme song to 'F Troop', the address of the first girl I ever kissed and the Vehicle Identification Numbers of every car I've ever owned, but I forgot your birthday."</a:t>
            </a:r>
          </a:p>
        </p:txBody>
      </p:sp>
    </p:spTree>
    <p:extLst>
      <p:ext uri="{BB962C8B-B14F-4D97-AF65-F5344CB8AC3E}">
        <p14:creationId xmlns:p14="http://schemas.microsoft.com/office/powerpoint/2010/main" xmlns="" val="191452394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What Guys Really Mean: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"Oh, don't fuss. I just cut myself, it's no big deal."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84637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have severed a limb, but will bleed to death before I admit I'm hurt."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62134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 do help around the house."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30410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once put a dirty towel in the laundry basket."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4695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 can't find it."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8862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"It didn't fall into my outstretched hands, so I'm completely clueless."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69061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 heard you."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5124065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have no idea what you just said, and am hoping desperately that I can fake it well enough so that you don't spend the next 3 days yelling at me."</a:t>
            </a:r>
          </a:p>
        </p:txBody>
      </p:sp>
    </p:spTree>
    <p:extLst>
      <p:ext uri="{BB962C8B-B14F-4D97-AF65-F5344CB8AC3E}">
        <p14:creationId xmlns:p14="http://schemas.microsoft.com/office/powerpoint/2010/main" xmlns="" val="99091129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What Guys Really Mean: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"You look terrific."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84637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"Oh, please don't try on one more outfit. I'm starving."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22622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 </a:t>
            </a:r>
            <a:r>
              <a:rPr lang="en-US" sz="2400" dirty="0" smtClean="0">
                <a:solidFill>
                  <a:srgbClr val="FFC000"/>
                </a:solidFill>
                <a:latin typeface="+mj-lt"/>
              </a:rPr>
              <a:t>really missed 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you."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268382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 can't find my sock drawer, the kids are hungry and we are out of toilet paper."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514822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"I'm not lost. I know exactly where we are."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8862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"I'm lost. I have no idea where we are, and no one will ever see us alive again."</a:t>
            </a:r>
          </a:p>
        </p:txBody>
      </p:sp>
    </p:spTree>
    <p:extLst>
      <p:ext uri="{BB962C8B-B14F-4D97-AF65-F5344CB8AC3E}">
        <p14:creationId xmlns:p14="http://schemas.microsoft.com/office/powerpoint/2010/main" xmlns="" val="46697850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7862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+mj-lt"/>
              </a:rPr>
              <a:t>W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ord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~ </a:t>
            </a:r>
            <a:r>
              <a:rPr lang="en-US" sz="3200" b="1" i="1" dirty="0" err="1">
                <a:solidFill>
                  <a:srgbClr val="FFC000"/>
                </a:solidFill>
              </a:rPr>
              <a:t>rhēma</a:t>
            </a:r>
            <a:r>
              <a:rPr lang="en-US" sz="3200" dirty="0">
                <a:latin typeface="+mj-lt"/>
              </a:rPr>
              <a:t> – </a:t>
            </a:r>
            <a:r>
              <a:rPr lang="en-US" sz="3200" i="1" dirty="0">
                <a:latin typeface="+mj-lt"/>
              </a:rPr>
              <a:t>spoken word</a:t>
            </a:r>
            <a:endParaRPr lang="en-US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62409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982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pic>
        <p:nvPicPr>
          <p:cNvPr id="7" name="The Wife So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oundRect">
            <a:avLst>
              <a:gd name="adj" fmla="val 8615"/>
            </a:avLst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58975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3735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1447800"/>
            <a:ext cx="6781800" cy="548148"/>
          </a:xfrm>
          <a:prstGeom prst="roundRect">
            <a:avLst/>
          </a:prstGeom>
          <a:solidFill>
            <a:srgbClr val="EEECE1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914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Eph. 5:25 ~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Husbands, love your wives, just as Christ also loved the church and gave Himself for her …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10 Reasons why it's great to be a guy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872342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200" dirty="0">
                <a:latin typeface="+mj-lt"/>
              </a:rPr>
              <a:t>You can open all your own jars.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472625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(OK, 12)</a:t>
            </a:r>
            <a:endParaRPr lang="en-US" sz="2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270913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2. </a:t>
            </a:r>
            <a:r>
              <a:rPr lang="en-US" sz="2200" dirty="0">
                <a:latin typeface="+mj-lt"/>
              </a:rPr>
              <a:t>When clicking through the </a:t>
            </a:r>
            <a:r>
              <a:rPr lang="en-US" sz="2200" cap="all" dirty="0" err="1">
                <a:latin typeface="+mj-lt"/>
              </a:rPr>
              <a:t>tv</a:t>
            </a:r>
            <a:r>
              <a:rPr lang="en-US" sz="2200" dirty="0">
                <a:latin typeface="+mj-lt"/>
              </a:rPr>
              <a:t> channels, you don’t have to stall on every shot of someone crying</a:t>
            </a:r>
            <a:r>
              <a:rPr lang="en-US" sz="2200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02241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3. </a:t>
            </a:r>
            <a:r>
              <a:rPr lang="en-US" sz="2400" dirty="0">
                <a:latin typeface="+mj-lt"/>
              </a:rPr>
              <a:t>You don’t have to lug a useful bag of stuff with you everywhere you go.</a:t>
            </a:r>
            <a:endParaRPr lang="en-US" sz="2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8172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4. </a:t>
            </a:r>
            <a:r>
              <a:rPr lang="en-US" sz="2400" dirty="0">
                <a:latin typeface="+mj-lt"/>
              </a:rPr>
              <a:t>You can go to the bathroom without a support group.</a:t>
            </a:r>
            <a:endParaRPr lang="en-US" sz="22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59107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+mj-lt"/>
              </a:rPr>
              <a:t>5. </a:t>
            </a:r>
            <a:r>
              <a:rPr lang="en-US" sz="2400" dirty="0" smtClean="0">
                <a:latin typeface="+mj-lt"/>
              </a:rPr>
              <a:t>You </a:t>
            </a:r>
            <a:r>
              <a:rPr lang="en-US" sz="2400" dirty="0">
                <a:latin typeface="+mj-lt"/>
              </a:rPr>
              <a:t>get extra credit for the slightest act of thoughtfulness.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376828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6. </a:t>
            </a:r>
            <a:r>
              <a:rPr lang="en-US" sz="2400" dirty="0">
                <a:latin typeface="+mj-lt"/>
              </a:rPr>
              <a:t>Wedding plans take care of themselves.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81048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7. </a:t>
            </a:r>
            <a:r>
              <a:rPr lang="en-US" sz="2400" dirty="0">
                <a:latin typeface="+mj-lt"/>
              </a:rPr>
              <a:t>Three </a:t>
            </a:r>
            <a:r>
              <a:rPr lang="en-US" sz="2400" dirty="0" smtClean="0">
                <a:latin typeface="+mj-lt"/>
              </a:rPr>
              <a:t>pairs </a:t>
            </a:r>
            <a:r>
              <a:rPr lang="en-US" sz="2400" dirty="0">
                <a:latin typeface="+mj-lt"/>
              </a:rPr>
              <a:t>of shoes are more than enough.</a:t>
            </a:r>
          </a:p>
        </p:txBody>
      </p:sp>
    </p:spTree>
    <p:extLst>
      <p:ext uri="{BB962C8B-B14F-4D97-AF65-F5344CB8AC3E}">
        <p14:creationId xmlns:p14="http://schemas.microsoft.com/office/powerpoint/2010/main" xmlns="" val="161422707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ras Demi ITC" pitchFamily="34" charset="0"/>
              </a:rPr>
              <a:t>10 Reasons why it's great to be a guy</a:t>
            </a:r>
            <a:endParaRPr lang="en-US" sz="3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872342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8. </a:t>
            </a:r>
            <a:r>
              <a:rPr lang="en-US" sz="2200" dirty="0">
                <a:latin typeface="+mj-lt"/>
              </a:rPr>
              <a:t>You don’t have to clean your apartment if the meter reader is coming by.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472625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(OK, 12)</a:t>
            </a:r>
            <a:endParaRPr lang="en-US" sz="22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628163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9. </a:t>
            </a:r>
            <a:r>
              <a:rPr lang="en-US" sz="2200" dirty="0">
                <a:latin typeface="+mj-lt"/>
              </a:rPr>
              <a:t>You can watch a game in silence with your buddy for hours without even thinking, “He must be mad at me.”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37655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10. </a:t>
            </a:r>
            <a:r>
              <a:rPr lang="en-US" sz="2200" dirty="0">
                <a:latin typeface="+mj-lt"/>
              </a:rPr>
              <a:t>You never have to drive to another gas station because this one’s “just too yucky.”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4131903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11. </a:t>
            </a:r>
            <a:r>
              <a:rPr lang="en-US" sz="2200" dirty="0">
                <a:latin typeface="+mj-lt"/>
              </a:rPr>
              <a:t>You can drop by to see a friend without bringing a little gift.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488202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12. </a:t>
            </a:r>
            <a:r>
              <a:rPr lang="en-US" sz="2400" dirty="0">
                <a:latin typeface="+mj-lt"/>
              </a:rPr>
              <a:t>If you don’t call your buddy when you say you will, he won’t tell your friends you’ve changed.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98062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8629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Guys' rules:</a:t>
            </a:r>
            <a:endParaRPr lang="en-US" sz="28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38842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Learn to work the toilet seat. 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78699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Sunday = sports. 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20683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Shopping is NOT a sport.</a:t>
            </a:r>
            <a:endParaRPr lang="en-US" sz="2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61653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Crying is blackmail.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3033158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Ask for what you want.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345473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We don't remember dates.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3871358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Most guys own three pairs of shoes </a:t>
            </a:r>
            <a:r>
              <a:rPr lang="en-US" sz="2400" dirty="0" smtClean="0">
                <a:latin typeface="+mj-lt"/>
              </a:rPr>
              <a:t>– tops.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30034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"Yes" and "No" are perfectly acceptable answers to almost every question.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50938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Come to us with a problem only if you want help solving it. </a:t>
            </a:r>
          </a:p>
        </p:txBody>
      </p:sp>
    </p:spTree>
    <p:extLst>
      <p:ext uri="{BB962C8B-B14F-4D97-AF65-F5344CB8AC3E}">
        <p14:creationId xmlns:p14="http://schemas.microsoft.com/office/powerpoint/2010/main" xmlns="" val="175853312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Guys' rules:</a:t>
            </a:r>
            <a:endParaRPr lang="en-US" sz="28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003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Check your oil! Please.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79887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Anything we said 6 months ago is inadmissible in an argument. 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57100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Do not, under any circumstances, ever  … ever ask us if this dress makes you look fat.</a:t>
            </a:r>
            <a:endParaRPr lang="en-US" sz="2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35775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If something we said can be interpreted two ways, and one of the ways makes you sad or angry, we meant the other one.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45245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Christopher Columbus did not need directions, and neither do we.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7437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ALL men see in only 16 </a:t>
            </a:r>
            <a:r>
              <a:rPr lang="en-US" sz="2400" dirty="0" smtClean="0">
                <a:latin typeface="+mj-lt"/>
              </a:rPr>
              <a:t>colors.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53102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We are not mind readers and we never will be. </a:t>
            </a:r>
          </a:p>
        </p:txBody>
      </p:sp>
    </p:spTree>
    <p:extLst>
      <p:ext uri="{BB962C8B-B14F-4D97-AF65-F5344CB8AC3E}">
        <p14:creationId xmlns:p14="http://schemas.microsoft.com/office/powerpoint/2010/main" xmlns="" val="199745069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Guys' rules:</a:t>
            </a:r>
            <a:endParaRPr lang="en-US" sz="2800" dirty="0">
              <a:solidFill>
                <a:srgbClr val="FFC000"/>
              </a:solidFill>
              <a:latin typeface="Eras Demi IT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5:25-33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39535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If we ask what is wrong and you say "nothing," we will act like nothing's wrong.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219297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When we have to go somewhere, absolutely anything you wear is fine. 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983675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Don't ask us what we're thinking about unless you are prepared to discuss such topics as navel lint, the shotgun formation, or monster trucks.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415042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You have enough clothes.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45838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You have too many shoes.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00545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Peanuts are as exciting for us as handbags are for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7961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I'm in shape. ROUND is a shape.</a:t>
            </a:r>
          </a:p>
        </p:txBody>
      </p:sp>
    </p:spTree>
    <p:extLst>
      <p:ext uri="{BB962C8B-B14F-4D97-AF65-F5344CB8AC3E}">
        <p14:creationId xmlns:p14="http://schemas.microsoft.com/office/powerpoint/2010/main" xmlns="" val="230167434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Ephesians">
  <a:themeElements>
    <a:clrScheme name="Ephesians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phesians">
      <a:majorFont>
        <a:latin typeface="Eras Demi ITC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Ephesians</Template>
  <TotalTime>2801</TotalTime>
  <Words>984</Words>
  <Application>Microsoft Office PowerPoint</Application>
  <PresentationFormat>On-screen Show (4:3)</PresentationFormat>
  <Paragraphs>99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Ephesians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</dc:creator>
  <cp:lastModifiedBy>Kathy</cp:lastModifiedBy>
  <cp:revision>22</cp:revision>
  <dcterms:created xsi:type="dcterms:W3CDTF">2011-07-21T16:28:29Z</dcterms:created>
  <dcterms:modified xsi:type="dcterms:W3CDTF">2011-07-25T14:10:36Z</dcterms:modified>
</cp:coreProperties>
</file>