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2" r:id="rId6"/>
    <p:sldId id="266" r:id="rId7"/>
    <p:sldId id="267" r:id="rId8"/>
    <p:sldId id="263" r:id="rId9"/>
    <p:sldId id="264" r:id="rId10"/>
    <p:sldId id="268" r:id="rId11"/>
    <p:sldId id="269" r:id="rId12"/>
    <p:sldId id="259" r:id="rId13"/>
    <p:sldId id="26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CFAD11-A783-4EBF-867C-8CCFA11BAC2E}" type="datetimeFigureOut">
              <a:rPr lang="en-US" smtClean="0"/>
              <a:pPr/>
              <a:t>5/23/2011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A80E3-3924-4431-9E0E-F201AC936DB9}" type="slidenum">
              <a:rPr lang="en-US" smtClean="0"/>
              <a:pPr/>
              <a:t>‹#›</a:t>
            </a:fld>
            <a:endParaRPr lang="en-US"/>
          </a:p>
        </p:txBody>
      </p:sp>
    </p:spTree>
  </p:cSld>
  <p:clrMapOvr>
    <a:masterClrMapping/>
  </p:clrMapOvr>
  <p:transition spd="slow">
    <p:wipe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CFAD11-A783-4EBF-867C-8CCFA11BAC2E}" type="datetimeFigureOut">
              <a:rPr lang="en-US" smtClean="0"/>
              <a:pPr/>
              <a:t>5/23/2011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A80E3-3924-4431-9E0E-F201AC936DB9}" type="slidenum">
              <a:rPr lang="en-US" smtClean="0"/>
              <a:pPr/>
              <a:t>‹#›</a:t>
            </a:fld>
            <a:endParaRPr lang="en-US"/>
          </a:p>
        </p:txBody>
      </p:sp>
    </p:spTree>
  </p:cSld>
  <p:clrMapOvr>
    <a:masterClrMapping/>
  </p:clrMapOvr>
  <p:transition spd="slow">
    <p:wipe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CFAD11-A783-4EBF-867C-8CCFA11BAC2E}" type="datetimeFigureOut">
              <a:rPr lang="en-US" smtClean="0"/>
              <a:pPr/>
              <a:t>5/23/2011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A80E3-3924-4431-9E0E-F201AC936DB9}" type="slidenum">
              <a:rPr lang="en-US" smtClean="0"/>
              <a:pPr/>
              <a:t>‹#›</a:t>
            </a:fld>
            <a:endParaRPr lang="en-US"/>
          </a:p>
        </p:txBody>
      </p:sp>
    </p:spTree>
  </p:cSld>
  <p:clrMapOvr>
    <a:masterClrMapping/>
  </p:clrMapOvr>
  <p:transition spd="slow">
    <p:wipe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CFAD11-A783-4EBF-867C-8CCFA11BAC2E}" type="datetimeFigureOut">
              <a:rPr lang="en-US" smtClean="0"/>
              <a:pPr/>
              <a:t>5/23/2011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A80E3-3924-4431-9E0E-F201AC936DB9}" type="slidenum">
              <a:rPr lang="en-US" smtClean="0"/>
              <a:pPr/>
              <a:t>‹#›</a:t>
            </a:fld>
            <a:endParaRPr lang="en-US"/>
          </a:p>
        </p:txBody>
      </p:sp>
    </p:spTree>
  </p:cSld>
  <p:clrMapOvr>
    <a:masterClrMapping/>
  </p:clrMapOvr>
  <p:transition spd="slow">
    <p:wipe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CFAD11-A783-4EBF-867C-8CCFA11BAC2E}" type="datetimeFigureOut">
              <a:rPr lang="en-US" smtClean="0"/>
              <a:pPr/>
              <a:t>5/23/2011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A80E3-3924-4431-9E0E-F201AC936DB9}" type="slidenum">
              <a:rPr lang="en-US" smtClean="0"/>
              <a:pPr/>
              <a:t>‹#›</a:t>
            </a:fld>
            <a:endParaRPr lang="en-US"/>
          </a:p>
        </p:txBody>
      </p:sp>
    </p:spTree>
  </p:cSld>
  <p:clrMapOvr>
    <a:masterClrMapping/>
  </p:clrMapOvr>
  <p:transition spd="slow">
    <p:wipe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CFAD11-A783-4EBF-867C-8CCFA11BAC2E}" type="datetimeFigureOut">
              <a:rPr lang="en-US" smtClean="0"/>
              <a:pPr/>
              <a:t>5/23/2011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FA80E3-3924-4431-9E0E-F201AC936DB9}" type="slidenum">
              <a:rPr lang="en-US" smtClean="0"/>
              <a:pPr/>
              <a:t>‹#›</a:t>
            </a:fld>
            <a:endParaRPr lang="en-US"/>
          </a:p>
        </p:txBody>
      </p:sp>
    </p:spTree>
  </p:cSld>
  <p:clrMapOvr>
    <a:masterClrMapping/>
  </p:clrMapOvr>
  <p:transition spd="slow">
    <p:wipe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CFAD11-A783-4EBF-867C-8CCFA11BAC2E}" type="datetimeFigureOut">
              <a:rPr lang="en-US" smtClean="0"/>
              <a:pPr/>
              <a:t>5/23/2011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FA80E3-3924-4431-9E0E-F201AC936DB9}" type="slidenum">
              <a:rPr lang="en-US" smtClean="0"/>
              <a:pPr/>
              <a:t>‹#›</a:t>
            </a:fld>
            <a:endParaRPr lang="en-US"/>
          </a:p>
        </p:txBody>
      </p:sp>
    </p:spTree>
  </p:cSld>
  <p:clrMapOvr>
    <a:masterClrMapping/>
  </p:clrMapOvr>
  <p:transition spd="slow">
    <p:wipe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CFAD11-A783-4EBF-867C-8CCFA11BAC2E}" type="datetimeFigureOut">
              <a:rPr lang="en-US" smtClean="0"/>
              <a:pPr/>
              <a:t>5/23/2011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FA80E3-3924-4431-9E0E-F201AC936DB9}" type="slidenum">
              <a:rPr lang="en-US" smtClean="0"/>
              <a:pPr/>
              <a:t>‹#›</a:t>
            </a:fld>
            <a:endParaRPr lang="en-US"/>
          </a:p>
        </p:txBody>
      </p:sp>
    </p:spTree>
  </p:cSld>
  <p:clrMapOvr>
    <a:masterClrMapping/>
  </p:clrMapOvr>
  <p:transition spd="slow">
    <p:wipe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CFAD11-A783-4EBF-867C-8CCFA11BAC2E}" type="datetimeFigureOut">
              <a:rPr lang="en-US" smtClean="0"/>
              <a:pPr/>
              <a:t>5/23/2011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FA80E3-3924-4431-9E0E-F201AC936DB9}" type="slidenum">
              <a:rPr lang="en-US" smtClean="0"/>
              <a:pPr/>
              <a:t>‹#›</a:t>
            </a:fld>
            <a:endParaRPr lang="en-US"/>
          </a:p>
        </p:txBody>
      </p:sp>
    </p:spTree>
  </p:cSld>
  <p:clrMapOvr>
    <a:masterClrMapping/>
  </p:clrMapOvr>
  <p:transition spd="slow">
    <p:wipe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CFAD11-A783-4EBF-867C-8CCFA11BAC2E}" type="datetimeFigureOut">
              <a:rPr lang="en-US" smtClean="0"/>
              <a:pPr/>
              <a:t>5/23/2011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FA80E3-3924-4431-9E0E-F201AC936DB9}" type="slidenum">
              <a:rPr lang="en-US" smtClean="0"/>
              <a:pPr/>
              <a:t>‹#›</a:t>
            </a:fld>
            <a:endParaRPr lang="en-US"/>
          </a:p>
        </p:txBody>
      </p:sp>
    </p:spTree>
  </p:cSld>
  <p:clrMapOvr>
    <a:masterClrMapping/>
  </p:clrMapOvr>
  <p:transition spd="slow">
    <p:wipe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CFAD11-A783-4EBF-867C-8CCFA11BAC2E}" type="datetimeFigureOut">
              <a:rPr lang="en-US" smtClean="0"/>
              <a:pPr/>
              <a:t>5/23/2011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FA80E3-3924-4431-9E0E-F201AC936DB9}" type="slidenum">
              <a:rPr lang="en-US" smtClean="0"/>
              <a:pPr/>
              <a:t>‹#›</a:t>
            </a:fld>
            <a:endParaRPr lang="en-US"/>
          </a:p>
        </p:txBody>
      </p:sp>
    </p:spTree>
  </p:cSld>
  <p:clrMapOvr>
    <a:masterClrMapping/>
  </p:clrMapOvr>
  <p:transition spd="slow">
    <p:wipe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CFAD11-A783-4EBF-867C-8CCFA11BAC2E}" type="datetimeFigureOut">
              <a:rPr lang="en-US" smtClean="0"/>
              <a:pPr/>
              <a:t>5/23/2011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FA80E3-3924-4431-9E0E-F201AC936D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dir="u"/>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2:11-22</a:t>
            </a:r>
            <a:endParaRPr lang="en-US" sz="2800" b="1" dirty="0">
              <a:solidFill>
                <a:srgbClr val="000000"/>
              </a:solidFill>
              <a:latin typeface="CrusaderGothic" pitchFamily="2" charset="0"/>
            </a:endParaRPr>
          </a:p>
        </p:txBody>
      </p:sp>
    </p:spTree>
  </p:cSld>
  <p:clrMapOvr>
    <a:masterClrMapping/>
  </p:clrMapOvr>
  <p:transition spd="slow">
    <p:wipe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609600" y="914400"/>
            <a:ext cx="8001000" cy="2554545"/>
          </a:xfrm>
          <a:prstGeom prst="rect">
            <a:avLst/>
          </a:prstGeom>
          <a:noFill/>
        </p:spPr>
        <p:txBody>
          <a:bodyPr wrap="square" rtlCol="0">
            <a:spAutoFit/>
          </a:bodyPr>
          <a:lstStyle/>
          <a:p>
            <a:r>
              <a:rPr lang="en-US" sz="3200" dirty="0" smtClean="0">
                <a:solidFill>
                  <a:schemeClr val="bg1"/>
                </a:solidFill>
                <a:latin typeface="+mj-lt"/>
              </a:rPr>
              <a:t>1 Cor. 4:7 ~ </a:t>
            </a:r>
            <a:r>
              <a:rPr lang="en-US" sz="3200" dirty="0" smtClean="0">
                <a:solidFill>
                  <a:srgbClr val="FFC000"/>
                </a:solidFill>
                <a:latin typeface="+mj-lt"/>
              </a:rPr>
              <a:t>For who makes you differ </a:t>
            </a:r>
            <a:r>
              <a:rPr lang="en-US" sz="3200" i="1" dirty="0" smtClean="0">
                <a:solidFill>
                  <a:srgbClr val="FFC000"/>
                </a:solidFill>
                <a:latin typeface="+mj-lt"/>
              </a:rPr>
              <a:t>from another?</a:t>
            </a:r>
            <a:r>
              <a:rPr lang="en-US" sz="3200" dirty="0" smtClean="0">
                <a:solidFill>
                  <a:srgbClr val="FFC000"/>
                </a:solidFill>
                <a:latin typeface="+mj-lt"/>
              </a:rPr>
              <a:t> And what do you have that you did not receive? Now if you did indeed receive </a:t>
            </a:r>
            <a:r>
              <a:rPr lang="en-US" sz="3200" i="1" dirty="0" smtClean="0">
                <a:solidFill>
                  <a:srgbClr val="FFC000"/>
                </a:solidFill>
                <a:latin typeface="+mj-lt"/>
              </a:rPr>
              <a:t>it,</a:t>
            </a:r>
            <a:r>
              <a:rPr lang="en-US" sz="3200" dirty="0" smtClean="0">
                <a:solidFill>
                  <a:srgbClr val="FFC000"/>
                </a:solidFill>
                <a:latin typeface="+mj-lt"/>
              </a:rPr>
              <a:t> why do you boast as if you had not received </a:t>
            </a:r>
            <a:r>
              <a:rPr lang="en-US" sz="3200" i="1" dirty="0" smtClean="0">
                <a:solidFill>
                  <a:srgbClr val="FFC000"/>
                </a:solidFill>
                <a:latin typeface="+mj-lt"/>
              </a:rPr>
              <a:t>it?</a:t>
            </a:r>
            <a:r>
              <a:rPr lang="en-US" sz="3200" b="1" i="1" dirty="0" smtClean="0">
                <a:solidFill>
                  <a:srgbClr val="FFC000"/>
                </a:solidFill>
                <a:latin typeface="+mj-lt"/>
              </a:rPr>
              <a:t> </a:t>
            </a:r>
            <a:endParaRPr lang="en-US" sz="3200" dirty="0">
              <a:solidFill>
                <a:srgbClr val="FFC000"/>
              </a:solidFill>
              <a:latin typeface="+mj-lt"/>
            </a:endParaRPr>
          </a:p>
        </p:txBody>
      </p:sp>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2:11-22</a:t>
            </a:r>
            <a:endParaRPr lang="en-US" sz="2800" b="1" dirty="0">
              <a:solidFill>
                <a:srgbClr val="000000"/>
              </a:solidFill>
              <a:latin typeface="CrusaderGothic" pitchFamily="2" charset="0"/>
            </a:endParaRPr>
          </a:p>
        </p:txBody>
      </p:sp>
    </p:spTree>
  </p:cSld>
  <p:clrMapOvr>
    <a:masterClrMapping/>
  </p:clrMapOvr>
  <p:transition spd="slow">
    <p:wipe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2:11-22</a:t>
            </a:r>
            <a:endParaRPr lang="en-US" sz="2800" b="1" dirty="0">
              <a:solidFill>
                <a:srgbClr val="000000"/>
              </a:solidFill>
              <a:latin typeface="CrusaderGothic" pitchFamily="2" charset="0"/>
            </a:endParaRPr>
          </a:p>
        </p:txBody>
      </p:sp>
    </p:spTree>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609600" y="914400"/>
            <a:ext cx="8001000" cy="2554545"/>
          </a:xfrm>
          <a:prstGeom prst="rect">
            <a:avLst/>
          </a:prstGeom>
          <a:noFill/>
        </p:spPr>
        <p:txBody>
          <a:bodyPr wrap="square" rtlCol="0">
            <a:spAutoFit/>
          </a:bodyPr>
          <a:lstStyle/>
          <a:p>
            <a:r>
              <a:rPr lang="en-US" sz="3200" dirty="0" smtClean="0">
                <a:latin typeface="+mj-lt"/>
              </a:rPr>
              <a:t>“Alfred Nobel, the inventor of dynamite, who died yesterday, devised a way for more people to be killed in a war than ever before, and he died a very rich man.“ </a:t>
            </a:r>
            <a:r>
              <a:rPr lang="en-US" sz="3200" dirty="0" smtClean="0">
                <a:solidFill>
                  <a:srgbClr val="FFC000"/>
                </a:solidFill>
                <a:latin typeface="+mj-lt"/>
              </a:rPr>
              <a:t>– Alfred Nobel’s epitaph</a:t>
            </a:r>
            <a:endParaRPr lang="en-US" sz="3200" dirty="0">
              <a:solidFill>
                <a:srgbClr val="FFC000"/>
              </a:solidFill>
              <a:latin typeface="+mj-lt"/>
            </a:endParaRPr>
          </a:p>
        </p:txBody>
      </p:sp>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2:11-22</a:t>
            </a:r>
            <a:endParaRPr lang="en-US" sz="2800" b="1" dirty="0">
              <a:solidFill>
                <a:srgbClr val="000000"/>
              </a:solidFill>
              <a:latin typeface="CrusaderGothic" pitchFamily="2" charset="0"/>
            </a:endParaRPr>
          </a:p>
        </p:txBody>
      </p:sp>
      <p:sp>
        <p:nvSpPr>
          <p:cNvPr id="6" name="TextBox 5"/>
          <p:cNvSpPr txBox="1"/>
          <p:nvPr/>
        </p:nvSpPr>
        <p:spPr>
          <a:xfrm>
            <a:off x="457200" y="3399504"/>
            <a:ext cx="8153400" cy="1569660"/>
          </a:xfrm>
          <a:prstGeom prst="rect">
            <a:avLst/>
          </a:prstGeom>
          <a:noFill/>
        </p:spPr>
        <p:txBody>
          <a:bodyPr wrap="square" rtlCol="0">
            <a:spAutoFit/>
          </a:bodyPr>
          <a:lstStyle/>
          <a:p>
            <a:r>
              <a:rPr lang="en-US" sz="3200" dirty="0" smtClean="0">
                <a:latin typeface="+mj-lt"/>
              </a:rPr>
              <a:t>“Every man ought to have the chance to correct his epitaph in midstream and write a new one.“ </a:t>
            </a:r>
            <a:r>
              <a:rPr lang="en-US" sz="3200" dirty="0" smtClean="0">
                <a:solidFill>
                  <a:srgbClr val="FFC000"/>
                </a:solidFill>
                <a:latin typeface="+mj-lt"/>
              </a:rPr>
              <a:t>– Alfred Nobel</a:t>
            </a:r>
            <a:endParaRPr lang="en-US" sz="3200" b="1" dirty="0">
              <a:solidFill>
                <a:srgbClr val="FFC000"/>
              </a:solidFill>
              <a:latin typeface="+mj-lt"/>
            </a:endParaRPr>
          </a:p>
        </p:txBody>
      </p:sp>
    </p:spTree>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lide(fromBottom)">
                                      <p:cBhvr>
                                        <p:cTn id="7" dur="500"/>
                                        <p:tgtEl>
                                          <p:spTgt spid="6"/>
                                        </p:tgtEl>
                                      </p:cBhvr>
                                    </p:animEffect>
                                  </p:childTnLst>
                                </p:cTn>
                              </p:par>
                            </p:childTnLst>
                          </p:cTn>
                        </p:par>
                        <p:par>
                          <p:cTn id="8" fill="hold">
                            <p:stCondLst>
                              <p:cond delay="500"/>
                            </p:stCondLst>
                            <p:childTnLst>
                              <p:par>
                                <p:cTn id="9" presetID="9" presetClass="emph" presetSubtype="0" grpId="0" nodeType="afterEffect">
                                  <p:stCondLst>
                                    <p:cond delay="0"/>
                                  </p:stCondLst>
                                  <p:childTnLst>
                                    <p:set>
                                      <p:cBhvr rctx="PPT">
                                        <p:cTn id="10" dur="indefinite"/>
                                        <p:tgtEl>
                                          <p:spTgt spid="5"/>
                                        </p:tgtEl>
                                        <p:attrNameLst>
                                          <p:attrName>style.opacity</p:attrName>
                                        </p:attrNameLst>
                                      </p:cBhvr>
                                      <p:to>
                                        <p:strVal val="0.5"/>
                                      </p:to>
                                    </p:set>
                                    <p:animEffect filter="image" prLst="opacity: 0.5">
                                      <p:cBhvr rctx="IE">
                                        <p:cTn id="11" dur="indefinite"/>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2:11-22</a:t>
            </a:r>
            <a:endParaRPr lang="en-US" sz="2800" b="1" dirty="0">
              <a:solidFill>
                <a:srgbClr val="000000"/>
              </a:solidFill>
              <a:latin typeface="CrusaderGothic" pitchFamily="2" charset="0"/>
            </a:endParaRPr>
          </a:p>
        </p:txBody>
      </p:sp>
    </p:spTree>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609600" y="914400"/>
            <a:ext cx="8001000" cy="2062103"/>
          </a:xfrm>
          <a:prstGeom prst="rect">
            <a:avLst/>
          </a:prstGeom>
          <a:noFill/>
        </p:spPr>
        <p:txBody>
          <a:bodyPr wrap="square" rtlCol="0">
            <a:spAutoFit/>
          </a:bodyPr>
          <a:lstStyle/>
          <a:p>
            <a:r>
              <a:rPr lang="en-US" sz="3200" dirty="0" smtClean="0">
                <a:latin typeface="+mj-lt"/>
              </a:rPr>
              <a:t>Luke 7:47 ~ </a:t>
            </a:r>
            <a:r>
              <a:rPr lang="en-US" sz="3200" dirty="0" smtClean="0">
                <a:solidFill>
                  <a:srgbClr val="FFC000"/>
                </a:solidFill>
                <a:latin typeface="+mj-lt"/>
              </a:rPr>
              <a:t>"Therefore I say to you, her sins, which are many, are forgiven, for she loved much. But to whom little is forgiven, the same loves little."</a:t>
            </a:r>
            <a:endParaRPr lang="en-US" sz="3200" dirty="0">
              <a:solidFill>
                <a:srgbClr val="FFC000"/>
              </a:solidFill>
              <a:latin typeface="+mj-lt"/>
            </a:endParaRPr>
          </a:p>
        </p:txBody>
      </p:sp>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2:11-22</a:t>
            </a:r>
            <a:endParaRPr lang="en-US" sz="2800" b="1" dirty="0">
              <a:solidFill>
                <a:srgbClr val="000000"/>
              </a:solidFill>
              <a:latin typeface="CrusaderGothic" pitchFamily="2" charset="0"/>
            </a:endParaRPr>
          </a:p>
        </p:txBody>
      </p:sp>
    </p:spTree>
  </p:cSld>
  <p:clrMapOvr>
    <a:masterClrMapping/>
  </p:clrMapOvr>
  <p:transition spd="slow">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2:11-22</a:t>
            </a:r>
            <a:endParaRPr lang="en-US" sz="2800" b="1" dirty="0">
              <a:solidFill>
                <a:srgbClr val="000000"/>
              </a:solidFill>
              <a:latin typeface="CrusaderGothic" pitchFamily="2" charset="0"/>
            </a:endParaRPr>
          </a:p>
        </p:txBody>
      </p:sp>
    </p:spTree>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609600" y="914400"/>
            <a:ext cx="8001000" cy="2062103"/>
          </a:xfrm>
          <a:prstGeom prst="rect">
            <a:avLst/>
          </a:prstGeom>
          <a:noFill/>
        </p:spPr>
        <p:txBody>
          <a:bodyPr wrap="square" rtlCol="0">
            <a:spAutoFit/>
          </a:bodyPr>
          <a:lstStyle/>
          <a:p>
            <a:r>
              <a:rPr lang="en-US" sz="3200" dirty="0" smtClean="0">
                <a:latin typeface="+mj-lt"/>
              </a:rPr>
              <a:t>2 Cor. 5:21 </a:t>
            </a:r>
            <a:r>
              <a:rPr lang="en-US" sz="3200" dirty="0" smtClean="0">
                <a:solidFill>
                  <a:srgbClr val="FFC000"/>
                </a:solidFill>
                <a:latin typeface="+mj-lt"/>
              </a:rPr>
              <a:t>… He made Him who knew no sin to be sin for us, that we might become the righteousness of God in Him.</a:t>
            </a:r>
            <a:endParaRPr lang="en-US" sz="3200" dirty="0">
              <a:solidFill>
                <a:srgbClr val="FFC000"/>
              </a:solidFill>
              <a:latin typeface="+mj-lt"/>
            </a:endParaRPr>
          </a:p>
        </p:txBody>
      </p:sp>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2:11-22</a:t>
            </a:r>
            <a:endParaRPr lang="en-US" sz="2800" b="1" dirty="0">
              <a:solidFill>
                <a:srgbClr val="000000"/>
              </a:solidFill>
              <a:latin typeface="CrusaderGothic" pitchFamily="2" charset="0"/>
            </a:endParaRPr>
          </a:p>
        </p:txBody>
      </p:sp>
    </p:spTree>
  </p:cSld>
  <p:clrMapOvr>
    <a:masterClrMapping/>
  </p:clrMapOvr>
  <p:transition spd="slow">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2:11-22</a:t>
            </a:r>
            <a:endParaRPr lang="en-US" sz="2800" b="1" dirty="0">
              <a:solidFill>
                <a:srgbClr val="000000"/>
              </a:solidFill>
              <a:latin typeface="CrusaderGothic" pitchFamily="2" charset="0"/>
            </a:endParaRPr>
          </a:p>
        </p:txBody>
      </p:sp>
    </p:spTree>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2:11-22</a:t>
            </a:r>
            <a:endParaRPr lang="en-US" sz="2800" b="1" dirty="0">
              <a:solidFill>
                <a:srgbClr val="000000"/>
              </a:solidFill>
              <a:latin typeface="CrusaderGothic" pitchFamily="2" charset="0"/>
            </a:endParaRPr>
          </a:p>
        </p:txBody>
      </p:sp>
      <p:pic>
        <p:nvPicPr>
          <p:cNvPr id="6" name="Picture 5" descr="Picture7.jpg"/>
          <p:cNvPicPr>
            <a:picLocks noChangeAspect="1"/>
          </p:cNvPicPr>
          <p:nvPr/>
        </p:nvPicPr>
        <p:blipFill>
          <a:blip r:embed="rId3" cstate="print"/>
          <a:stretch>
            <a:fillRect/>
          </a:stretch>
        </p:blipFill>
        <p:spPr>
          <a:xfrm>
            <a:off x="1363598" y="1295400"/>
            <a:ext cx="6408802" cy="4114800"/>
          </a:xfrm>
          <a:prstGeom prst="rect">
            <a:avLst/>
          </a:prstGeom>
          <a:effectLst>
            <a:softEdge rad="127000"/>
          </a:effectLst>
        </p:spPr>
      </p:pic>
      <p:pic>
        <p:nvPicPr>
          <p:cNvPr id="7" name="Picture 6" descr="Picture12.jpg"/>
          <p:cNvPicPr>
            <a:picLocks noChangeAspect="1"/>
          </p:cNvPicPr>
          <p:nvPr/>
        </p:nvPicPr>
        <p:blipFill>
          <a:blip r:embed="rId4" cstate="print"/>
          <a:stretch>
            <a:fillRect/>
          </a:stretch>
        </p:blipFill>
        <p:spPr>
          <a:xfrm>
            <a:off x="1357848" y="1295400"/>
            <a:ext cx="6414552" cy="4114800"/>
          </a:xfrm>
          <a:prstGeom prst="rect">
            <a:avLst/>
          </a:prstGeom>
          <a:effectLst>
            <a:softEdge rad="127000"/>
          </a:effectLst>
        </p:spPr>
      </p:pic>
      <p:sp>
        <p:nvSpPr>
          <p:cNvPr id="8" name="TextBox 7"/>
          <p:cNvSpPr txBox="1"/>
          <p:nvPr/>
        </p:nvSpPr>
        <p:spPr>
          <a:xfrm>
            <a:off x="457200" y="914400"/>
            <a:ext cx="8153400" cy="3046988"/>
          </a:xfrm>
          <a:prstGeom prst="rect">
            <a:avLst/>
          </a:prstGeom>
          <a:noFill/>
        </p:spPr>
        <p:txBody>
          <a:bodyPr wrap="square" rtlCol="0">
            <a:spAutoFit/>
          </a:bodyPr>
          <a:lstStyle/>
          <a:p>
            <a:r>
              <a:rPr lang="en-US" sz="3200" dirty="0" smtClean="0">
                <a:latin typeface="+mj-lt"/>
              </a:rPr>
              <a:t>"No man of another race is to proceed within the partition and enclosing wall about the sanctuary.  Any one arrested there will have himself to blame for the penalty of death which will be imposed as a consequence."</a:t>
            </a:r>
            <a:endParaRPr lang="en-US" sz="3200" dirty="0">
              <a:latin typeface="+mj-lt"/>
            </a:endParaRPr>
          </a:p>
        </p:txBody>
      </p:sp>
    </p:spTree>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lide(fromBottom)">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xit" presetSubtype="4" fill="hold" nodeType="clickEffect">
                                  <p:stCondLst>
                                    <p:cond delay="0"/>
                                  </p:stCondLst>
                                  <p:childTnLst>
                                    <p:animEffect transition="out" filter="slide(fromBottom)">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par>
                          <p:cTn id="13" fill="hold">
                            <p:stCondLst>
                              <p:cond delay="500"/>
                            </p:stCondLst>
                            <p:childTnLst>
                              <p:par>
                                <p:cTn id="14" presetID="12" presetClass="entr" presetSubtype="4"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slide(fromBottom)">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2:11-22</a:t>
            </a:r>
            <a:endParaRPr lang="en-US" sz="2800" b="1" dirty="0">
              <a:solidFill>
                <a:srgbClr val="000000"/>
              </a:solidFill>
              <a:latin typeface="CrusaderGothic" pitchFamily="2" charset="0"/>
            </a:endParaRPr>
          </a:p>
        </p:txBody>
      </p:sp>
    </p:spTree>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609600" y="914400"/>
            <a:ext cx="8001000" cy="2554545"/>
          </a:xfrm>
          <a:prstGeom prst="rect">
            <a:avLst/>
          </a:prstGeom>
          <a:noFill/>
        </p:spPr>
        <p:txBody>
          <a:bodyPr wrap="square" rtlCol="0">
            <a:spAutoFit/>
          </a:bodyPr>
          <a:lstStyle/>
          <a:p>
            <a:r>
              <a:rPr lang="en-US" sz="3200" dirty="0" smtClean="0">
                <a:latin typeface="+mj-lt"/>
              </a:rPr>
              <a:t>Luke 18:14 ~ </a:t>
            </a:r>
            <a:r>
              <a:rPr lang="en-US" sz="3200" dirty="0" smtClean="0">
                <a:solidFill>
                  <a:srgbClr val="FFC000"/>
                </a:solidFill>
                <a:latin typeface="+mj-lt"/>
              </a:rPr>
              <a:t>"I tell you, this man went down to his house justified </a:t>
            </a:r>
            <a:r>
              <a:rPr lang="en-US" sz="3200" i="1" dirty="0" smtClean="0">
                <a:solidFill>
                  <a:srgbClr val="FFC000"/>
                </a:solidFill>
                <a:latin typeface="+mj-lt"/>
              </a:rPr>
              <a:t>rather</a:t>
            </a:r>
            <a:r>
              <a:rPr lang="en-US" sz="3200" dirty="0" smtClean="0">
                <a:solidFill>
                  <a:srgbClr val="FFC000"/>
                </a:solidFill>
                <a:latin typeface="+mj-lt"/>
              </a:rPr>
              <a:t> than the other; for everyone who exalts himself will be humbled, and he who humbles himself will be exalted."</a:t>
            </a:r>
            <a:endParaRPr lang="en-US" sz="3200" dirty="0">
              <a:solidFill>
                <a:srgbClr val="FFC000"/>
              </a:solidFill>
              <a:latin typeface="+mj-lt"/>
            </a:endParaRPr>
          </a:p>
        </p:txBody>
      </p:sp>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2:11-22</a:t>
            </a:r>
            <a:endParaRPr lang="en-US" sz="2800" b="1" dirty="0">
              <a:solidFill>
                <a:srgbClr val="000000"/>
              </a:solidFill>
              <a:latin typeface="CrusaderGothic" pitchFamily="2" charset="0"/>
            </a:endParaRPr>
          </a:p>
        </p:txBody>
      </p:sp>
    </p:spTree>
  </p:cSld>
  <p:clrMapOvr>
    <a:masterClrMapping/>
  </p:clrMapOvr>
  <p:transition spd="slow">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2:11-22</a:t>
            </a:r>
            <a:endParaRPr lang="en-US" sz="2800" b="1" dirty="0">
              <a:solidFill>
                <a:srgbClr val="000000"/>
              </a:solidFill>
              <a:latin typeface="CrusaderGothic" pitchFamily="2" charset="0"/>
            </a:endParaRPr>
          </a:p>
        </p:txBody>
      </p:sp>
    </p:spTree>
  </p:cSld>
  <p:clrMapOvr>
    <a:masterClrMapping/>
  </p:clrMapOvr>
  <p:transition spd="slow">
    <p:wipe dir="d"/>
  </p:transition>
  <p:timing>
    <p:tnLst>
      <p:par>
        <p:cTn id="1" dur="indefinite" restart="never" nodeType="tmRoot"/>
      </p:par>
    </p:tnLst>
  </p:timing>
</p:sld>
</file>

<file path=ppt/theme/theme1.xml><?xml version="1.0" encoding="utf-8"?>
<a:theme xmlns:a="http://schemas.openxmlformats.org/drawingml/2006/main" name="Ephesians">
  <a:themeElements>
    <a:clrScheme name="Ephesians">
      <a:dk1>
        <a:srgbClr val="FFFFFF"/>
      </a:dk1>
      <a:lt1>
        <a:sysClr val="window" lastClr="FFFFFF"/>
      </a:lt1>
      <a:dk2>
        <a:srgbClr val="FFFFFF"/>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phesians">
      <a:majorFont>
        <a:latin typeface="Eras Demi ITC"/>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Ephesians</Template>
  <TotalTime>1713</TotalTime>
  <Words>280</Words>
  <Application>Microsoft Office PowerPoint</Application>
  <PresentationFormat>On-screen Show (4:3)</PresentationFormat>
  <Paragraphs>20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Ephesians</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Ken</dc:creator>
  <cp:lastModifiedBy>Kathy</cp:lastModifiedBy>
  <cp:revision>95</cp:revision>
  <dcterms:created xsi:type="dcterms:W3CDTF">2011-05-20T00:58:04Z</dcterms:created>
  <dcterms:modified xsi:type="dcterms:W3CDTF">2011-05-23T14:41:24Z</dcterms:modified>
</cp:coreProperties>
</file>