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57" r:id="rId3"/>
    <p:sldId id="259" r:id="rId4"/>
    <p:sldId id="262" r:id="rId5"/>
    <p:sldId id="263" r:id="rId6"/>
    <p:sldId id="264" r:id="rId7"/>
    <p:sldId id="265" r:id="rId8"/>
    <p:sldId id="266" r:id="rId9"/>
    <p:sldId id="267" r:id="rId10"/>
    <p:sldId id="268" r:id="rId11"/>
    <p:sldId id="269" r:id="rId12"/>
    <p:sldId id="272" r:id="rId13"/>
    <p:sldId id="286" r:id="rId14"/>
    <p:sldId id="287" r:id="rId15"/>
    <p:sldId id="285" r:id="rId16"/>
    <p:sldId id="275" r:id="rId17"/>
    <p:sldId id="274" r:id="rId18"/>
    <p:sldId id="288" r:id="rId19"/>
    <p:sldId id="273" r:id="rId20"/>
    <p:sldId id="276" r:id="rId21"/>
    <p:sldId id="277" r:id="rId22"/>
    <p:sldId id="291" r:id="rId23"/>
    <p:sldId id="292" r:id="rId24"/>
    <p:sldId id="260" r:id="rId25"/>
    <p:sldId id="280" r:id="rId26"/>
    <p:sldId id="261" r:id="rId27"/>
    <p:sldId id="281" r:id="rId28"/>
    <p:sldId id="282" r:id="rId29"/>
    <p:sldId id="289" r:id="rId30"/>
    <p:sldId id="290" r:id="rId31"/>
  </p:sldIdLst>
  <p:sldSz cx="9144000" cy="6858000" type="screen4x3"/>
  <p:notesSz cx="6858000" cy="9144000"/>
  <p:embeddedFontLst>
    <p:embeddedFont>
      <p:font typeface="Black Chancery" pitchFamily="2"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8AC1E-CD1F-41D9-B00C-1E3C3DD2DF5A}" v="1215" dt="2020-01-08T23:26:50.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63" autoAdjust="0"/>
    <p:restoredTop sz="94660"/>
  </p:normalViewPr>
  <p:slideViewPr>
    <p:cSldViewPr snapToGrid="0" showGuides="1">
      <p:cViewPr>
        <p:scale>
          <a:sx n="85" d="100"/>
          <a:sy n="85" d="100"/>
        </p:scale>
        <p:origin x="36" y="31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C302230-B625-E041-8EDE-C445E8D5B272}"/>
    <pc:docChg chg="undo custSel modSld">
      <pc:chgData name="Ken Merrihew" userId="bcb7a1e886d99f07" providerId="LiveId" clId="{6C302230-B625-E041-8EDE-C445E8D5B272}" dt="2020-01-07T02:37:25.140" v="25" actId="1076"/>
      <pc:docMkLst>
        <pc:docMk/>
      </pc:docMkLst>
      <pc:sldChg chg="modSp">
        <pc:chgData name="Ken Merrihew" userId="bcb7a1e886d99f07" providerId="LiveId" clId="{6C302230-B625-E041-8EDE-C445E8D5B272}" dt="2020-01-07T02:35:07.872" v="19" actId="20577"/>
        <pc:sldMkLst>
          <pc:docMk/>
          <pc:sldMk cId="2621227320" sldId="257"/>
        </pc:sldMkLst>
        <pc:spChg chg="mod">
          <ac:chgData name="Ken Merrihew" userId="bcb7a1e886d99f07" providerId="LiveId" clId="{6C302230-B625-E041-8EDE-C445E8D5B272}" dt="2020-01-07T02:35:07.872" v="19" actId="20577"/>
          <ac:spMkLst>
            <pc:docMk/>
            <pc:sldMk cId="2621227320" sldId="257"/>
            <ac:spMk id="4" creationId="{EDDEB171-2BD9-4632-9CAB-994EFD6C1409}"/>
          </ac:spMkLst>
        </pc:spChg>
      </pc:sldChg>
      <pc:sldChg chg="modSp">
        <pc:chgData name="Ken Merrihew" userId="bcb7a1e886d99f07" providerId="LiveId" clId="{6C302230-B625-E041-8EDE-C445E8D5B272}" dt="2020-01-07T02:28:46.446" v="1" actId="20577"/>
        <pc:sldMkLst>
          <pc:docMk/>
          <pc:sldMk cId="4219211502" sldId="258"/>
        </pc:sldMkLst>
        <pc:spChg chg="mod">
          <ac:chgData name="Ken Merrihew" userId="bcb7a1e886d99f07" providerId="LiveId" clId="{6C302230-B625-E041-8EDE-C445E8D5B272}" dt="2020-01-07T02:28:46.446" v="1" actId="20577"/>
          <ac:spMkLst>
            <pc:docMk/>
            <pc:sldMk cId="4219211502" sldId="258"/>
            <ac:spMk id="11" creationId="{27B5234C-F283-47FB-A5C8-61681FC91007}"/>
          </ac:spMkLst>
        </pc:spChg>
      </pc:sldChg>
      <pc:sldChg chg="addSp delSp modSp">
        <pc:chgData name="Ken Merrihew" userId="bcb7a1e886d99f07" providerId="LiveId" clId="{6C302230-B625-E041-8EDE-C445E8D5B272}" dt="2020-01-07T02:37:25.140" v="25" actId="1076"/>
        <pc:sldMkLst>
          <pc:docMk/>
          <pc:sldMk cId="3519691063" sldId="259"/>
        </pc:sldMkLst>
        <pc:spChg chg="add del">
          <ac:chgData name="Ken Merrihew" userId="bcb7a1e886d99f07" providerId="LiveId" clId="{6C302230-B625-E041-8EDE-C445E8D5B272}" dt="2020-01-07T02:37:03.568" v="21" actId="22"/>
          <ac:spMkLst>
            <pc:docMk/>
            <pc:sldMk cId="3519691063" sldId="259"/>
            <ac:spMk id="2" creationId="{F26AC63D-5569-C748-808C-F0387DE94536}"/>
          </ac:spMkLst>
        </pc:spChg>
        <pc:spChg chg="mod">
          <ac:chgData name="Ken Merrihew" userId="bcb7a1e886d99f07" providerId="LiveId" clId="{6C302230-B625-E041-8EDE-C445E8D5B272}" dt="2020-01-07T02:37:25.140" v="25" actId="1076"/>
          <ac:spMkLst>
            <pc:docMk/>
            <pc:sldMk cId="3519691063" sldId="259"/>
            <ac:spMk id="4" creationId="{D5DE30CB-5DC5-4DA6-B942-75A4791B0D55}"/>
          </ac:spMkLst>
        </pc:spChg>
      </pc:sldChg>
      <pc:sldChg chg="modTransition">
        <pc:chgData name="Ken Merrihew" userId="bcb7a1e886d99f07" providerId="LiveId" clId="{6C302230-B625-E041-8EDE-C445E8D5B272}" dt="2020-01-07T02:32:34.809" v="15" actId="12563"/>
        <pc:sldMkLst>
          <pc:docMk/>
          <pc:sldMk cId="2246120028" sldId="260"/>
        </pc:sldMkLst>
      </pc:sldChg>
      <pc:sldChg chg="modTransition">
        <pc:chgData name="Ken Merrihew" userId="bcb7a1e886d99f07" providerId="LiveId" clId="{6C302230-B625-E041-8EDE-C445E8D5B272}" dt="2020-01-07T02:30:07.344" v="2" actId="12563"/>
        <pc:sldMkLst>
          <pc:docMk/>
          <pc:sldMk cId="3112622502" sldId="262"/>
        </pc:sldMkLst>
      </pc:sldChg>
      <pc:sldChg chg="modTransition">
        <pc:chgData name="Ken Merrihew" userId="bcb7a1e886d99f07" providerId="LiveId" clId="{6C302230-B625-E041-8EDE-C445E8D5B272}" dt="2020-01-07T02:30:23.047" v="3" actId="12563"/>
        <pc:sldMkLst>
          <pc:docMk/>
          <pc:sldMk cId="3357584302" sldId="264"/>
        </pc:sldMkLst>
      </pc:sldChg>
      <pc:sldChg chg="modTransition">
        <pc:chgData name="Ken Merrihew" userId="bcb7a1e886d99f07" providerId="LiveId" clId="{6C302230-B625-E041-8EDE-C445E8D5B272}" dt="2020-01-07T02:30:38.053" v="4" actId="12563"/>
        <pc:sldMkLst>
          <pc:docMk/>
          <pc:sldMk cId="3391348843" sldId="266"/>
        </pc:sldMkLst>
      </pc:sldChg>
      <pc:sldChg chg="modTransition">
        <pc:chgData name="Ken Merrihew" userId="bcb7a1e886d99f07" providerId="LiveId" clId="{6C302230-B625-E041-8EDE-C445E8D5B272}" dt="2020-01-07T02:31:11.643" v="6" actId="12563"/>
        <pc:sldMkLst>
          <pc:docMk/>
          <pc:sldMk cId="1478426555" sldId="268"/>
        </pc:sldMkLst>
      </pc:sldChg>
      <pc:sldChg chg="modTransition">
        <pc:chgData name="Ken Merrihew" userId="bcb7a1e886d99f07" providerId="LiveId" clId="{6C302230-B625-E041-8EDE-C445E8D5B272}" dt="2020-01-07T02:31:17.229" v="7" actId="12563"/>
        <pc:sldMkLst>
          <pc:docMk/>
          <pc:sldMk cId="1914212235" sldId="269"/>
        </pc:sldMkLst>
      </pc:sldChg>
      <pc:sldChg chg="modTransition">
        <pc:chgData name="Ken Merrihew" userId="bcb7a1e886d99f07" providerId="LiveId" clId="{6C302230-B625-E041-8EDE-C445E8D5B272}" dt="2020-01-07T02:31:20.629" v="8" actId="12563"/>
        <pc:sldMkLst>
          <pc:docMk/>
          <pc:sldMk cId="3098164876" sldId="270"/>
        </pc:sldMkLst>
      </pc:sldChg>
      <pc:sldChg chg="modTransition">
        <pc:chgData name="Ken Merrihew" userId="bcb7a1e886d99f07" providerId="LiveId" clId="{6C302230-B625-E041-8EDE-C445E8D5B272}" dt="2020-01-07T02:31:25.584" v="9" actId="12563"/>
        <pc:sldMkLst>
          <pc:docMk/>
          <pc:sldMk cId="3972159083" sldId="271"/>
        </pc:sldMkLst>
      </pc:sldChg>
      <pc:sldChg chg="modTransition">
        <pc:chgData name="Ken Merrihew" userId="bcb7a1e886d99f07" providerId="LiveId" clId="{6C302230-B625-E041-8EDE-C445E8D5B272}" dt="2020-01-07T02:31:31.829" v="10" actId="12563"/>
        <pc:sldMkLst>
          <pc:docMk/>
          <pc:sldMk cId="4081580668" sldId="272"/>
        </pc:sldMkLst>
      </pc:sldChg>
      <pc:sldChg chg="modTransition">
        <pc:chgData name="Ken Merrihew" userId="bcb7a1e886d99f07" providerId="LiveId" clId="{6C302230-B625-E041-8EDE-C445E8D5B272}" dt="2020-01-07T02:32:19.341" v="12" actId="12563"/>
        <pc:sldMkLst>
          <pc:docMk/>
          <pc:sldMk cId="1731012149" sldId="273"/>
        </pc:sldMkLst>
      </pc:sldChg>
      <pc:sldChg chg="modTransition">
        <pc:chgData name="Ken Merrihew" userId="bcb7a1e886d99f07" providerId="LiveId" clId="{6C302230-B625-E041-8EDE-C445E8D5B272}" dt="2020-01-07T02:31:45.440" v="11" actId="12563"/>
        <pc:sldMkLst>
          <pc:docMk/>
          <pc:sldMk cId="1522122656" sldId="274"/>
        </pc:sldMkLst>
      </pc:sldChg>
      <pc:sldChg chg="modTransition">
        <pc:chgData name="Ken Merrihew" userId="bcb7a1e886d99f07" providerId="LiveId" clId="{6C302230-B625-E041-8EDE-C445E8D5B272}" dt="2020-01-07T02:32:24.077" v="13" actId="12563"/>
        <pc:sldMkLst>
          <pc:docMk/>
          <pc:sldMk cId="2685690928" sldId="276"/>
        </pc:sldMkLst>
      </pc:sldChg>
      <pc:sldChg chg="modTransition">
        <pc:chgData name="Ken Merrihew" userId="bcb7a1e886d99f07" providerId="LiveId" clId="{6C302230-B625-E041-8EDE-C445E8D5B272}" dt="2020-01-07T02:32:29.902" v="14" actId="12563"/>
        <pc:sldMkLst>
          <pc:docMk/>
          <pc:sldMk cId="3021499211" sldId="277"/>
        </pc:sldMkLst>
      </pc:sldChg>
      <pc:sldChg chg="modTransition">
        <pc:chgData name="Ken Merrihew" userId="bcb7a1e886d99f07" providerId="LiveId" clId="{6C302230-B625-E041-8EDE-C445E8D5B272}" dt="2020-01-07T02:32:52.797" v="16" actId="12563"/>
        <pc:sldMkLst>
          <pc:docMk/>
          <pc:sldMk cId="1445316190" sldId="281"/>
        </pc:sldMkLst>
      </pc:sldChg>
      <pc:sldChg chg="modTransition">
        <pc:chgData name="Ken Merrihew" userId="bcb7a1e886d99f07" providerId="LiveId" clId="{6C302230-B625-E041-8EDE-C445E8D5B272}" dt="2020-01-07T02:32:56.837" v="17" actId="12563"/>
        <pc:sldMkLst>
          <pc:docMk/>
          <pc:sldMk cId="1689678164" sldId="282"/>
        </pc:sldMkLst>
      </pc:sldChg>
    </pc:docChg>
  </pc:docChgLst>
  <pc:docChgLst>
    <pc:chgData name="Ken Merrihew" userId="bcb7a1e886d99f07" providerId="LiveId" clId="{CC28AC1E-CD1F-41D9-B00C-1E3C3DD2DF5A}"/>
    <pc:docChg chg="undo redo custSel addSld delSld modSld sldOrd">
      <pc:chgData name="Ken Merrihew" userId="bcb7a1e886d99f07" providerId="LiveId" clId="{CC28AC1E-CD1F-41D9-B00C-1E3C3DD2DF5A}" dt="2020-01-08T23:26:50.737" v="3571" actId="20577"/>
      <pc:docMkLst>
        <pc:docMk/>
      </pc:docMkLst>
      <pc:sldChg chg="modSp modAnim">
        <pc:chgData name="Ken Merrihew" userId="bcb7a1e886d99f07" providerId="LiveId" clId="{CC28AC1E-CD1F-41D9-B00C-1E3C3DD2DF5A}" dt="2020-01-08T23:22:37.119" v="3565"/>
        <pc:sldMkLst>
          <pc:docMk/>
          <pc:sldMk cId="2621227320" sldId="257"/>
        </pc:sldMkLst>
        <pc:spChg chg="mod">
          <ac:chgData name="Ken Merrihew" userId="bcb7a1e886d99f07" providerId="LiveId" clId="{CC28AC1E-CD1F-41D9-B00C-1E3C3DD2DF5A}" dt="2020-01-08T21:53:06.069" v="3332" actId="14100"/>
          <ac:spMkLst>
            <pc:docMk/>
            <pc:sldMk cId="2621227320" sldId="257"/>
            <ac:spMk id="9" creationId="{AC119CEE-095A-4E5D-A38D-15DFE2A10CAB}"/>
          </ac:spMkLst>
        </pc:spChg>
        <pc:spChg chg="mod">
          <ac:chgData name="Ken Merrihew" userId="bcb7a1e886d99f07" providerId="LiveId" clId="{CC28AC1E-CD1F-41D9-B00C-1E3C3DD2DF5A}" dt="2020-01-08T21:53:06.069" v="3332" actId="14100"/>
          <ac:spMkLst>
            <pc:docMk/>
            <pc:sldMk cId="2621227320" sldId="257"/>
            <ac:spMk id="18" creationId="{95BAC59D-E473-4EC9-A8F0-D44396693F8C}"/>
          </ac:spMkLst>
        </pc:spChg>
        <pc:spChg chg="mod">
          <ac:chgData name="Ken Merrihew" userId="bcb7a1e886d99f07" providerId="LiveId" clId="{CC28AC1E-CD1F-41D9-B00C-1E3C3DD2DF5A}" dt="2020-01-08T21:53:06.069" v="3332" actId="14100"/>
          <ac:spMkLst>
            <pc:docMk/>
            <pc:sldMk cId="2621227320" sldId="257"/>
            <ac:spMk id="22" creationId="{AA67EA5A-A338-41AB-B866-E1E93AF6EFC8}"/>
          </ac:spMkLst>
        </pc:spChg>
        <pc:spChg chg="mod">
          <ac:chgData name="Ken Merrihew" userId="bcb7a1e886d99f07" providerId="LiveId" clId="{CC28AC1E-CD1F-41D9-B00C-1E3C3DD2DF5A}" dt="2020-01-08T21:53:06.069" v="3332" actId="14100"/>
          <ac:spMkLst>
            <pc:docMk/>
            <pc:sldMk cId="2621227320" sldId="257"/>
            <ac:spMk id="23" creationId="{25A7CC80-236C-4BFD-8D1F-FD1D7D905382}"/>
          </ac:spMkLst>
        </pc:spChg>
        <pc:spChg chg="mod">
          <ac:chgData name="Ken Merrihew" userId="bcb7a1e886d99f07" providerId="LiveId" clId="{CC28AC1E-CD1F-41D9-B00C-1E3C3DD2DF5A}" dt="2020-01-08T21:53:06.069" v="3332" actId="14100"/>
          <ac:spMkLst>
            <pc:docMk/>
            <pc:sldMk cId="2621227320" sldId="257"/>
            <ac:spMk id="24" creationId="{2DC733CF-A7F4-491D-B203-7A1D5CB35DE6}"/>
          </ac:spMkLst>
        </pc:spChg>
        <pc:spChg chg="mod">
          <ac:chgData name="Ken Merrihew" userId="bcb7a1e886d99f07" providerId="LiveId" clId="{CC28AC1E-CD1F-41D9-B00C-1E3C3DD2DF5A}" dt="2020-01-08T21:53:06.069" v="3332" actId="14100"/>
          <ac:spMkLst>
            <pc:docMk/>
            <pc:sldMk cId="2621227320" sldId="257"/>
            <ac:spMk id="25" creationId="{E742CB51-E836-4DCC-8AD0-D1553077FB8D}"/>
          </ac:spMkLst>
        </pc:spChg>
        <pc:spChg chg="mod">
          <ac:chgData name="Ken Merrihew" userId="bcb7a1e886d99f07" providerId="LiveId" clId="{CC28AC1E-CD1F-41D9-B00C-1E3C3DD2DF5A}" dt="2020-01-08T21:53:06.069" v="3332" actId="14100"/>
          <ac:spMkLst>
            <pc:docMk/>
            <pc:sldMk cId="2621227320" sldId="257"/>
            <ac:spMk id="38" creationId="{408317A6-356A-48D2-B996-55506012BB21}"/>
          </ac:spMkLst>
        </pc:spChg>
        <pc:spChg chg="mod">
          <ac:chgData name="Ken Merrihew" userId="bcb7a1e886d99f07" providerId="LiveId" clId="{CC28AC1E-CD1F-41D9-B00C-1E3C3DD2DF5A}" dt="2020-01-08T21:53:06.069" v="3332" actId="14100"/>
          <ac:spMkLst>
            <pc:docMk/>
            <pc:sldMk cId="2621227320" sldId="257"/>
            <ac:spMk id="49" creationId="{B0A7D214-E3B7-47DB-A214-B543CD42F2C2}"/>
          </ac:spMkLst>
        </pc:spChg>
        <pc:spChg chg="mod">
          <ac:chgData name="Ken Merrihew" userId="bcb7a1e886d99f07" providerId="LiveId" clId="{CC28AC1E-CD1F-41D9-B00C-1E3C3DD2DF5A}" dt="2020-01-08T21:53:06.069" v="3332" actId="14100"/>
          <ac:spMkLst>
            <pc:docMk/>
            <pc:sldMk cId="2621227320" sldId="257"/>
            <ac:spMk id="50" creationId="{A79F0B0B-1551-428A-8C26-6E1B0C9A87D6}"/>
          </ac:spMkLst>
        </pc:spChg>
        <pc:spChg chg="mod">
          <ac:chgData name="Ken Merrihew" userId="bcb7a1e886d99f07" providerId="LiveId" clId="{CC28AC1E-CD1F-41D9-B00C-1E3C3DD2DF5A}" dt="2020-01-08T21:53:06.069" v="3332" actId="14100"/>
          <ac:spMkLst>
            <pc:docMk/>
            <pc:sldMk cId="2621227320" sldId="257"/>
            <ac:spMk id="52" creationId="{32A29FA7-A2A1-4376-8E7D-1F1B9BC2A4C1}"/>
          </ac:spMkLst>
        </pc:spChg>
        <pc:spChg chg="mod">
          <ac:chgData name="Ken Merrihew" userId="bcb7a1e886d99f07" providerId="LiveId" clId="{CC28AC1E-CD1F-41D9-B00C-1E3C3DD2DF5A}" dt="2020-01-08T21:54:48.933" v="3340" actId="1036"/>
          <ac:spMkLst>
            <pc:docMk/>
            <pc:sldMk cId="2621227320" sldId="257"/>
            <ac:spMk id="54" creationId="{5C330AD7-11AC-4E7C-98C8-296014D30A27}"/>
          </ac:spMkLst>
        </pc:spChg>
        <pc:spChg chg="mod">
          <ac:chgData name="Ken Merrihew" userId="bcb7a1e886d99f07" providerId="LiveId" clId="{CC28AC1E-CD1F-41D9-B00C-1E3C3DD2DF5A}" dt="2020-01-08T21:53:06.069" v="3332" actId="14100"/>
          <ac:spMkLst>
            <pc:docMk/>
            <pc:sldMk cId="2621227320" sldId="257"/>
            <ac:spMk id="56" creationId="{DE2B1AD6-97DF-413C-BB60-E59E9956EF90}"/>
          </ac:spMkLst>
        </pc:spChg>
        <pc:spChg chg="mod">
          <ac:chgData name="Ken Merrihew" userId="bcb7a1e886d99f07" providerId="LiveId" clId="{CC28AC1E-CD1F-41D9-B00C-1E3C3DD2DF5A}" dt="2020-01-08T21:53:06.069" v="3332" actId="14100"/>
          <ac:spMkLst>
            <pc:docMk/>
            <pc:sldMk cId="2621227320" sldId="257"/>
            <ac:spMk id="59" creationId="{35BD923B-930C-43AE-9CE3-D86E62ED1AE2}"/>
          </ac:spMkLst>
        </pc:spChg>
        <pc:spChg chg="mod">
          <ac:chgData name="Ken Merrihew" userId="bcb7a1e886d99f07" providerId="LiveId" clId="{CC28AC1E-CD1F-41D9-B00C-1E3C3DD2DF5A}" dt="2020-01-08T21:58:46.551" v="3370" actId="1036"/>
          <ac:spMkLst>
            <pc:docMk/>
            <pc:sldMk cId="2621227320" sldId="257"/>
            <ac:spMk id="60" creationId="{1037D62A-4DFA-42CA-9782-CAF23D8F8FCD}"/>
          </ac:spMkLst>
        </pc:spChg>
        <pc:spChg chg="mod">
          <ac:chgData name="Ken Merrihew" userId="bcb7a1e886d99f07" providerId="LiveId" clId="{CC28AC1E-CD1F-41D9-B00C-1E3C3DD2DF5A}" dt="2020-01-08T21:53:06.069" v="3332" actId="14100"/>
          <ac:spMkLst>
            <pc:docMk/>
            <pc:sldMk cId="2621227320" sldId="257"/>
            <ac:spMk id="61" creationId="{3485FA93-5AEE-4642-B6E2-4906534F451D}"/>
          </ac:spMkLst>
        </pc:spChg>
        <pc:spChg chg="mod">
          <ac:chgData name="Ken Merrihew" userId="bcb7a1e886d99f07" providerId="LiveId" clId="{CC28AC1E-CD1F-41D9-B00C-1E3C3DD2DF5A}" dt="2020-01-08T22:19:55.758" v="3387" actId="1035"/>
          <ac:spMkLst>
            <pc:docMk/>
            <pc:sldMk cId="2621227320" sldId="257"/>
            <ac:spMk id="62" creationId="{CFCF1C17-C830-424E-9718-E1928EFD852B}"/>
          </ac:spMkLst>
        </pc:spChg>
        <pc:spChg chg="mod">
          <ac:chgData name="Ken Merrihew" userId="bcb7a1e886d99f07" providerId="LiveId" clId="{CC28AC1E-CD1F-41D9-B00C-1E3C3DD2DF5A}" dt="2020-01-08T21:53:06.069" v="3332" actId="14100"/>
          <ac:spMkLst>
            <pc:docMk/>
            <pc:sldMk cId="2621227320" sldId="257"/>
            <ac:spMk id="65" creationId="{2A84FF02-7FB1-42FF-9F71-022A10AC0050}"/>
          </ac:spMkLst>
        </pc:spChg>
        <pc:spChg chg="mod">
          <ac:chgData name="Ken Merrihew" userId="bcb7a1e886d99f07" providerId="LiveId" clId="{CC28AC1E-CD1F-41D9-B00C-1E3C3DD2DF5A}" dt="2020-01-08T21:58:55.200" v="3372" actId="1036"/>
          <ac:spMkLst>
            <pc:docMk/>
            <pc:sldMk cId="2621227320" sldId="257"/>
            <ac:spMk id="67" creationId="{E1CCF72D-ED50-4CFA-BB23-337751B2731F}"/>
          </ac:spMkLst>
        </pc:spChg>
        <pc:spChg chg="mod">
          <ac:chgData name="Ken Merrihew" userId="bcb7a1e886d99f07" providerId="LiveId" clId="{CC28AC1E-CD1F-41D9-B00C-1E3C3DD2DF5A}" dt="2020-01-08T21:53:06.069" v="3332" actId="14100"/>
          <ac:spMkLst>
            <pc:docMk/>
            <pc:sldMk cId="2621227320" sldId="257"/>
            <ac:spMk id="70" creationId="{54BFBB33-30B9-48EA-8C90-F8E0A96F2ED6}"/>
          </ac:spMkLst>
        </pc:spChg>
        <pc:spChg chg="mod">
          <ac:chgData name="Ken Merrihew" userId="bcb7a1e886d99f07" providerId="LiveId" clId="{CC28AC1E-CD1F-41D9-B00C-1E3C3DD2DF5A}" dt="2020-01-08T22:19:55.758" v="3387" actId="1035"/>
          <ac:spMkLst>
            <pc:docMk/>
            <pc:sldMk cId="2621227320" sldId="257"/>
            <ac:spMk id="71" creationId="{C9E7EA19-0F54-405A-8E8A-9C5FAAC1F62C}"/>
          </ac:spMkLst>
        </pc:spChg>
        <pc:spChg chg="mod">
          <ac:chgData name="Ken Merrihew" userId="bcb7a1e886d99f07" providerId="LiveId" clId="{CC28AC1E-CD1F-41D9-B00C-1E3C3DD2DF5A}" dt="2020-01-08T22:19:55.758" v="3387" actId="1035"/>
          <ac:spMkLst>
            <pc:docMk/>
            <pc:sldMk cId="2621227320" sldId="257"/>
            <ac:spMk id="73" creationId="{AFA551CB-0D36-48B7-9F00-DB2919329F09}"/>
          </ac:spMkLst>
        </pc:spChg>
        <pc:spChg chg="mod">
          <ac:chgData name="Ken Merrihew" userId="bcb7a1e886d99f07" providerId="LiveId" clId="{CC28AC1E-CD1F-41D9-B00C-1E3C3DD2DF5A}" dt="2020-01-08T21:53:06.069" v="3332" actId="14100"/>
          <ac:spMkLst>
            <pc:docMk/>
            <pc:sldMk cId="2621227320" sldId="257"/>
            <ac:spMk id="76" creationId="{BCFE11DB-D4DB-4C63-9126-2F3EB3AFD7B9}"/>
          </ac:spMkLst>
        </pc:spChg>
        <pc:spChg chg="mod">
          <ac:chgData name="Ken Merrihew" userId="bcb7a1e886d99f07" providerId="LiveId" clId="{CC28AC1E-CD1F-41D9-B00C-1E3C3DD2DF5A}" dt="2020-01-08T21:53:06.069" v="3332" actId="14100"/>
          <ac:spMkLst>
            <pc:docMk/>
            <pc:sldMk cId="2621227320" sldId="257"/>
            <ac:spMk id="77" creationId="{6B3745E1-E56C-465D-AD5F-9F4D664ABA7B}"/>
          </ac:spMkLst>
        </pc:spChg>
        <pc:spChg chg="mod">
          <ac:chgData name="Ken Merrihew" userId="bcb7a1e886d99f07" providerId="LiveId" clId="{CC28AC1E-CD1F-41D9-B00C-1E3C3DD2DF5A}" dt="2020-01-08T21:53:06.069" v="3332" actId="14100"/>
          <ac:spMkLst>
            <pc:docMk/>
            <pc:sldMk cId="2621227320" sldId="257"/>
            <ac:spMk id="78" creationId="{E6959B0E-0779-47EF-993F-225BB7C77F86}"/>
          </ac:spMkLst>
        </pc:spChg>
        <pc:spChg chg="mod">
          <ac:chgData name="Ken Merrihew" userId="bcb7a1e886d99f07" providerId="LiveId" clId="{CC28AC1E-CD1F-41D9-B00C-1E3C3DD2DF5A}" dt="2020-01-08T21:53:06.069" v="3332" actId="14100"/>
          <ac:spMkLst>
            <pc:docMk/>
            <pc:sldMk cId="2621227320" sldId="257"/>
            <ac:spMk id="79" creationId="{4670E2F8-30A6-4D98-8C04-9B1BB7BCB6F9}"/>
          </ac:spMkLst>
        </pc:spChg>
        <pc:spChg chg="mod">
          <ac:chgData name="Ken Merrihew" userId="bcb7a1e886d99f07" providerId="LiveId" clId="{CC28AC1E-CD1F-41D9-B00C-1E3C3DD2DF5A}" dt="2020-01-08T21:53:06.069" v="3332" actId="14100"/>
          <ac:spMkLst>
            <pc:docMk/>
            <pc:sldMk cId="2621227320" sldId="257"/>
            <ac:spMk id="80" creationId="{4DDEFB2F-14C7-4D48-9973-FB5D1FA9A945}"/>
          </ac:spMkLst>
        </pc:spChg>
        <pc:spChg chg="mod">
          <ac:chgData name="Ken Merrihew" userId="bcb7a1e886d99f07" providerId="LiveId" clId="{CC28AC1E-CD1F-41D9-B00C-1E3C3DD2DF5A}" dt="2020-01-08T21:53:06.069" v="3332" actId="14100"/>
          <ac:spMkLst>
            <pc:docMk/>
            <pc:sldMk cId="2621227320" sldId="257"/>
            <ac:spMk id="81" creationId="{B50B1E6C-9DE5-4EAA-8526-CBE3845967B6}"/>
          </ac:spMkLst>
        </pc:spChg>
        <pc:spChg chg="mod">
          <ac:chgData name="Ken Merrihew" userId="bcb7a1e886d99f07" providerId="LiveId" clId="{CC28AC1E-CD1F-41D9-B00C-1E3C3DD2DF5A}" dt="2020-01-08T21:53:06.069" v="3332" actId="14100"/>
          <ac:spMkLst>
            <pc:docMk/>
            <pc:sldMk cId="2621227320" sldId="257"/>
            <ac:spMk id="94" creationId="{BE057FF9-6E9E-490F-8059-8565A13A9E55}"/>
          </ac:spMkLst>
        </pc:spChg>
        <pc:spChg chg="mod">
          <ac:chgData name="Ken Merrihew" userId="bcb7a1e886d99f07" providerId="LiveId" clId="{CC28AC1E-CD1F-41D9-B00C-1E3C3DD2DF5A}" dt="2020-01-08T21:53:06.069" v="3332" actId="14100"/>
          <ac:spMkLst>
            <pc:docMk/>
            <pc:sldMk cId="2621227320" sldId="257"/>
            <ac:spMk id="96" creationId="{BA002AB4-F625-4617-A93C-4E1473A3811B}"/>
          </ac:spMkLst>
        </pc:spChg>
        <pc:spChg chg="mod">
          <ac:chgData name="Ken Merrihew" userId="bcb7a1e886d99f07" providerId="LiveId" clId="{CC28AC1E-CD1F-41D9-B00C-1E3C3DD2DF5A}" dt="2020-01-08T21:53:06.069" v="3332" actId="14100"/>
          <ac:spMkLst>
            <pc:docMk/>
            <pc:sldMk cId="2621227320" sldId="257"/>
            <ac:spMk id="98" creationId="{CEEFD6E9-8C7E-4454-A22B-6154877EF931}"/>
          </ac:spMkLst>
        </pc:spChg>
        <pc:spChg chg="mod">
          <ac:chgData name="Ken Merrihew" userId="bcb7a1e886d99f07" providerId="LiveId" clId="{CC28AC1E-CD1F-41D9-B00C-1E3C3DD2DF5A}" dt="2020-01-08T21:53:06.069" v="3332" actId="14100"/>
          <ac:spMkLst>
            <pc:docMk/>
            <pc:sldMk cId="2621227320" sldId="257"/>
            <ac:spMk id="101" creationId="{7B2686C6-C3A7-4553-BDF9-53FF06460625}"/>
          </ac:spMkLst>
        </pc:spChg>
        <pc:spChg chg="mod">
          <ac:chgData name="Ken Merrihew" userId="bcb7a1e886d99f07" providerId="LiveId" clId="{CC28AC1E-CD1F-41D9-B00C-1E3C3DD2DF5A}" dt="2020-01-08T21:53:06.069" v="3332" actId="14100"/>
          <ac:spMkLst>
            <pc:docMk/>
            <pc:sldMk cId="2621227320" sldId="257"/>
            <ac:spMk id="102" creationId="{3516E71A-8184-46F5-8D96-0D8A5724BB64}"/>
          </ac:spMkLst>
        </pc:spChg>
        <pc:spChg chg="mod">
          <ac:chgData name="Ken Merrihew" userId="bcb7a1e886d99f07" providerId="LiveId" clId="{CC28AC1E-CD1F-41D9-B00C-1E3C3DD2DF5A}" dt="2020-01-08T21:53:06.069" v="3332" actId="14100"/>
          <ac:spMkLst>
            <pc:docMk/>
            <pc:sldMk cId="2621227320" sldId="257"/>
            <ac:spMk id="103" creationId="{86085CF2-24D2-442A-A99F-76B16C9EB8D1}"/>
          </ac:spMkLst>
        </pc:spChg>
        <pc:spChg chg="mod">
          <ac:chgData name="Ken Merrihew" userId="bcb7a1e886d99f07" providerId="LiveId" clId="{CC28AC1E-CD1F-41D9-B00C-1E3C3DD2DF5A}" dt="2020-01-08T21:53:06.069" v="3332" actId="14100"/>
          <ac:spMkLst>
            <pc:docMk/>
            <pc:sldMk cId="2621227320" sldId="257"/>
            <ac:spMk id="108" creationId="{42806B47-8787-49CA-B4A2-A1AE65314F32}"/>
          </ac:spMkLst>
        </pc:spChg>
        <pc:spChg chg="mod">
          <ac:chgData name="Ken Merrihew" userId="bcb7a1e886d99f07" providerId="LiveId" clId="{CC28AC1E-CD1F-41D9-B00C-1E3C3DD2DF5A}" dt="2020-01-08T21:53:06.069" v="3332" actId="14100"/>
          <ac:spMkLst>
            <pc:docMk/>
            <pc:sldMk cId="2621227320" sldId="257"/>
            <ac:spMk id="141" creationId="{51404056-99C7-4C6B-AAC4-F07D13CF5558}"/>
          </ac:spMkLst>
        </pc:spChg>
        <pc:spChg chg="mod ord">
          <ac:chgData name="Ken Merrihew" userId="bcb7a1e886d99f07" providerId="LiveId" clId="{CC28AC1E-CD1F-41D9-B00C-1E3C3DD2DF5A}" dt="2020-01-08T22:00:31.813" v="3376" actId="167"/>
          <ac:spMkLst>
            <pc:docMk/>
            <pc:sldMk cId="2621227320" sldId="257"/>
            <ac:spMk id="142" creationId="{C67676D0-A00E-4909-8E50-7E849FD354C6}"/>
          </ac:spMkLst>
        </pc:spChg>
        <pc:spChg chg="mod">
          <ac:chgData name="Ken Merrihew" userId="bcb7a1e886d99f07" providerId="LiveId" clId="{CC28AC1E-CD1F-41D9-B00C-1E3C3DD2DF5A}" dt="2020-01-08T21:53:06.069" v="3332" actId="14100"/>
          <ac:spMkLst>
            <pc:docMk/>
            <pc:sldMk cId="2621227320" sldId="257"/>
            <ac:spMk id="143" creationId="{602EBA0D-892A-4742-8631-D28EDE80CC2A}"/>
          </ac:spMkLst>
        </pc:spChg>
        <pc:spChg chg="mod">
          <ac:chgData name="Ken Merrihew" userId="bcb7a1e886d99f07" providerId="LiveId" clId="{CC28AC1E-CD1F-41D9-B00C-1E3C3DD2DF5A}" dt="2020-01-08T21:53:06.069" v="3332" actId="14100"/>
          <ac:spMkLst>
            <pc:docMk/>
            <pc:sldMk cId="2621227320" sldId="257"/>
            <ac:spMk id="144" creationId="{2CBF7CEA-0CD8-4CAF-BE3C-26493F1A67E1}"/>
          </ac:spMkLst>
        </pc:spChg>
        <pc:cxnChg chg="mod">
          <ac:chgData name="Ken Merrihew" userId="bcb7a1e886d99f07" providerId="LiveId" clId="{CC28AC1E-CD1F-41D9-B00C-1E3C3DD2DF5A}" dt="2020-01-08T21:53:06.069" v="3332" actId="14100"/>
          <ac:cxnSpMkLst>
            <pc:docMk/>
            <pc:sldMk cId="2621227320" sldId="257"/>
            <ac:cxnSpMk id="10" creationId="{C2DD44DA-6D72-4D1B-AB74-E79A5DA656D0}"/>
          </ac:cxnSpMkLst>
        </pc:cxnChg>
        <pc:cxnChg chg="mod">
          <ac:chgData name="Ken Merrihew" userId="bcb7a1e886d99f07" providerId="LiveId" clId="{CC28AC1E-CD1F-41D9-B00C-1E3C3DD2DF5A}" dt="2020-01-08T21:53:06.069" v="3332" actId="14100"/>
          <ac:cxnSpMkLst>
            <pc:docMk/>
            <pc:sldMk cId="2621227320" sldId="257"/>
            <ac:cxnSpMk id="11" creationId="{50193674-9946-45CC-B162-5E0288CCB26D}"/>
          </ac:cxnSpMkLst>
        </pc:cxnChg>
        <pc:cxnChg chg="mod">
          <ac:chgData name="Ken Merrihew" userId="bcb7a1e886d99f07" providerId="LiveId" clId="{CC28AC1E-CD1F-41D9-B00C-1E3C3DD2DF5A}" dt="2020-01-08T21:53:06.069" v="3332" actId="14100"/>
          <ac:cxnSpMkLst>
            <pc:docMk/>
            <pc:sldMk cId="2621227320" sldId="257"/>
            <ac:cxnSpMk id="12" creationId="{7A90FB8C-ED0C-41A6-A8B5-5D777DCFDAFE}"/>
          </ac:cxnSpMkLst>
        </pc:cxnChg>
        <pc:cxnChg chg="mod">
          <ac:chgData name="Ken Merrihew" userId="bcb7a1e886d99f07" providerId="LiveId" clId="{CC28AC1E-CD1F-41D9-B00C-1E3C3DD2DF5A}" dt="2020-01-08T21:53:06.069" v="3332" actId="14100"/>
          <ac:cxnSpMkLst>
            <pc:docMk/>
            <pc:sldMk cId="2621227320" sldId="257"/>
            <ac:cxnSpMk id="13" creationId="{4BBA3364-49A3-4C77-A642-B36C0E5EE244}"/>
          </ac:cxnSpMkLst>
        </pc:cxnChg>
        <pc:cxnChg chg="mod">
          <ac:chgData name="Ken Merrihew" userId="bcb7a1e886d99f07" providerId="LiveId" clId="{CC28AC1E-CD1F-41D9-B00C-1E3C3DD2DF5A}" dt="2020-01-08T21:53:06.069" v="3332" actId="14100"/>
          <ac:cxnSpMkLst>
            <pc:docMk/>
            <pc:sldMk cId="2621227320" sldId="257"/>
            <ac:cxnSpMk id="14" creationId="{E7DE862E-146B-492F-B5FD-7AA704BE9BE6}"/>
          </ac:cxnSpMkLst>
        </pc:cxnChg>
        <pc:cxnChg chg="mod">
          <ac:chgData name="Ken Merrihew" userId="bcb7a1e886d99f07" providerId="LiveId" clId="{CC28AC1E-CD1F-41D9-B00C-1E3C3DD2DF5A}" dt="2020-01-08T21:53:06.069" v="3332" actId="14100"/>
          <ac:cxnSpMkLst>
            <pc:docMk/>
            <pc:sldMk cId="2621227320" sldId="257"/>
            <ac:cxnSpMk id="15" creationId="{FF9BF525-1060-4B91-B019-4A3DD5FF1C54}"/>
          </ac:cxnSpMkLst>
        </pc:cxnChg>
        <pc:cxnChg chg="mod">
          <ac:chgData name="Ken Merrihew" userId="bcb7a1e886d99f07" providerId="LiveId" clId="{CC28AC1E-CD1F-41D9-B00C-1E3C3DD2DF5A}" dt="2020-01-08T21:53:06.069" v="3332" actId="14100"/>
          <ac:cxnSpMkLst>
            <pc:docMk/>
            <pc:sldMk cId="2621227320" sldId="257"/>
            <ac:cxnSpMk id="16" creationId="{A08638A2-2CD4-4DB9-84A7-170A501016B2}"/>
          </ac:cxnSpMkLst>
        </pc:cxnChg>
        <pc:cxnChg chg="mod">
          <ac:chgData name="Ken Merrihew" userId="bcb7a1e886d99f07" providerId="LiveId" clId="{CC28AC1E-CD1F-41D9-B00C-1E3C3DD2DF5A}" dt="2020-01-08T21:53:06.069" v="3332" actId="14100"/>
          <ac:cxnSpMkLst>
            <pc:docMk/>
            <pc:sldMk cId="2621227320" sldId="257"/>
            <ac:cxnSpMk id="39" creationId="{400DDD6E-781F-4F82-986E-D038F0A9560D}"/>
          </ac:cxnSpMkLst>
        </pc:cxnChg>
        <pc:cxnChg chg="mod">
          <ac:chgData name="Ken Merrihew" userId="bcb7a1e886d99f07" providerId="LiveId" clId="{CC28AC1E-CD1F-41D9-B00C-1E3C3DD2DF5A}" dt="2020-01-08T21:53:06.069" v="3332" actId="14100"/>
          <ac:cxnSpMkLst>
            <pc:docMk/>
            <pc:sldMk cId="2621227320" sldId="257"/>
            <ac:cxnSpMk id="40" creationId="{835DB03C-2A85-43A6-8906-993DF0A667DF}"/>
          </ac:cxnSpMkLst>
        </pc:cxnChg>
        <pc:cxnChg chg="mod">
          <ac:chgData name="Ken Merrihew" userId="bcb7a1e886d99f07" providerId="LiveId" clId="{CC28AC1E-CD1F-41D9-B00C-1E3C3DD2DF5A}" dt="2020-01-08T21:53:06.069" v="3332" actId="14100"/>
          <ac:cxnSpMkLst>
            <pc:docMk/>
            <pc:sldMk cId="2621227320" sldId="257"/>
            <ac:cxnSpMk id="41" creationId="{F58048AA-9404-4449-9E0A-3405775D31D2}"/>
          </ac:cxnSpMkLst>
        </pc:cxnChg>
        <pc:cxnChg chg="mod">
          <ac:chgData name="Ken Merrihew" userId="bcb7a1e886d99f07" providerId="LiveId" clId="{CC28AC1E-CD1F-41D9-B00C-1E3C3DD2DF5A}" dt="2020-01-08T21:53:06.069" v="3332" actId="14100"/>
          <ac:cxnSpMkLst>
            <pc:docMk/>
            <pc:sldMk cId="2621227320" sldId="257"/>
            <ac:cxnSpMk id="42" creationId="{7969F3DD-CBE3-4D8F-AE66-2CD6DCF922F3}"/>
          </ac:cxnSpMkLst>
        </pc:cxnChg>
        <pc:cxnChg chg="mod">
          <ac:chgData name="Ken Merrihew" userId="bcb7a1e886d99f07" providerId="LiveId" clId="{CC28AC1E-CD1F-41D9-B00C-1E3C3DD2DF5A}" dt="2020-01-08T21:53:06.069" v="3332" actId="14100"/>
          <ac:cxnSpMkLst>
            <pc:docMk/>
            <pc:sldMk cId="2621227320" sldId="257"/>
            <ac:cxnSpMk id="43" creationId="{747AA03E-7887-4D4C-A589-13CEFA34372A}"/>
          </ac:cxnSpMkLst>
        </pc:cxnChg>
        <pc:cxnChg chg="mod">
          <ac:chgData name="Ken Merrihew" userId="bcb7a1e886d99f07" providerId="LiveId" clId="{CC28AC1E-CD1F-41D9-B00C-1E3C3DD2DF5A}" dt="2020-01-08T21:53:06.069" v="3332" actId="14100"/>
          <ac:cxnSpMkLst>
            <pc:docMk/>
            <pc:sldMk cId="2621227320" sldId="257"/>
            <ac:cxnSpMk id="44" creationId="{CB5CC47F-79BC-4F89-B50E-F1C60582BFC3}"/>
          </ac:cxnSpMkLst>
        </pc:cxnChg>
        <pc:cxnChg chg="mod">
          <ac:chgData name="Ken Merrihew" userId="bcb7a1e886d99f07" providerId="LiveId" clId="{CC28AC1E-CD1F-41D9-B00C-1E3C3DD2DF5A}" dt="2020-01-08T21:53:06.069" v="3332" actId="14100"/>
          <ac:cxnSpMkLst>
            <pc:docMk/>
            <pc:sldMk cId="2621227320" sldId="257"/>
            <ac:cxnSpMk id="45" creationId="{BCD26C4D-6B81-4879-AD52-94D13883959B}"/>
          </ac:cxnSpMkLst>
        </pc:cxnChg>
        <pc:cxnChg chg="mod">
          <ac:chgData name="Ken Merrihew" userId="bcb7a1e886d99f07" providerId="LiveId" clId="{CC28AC1E-CD1F-41D9-B00C-1E3C3DD2DF5A}" dt="2020-01-08T21:59:53.256" v="3374" actId="1582"/>
          <ac:cxnSpMkLst>
            <pc:docMk/>
            <pc:sldMk cId="2621227320" sldId="257"/>
            <ac:cxnSpMk id="46" creationId="{3BC8C0FB-9023-47D4-8C83-4C2213B7D164}"/>
          </ac:cxnSpMkLst>
        </pc:cxnChg>
        <pc:cxnChg chg="mod">
          <ac:chgData name="Ken Merrihew" userId="bcb7a1e886d99f07" providerId="LiveId" clId="{CC28AC1E-CD1F-41D9-B00C-1E3C3DD2DF5A}" dt="2020-01-08T21:59:53.256" v="3374" actId="1582"/>
          <ac:cxnSpMkLst>
            <pc:docMk/>
            <pc:sldMk cId="2621227320" sldId="257"/>
            <ac:cxnSpMk id="47" creationId="{200FF1FD-A9DF-4E02-B51A-B7A9550A6CAF}"/>
          </ac:cxnSpMkLst>
        </pc:cxnChg>
        <pc:cxnChg chg="mod">
          <ac:chgData name="Ken Merrihew" userId="bcb7a1e886d99f07" providerId="LiveId" clId="{CC28AC1E-CD1F-41D9-B00C-1E3C3DD2DF5A}" dt="2020-01-08T21:59:53.256" v="3374" actId="1582"/>
          <ac:cxnSpMkLst>
            <pc:docMk/>
            <pc:sldMk cId="2621227320" sldId="257"/>
            <ac:cxnSpMk id="48" creationId="{6727317A-E3DD-4A11-BDC3-14A29D07C635}"/>
          </ac:cxnSpMkLst>
        </pc:cxnChg>
        <pc:cxnChg chg="mod">
          <ac:chgData name="Ken Merrihew" userId="bcb7a1e886d99f07" providerId="LiveId" clId="{CC28AC1E-CD1F-41D9-B00C-1E3C3DD2DF5A}" dt="2020-01-08T21:59:53.256" v="3374" actId="1582"/>
          <ac:cxnSpMkLst>
            <pc:docMk/>
            <pc:sldMk cId="2621227320" sldId="257"/>
            <ac:cxnSpMk id="51" creationId="{2F0FB6FD-FC89-423A-BE78-9866511B9A76}"/>
          </ac:cxnSpMkLst>
        </pc:cxnChg>
        <pc:cxnChg chg="mod">
          <ac:chgData name="Ken Merrihew" userId="bcb7a1e886d99f07" providerId="LiveId" clId="{CC28AC1E-CD1F-41D9-B00C-1E3C3DD2DF5A}" dt="2020-01-08T21:59:53.256" v="3374" actId="1582"/>
          <ac:cxnSpMkLst>
            <pc:docMk/>
            <pc:sldMk cId="2621227320" sldId="257"/>
            <ac:cxnSpMk id="53" creationId="{ECD1D110-15AC-4C48-AFF1-14FE55F937A5}"/>
          </ac:cxnSpMkLst>
        </pc:cxnChg>
        <pc:cxnChg chg="mod">
          <ac:chgData name="Ken Merrihew" userId="bcb7a1e886d99f07" providerId="LiveId" clId="{CC28AC1E-CD1F-41D9-B00C-1E3C3DD2DF5A}" dt="2020-01-08T21:59:53.256" v="3374" actId="1582"/>
          <ac:cxnSpMkLst>
            <pc:docMk/>
            <pc:sldMk cId="2621227320" sldId="257"/>
            <ac:cxnSpMk id="55" creationId="{B996B14C-BED9-40A6-97DF-0ABAE2ACB6A1}"/>
          </ac:cxnSpMkLst>
        </pc:cxnChg>
        <pc:cxnChg chg="mod">
          <ac:chgData name="Ken Merrihew" userId="bcb7a1e886d99f07" providerId="LiveId" clId="{CC28AC1E-CD1F-41D9-B00C-1E3C3DD2DF5A}" dt="2020-01-08T21:59:53.256" v="3374" actId="1582"/>
          <ac:cxnSpMkLst>
            <pc:docMk/>
            <pc:sldMk cId="2621227320" sldId="257"/>
            <ac:cxnSpMk id="57" creationId="{C1C88777-6672-4DB7-9906-6B450E91BD22}"/>
          </ac:cxnSpMkLst>
        </pc:cxnChg>
        <pc:cxnChg chg="mod">
          <ac:chgData name="Ken Merrihew" userId="bcb7a1e886d99f07" providerId="LiveId" clId="{CC28AC1E-CD1F-41D9-B00C-1E3C3DD2DF5A}" dt="2020-01-08T21:59:53.256" v="3374" actId="1582"/>
          <ac:cxnSpMkLst>
            <pc:docMk/>
            <pc:sldMk cId="2621227320" sldId="257"/>
            <ac:cxnSpMk id="58" creationId="{5F16D54F-6B15-443E-9985-372CBE83E8B4}"/>
          </ac:cxnSpMkLst>
        </pc:cxnChg>
        <pc:cxnChg chg="mod">
          <ac:chgData name="Ken Merrihew" userId="bcb7a1e886d99f07" providerId="LiveId" clId="{CC28AC1E-CD1F-41D9-B00C-1E3C3DD2DF5A}" dt="2020-01-08T22:19:55.758" v="3387" actId="1035"/>
          <ac:cxnSpMkLst>
            <pc:docMk/>
            <pc:sldMk cId="2621227320" sldId="257"/>
            <ac:cxnSpMk id="63" creationId="{06F225D0-0C24-45F9-84D5-921D99356D10}"/>
          </ac:cxnSpMkLst>
        </pc:cxnChg>
        <pc:cxnChg chg="mod">
          <ac:chgData name="Ken Merrihew" userId="bcb7a1e886d99f07" providerId="LiveId" clId="{CC28AC1E-CD1F-41D9-B00C-1E3C3DD2DF5A}" dt="2020-01-08T22:00:23.884" v="3375" actId="1582"/>
          <ac:cxnSpMkLst>
            <pc:docMk/>
            <pc:sldMk cId="2621227320" sldId="257"/>
            <ac:cxnSpMk id="64" creationId="{161589C6-0986-4528-BC2B-9012A4A6DD56}"/>
          </ac:cxnSpMkLst>
        </pc:cxnChg>
        <pc:cxnChg chg="mod">
          <ac:chgData name="Ken Merrihew" userId="bcb7a1e886d99f07" providerId="LiveId" clId="{CC28AC1E-CD1F-41D9-B00C-1E3C3DD2DF5A}" dt="2020-01-08T22:08:20.633" v="3379" actId="14100"/>
          <ac:cxnSpMkLst>
            <pc:docMk/>
            <pc:sldMk cId="2621227320" sldId="257"/>
            <ac:cxnSpMk id="66" creationId="{02D8E092-D6CB-477D-A9FB-84071AB528D7}"/>
          </ac:cxnSpMkLst>
        </pc:cxnChg>
        <pc:cxnChg chg="mod">
          <ac:chgData name="Ken Merrihew" userId="bcb7a1e886d99f07" providerId="LiveId" clId="{CC28AC1E-CD1F-41D9-B00C-1E3C3DD2DF5A}" dt="2020-01-08T22:19:55.758" v="3387" actId="1035"/>
          <ac:cxnSpMkLst>
            <pc:docMk/>
            <pc:sldMk cId="2621227320" sldId="257"/>
            <ac:cxnSpMk id="68" creationId="{CE8878E5-C643-42DE-9E3B-8F384C0DFF9B}"/>
          </ac:cxnSpMkLst>
        </pc:cxnChg>
        <pc:cxnChg chg="mod">
          <ac:chgData name="Ken Merrihew" userId="bcb7a1e886d99f07" providerId="LiveId" clId="{CC28AC1E-CD1F-41D9-B00C-1E3C3DD2DF5A}" dt="2020-01-08T22:00:23.884" v="3375" actId="1582"/>
          <ac:cxnSpMkLst>
            <pc:docMk/>
            <pc:sldMk cId="2621227320" sldId="257"/>
            <ac:cxnSpMk id="69" creationId="{CE05F348-31D6-42EC-85CF-A3B10140CF64}"/>
          </ac:cxnSpMkLst>
        </pc:cxnChg>
        <pc:cxnChg chg="mod">
          <ac:chgData name="Ken Merrihew" userId="bcb7a1e886d99f07" providerId="LiveId" clId="{CC28AC1E-CD1F-41D9-B00C-1E3C3DD2DF5A}" dt="2020-01-08T22:19:55.758" v="3387" actId="1035"/>
          <ac:cxnSpMkLst>
            <pc:docMk/>
            <pc:sldMk cId="2621227320" sldId="257"/>
            <ac:cxnSpMk id="72" creationId="{619F5AD8-5700-49FD-BDE8-659865A428E0}"/>
          </ac:cxnSpMkLst>
        </pc:cxnChg>
      </pc:sldChg>
      <pc:sldChg chg="addSp delSp modSp">
        <pc:chgData name="Ken Merrihew" userId="bcb7a1e886d99f07" providerId="LiveId" clId="{CC28AC1E-CD1F-41D9-B00C-1E3C3DD2DF5A}" dt="2020-01-07T18:29:17.397" v="1619" actId="478"/>
        <pc:sldMkLst>
          <pc:docMk/>
          <pc:sldMk cId="3519691063" sldId="259"/>
        </pc:sldMkLst>
        <pc:spChg chg="del">
          <ac:chgData name="Ken Merrihew" userId="bcb7a1e886d99f07" providerId="LiveId" clId="{CC28AC1E-CD1F-41D9-B00C-1E3C3DD2DF5A}" dt="2020-01-07T14:49:05.693" v="812" actId="478"/>
          <ac:spMkLst>
            <pc:docMk/>
            <pc:sldMk cId="3519691063" sldId="259"/>
            <ac:spMk id="4" creationId="{D5DE30CB-5DC5-4DA6-B942-75A4791B0D55}"/>
          </ac:spMkLst>
        </pc:spChg>
        <pc:spChg chg="add">
          <ac:chgData name="Ken Merrihew" userId="bcb7a1e886d99f07" providerId="LiveId" clId="{CC28AC1E-CD1F-41D9-B00C-1E3C3DD2DF5A}" dt="2020-01-07T14:49:07.314" v="813"/>
          <ac:spMkLst>
            <pc:docMk/>
            <pc:sldMk cId="3519691063" sldId="259"/>
            <ac:spMk id="5" creationId="{3AF5CEEC-4852-4FAE-B745-D07E486D8625}"/>
          </ac:spMkLst>
        </pc:spChg>
        <pc:picChg chg="add del mod">
          <ac:chgData name="Ken Merrihew" userId="bcb7a1e886d99f07" providerId="LiveId" clId="{CC28AC1E-CD1F-41D9-B00C-1E3C3DD2DF5A}" dt="2020-01-07T18:25:17.154" v="1614" actId="478"/>
          <ac:picMkLst>
            <pc:docMk/>
            <pc:sldMk cId="3519691063" sldId="259"/>
            <ac:picMk id="2050" creationId="{B6833388-F687-4689-8C72-72A656B6D531}"/>
          </ac:picMkLst>
        </pc:picChg>
        <pc:picChg chg="add del mod">
          <ac:chgData name="Ken Merrihew" userId="bcb7a1e886d99f07" providerId="LiveId" clId="{CC28AC1E-CD1F-41D9-B00C-1E3C3DD2DF5A}" dt="2020-01-07T18:29:17.397" v="1619" actId="478"/>
          <ac:picMkLst>
            <pc:docMk/>
            <pc:sldMk cId="3519691063" sldId="259"/>
            <ac:picMk id="2052" creationId="{24FB3197-FFA0-426D-9778-B241BA1EE0A4}"/>
          </ac:picMkLst>
        </pc:picChg>
      </pc:sldChg>
      <pc:sldChg chg="addSp delSp modSp delAnim modAnim">
        <pc:chgData name="Ken Merrihew" userId="bcb7a1e886d99f07" providerId="LiveId" clId="{CC28AC1E-CD1F-41D9-B00C-1E3C3DD2DF5A}" dt="2020-01-07T14:50:41.172" v="850"/>
        <pc:sldMkLst>
          <pc:docMk/>
          <pc:sldMk cId="2246120028" sldId="260"/>
        </pc:sldMkLst>
        <pc:spChg chg="del">
          <ac:chgData name="Ken Merrihew" userId="bcb7a1e886d99f07" providerId="LiveId" clId="{CC28AC1E-CD1F-41D9-B00C-1E3C3DD2DF5A}" dt="2020-01-06T20:50:08.781" v="62" actId="478"/>
          <ac:spMkLst>
            <pc:docMk/>
            <pc:sldMk cId="2246120028" sldId="260"/>
            <ac:spMk id="3" creationId="{8961EC13-722D-49BC-ADD8-7072E78EB74C}"/>
          </ac:spMkLst>
        </pc:spChg>
        <pc:spChg chg="mod">
          <ac:chgData name="Ken Merrihew" userId="bcb7a1e886d99f07" providerId="LiveId" clId="{CC28AC1E-CD1F-41D9-B00C-1E3C3DD2DF5A}" dt="2020-01-06T20:51:02.683" v="73" actId="403"/>
          <ac:spMkLst>
            <pc:docMk/>
            <pc:sldMk cId="2246120028" sldId="260"/>
            <ac:spMk id="5" creationId="{D5E5E87D-61C7-4DD1-909B-F22F707B89CF}"/>
          </ac:spMkLst>
        </pc:spChg>
        <pc:spChg chg="del">
          <ac:chgData name="Ken Merrihew" userId="bcb7a1e886d99f07" providerId="LiveId" clId="{CC28AC1E-CD1F-41D9-B00C-1E3C3DD2DF5A}" dt="2020-01-07T14:50:40.443" v="849" actId="478"/>
          <ac:spMkLst>
            <pc:docMk/>
            <pc:sldMk cId="2246120028" sldId="260"/>
            <ac:spMk id="8" creationId="{5C02CBF2-C8E8-4FE3-8B87-7E2B98924A6A}"/>
          </ac:spMkLst>
        </pc:spChg>
        <pc:spChg chg="add">
          <ac:chgData name="Ken Merrihew" userId="bcb7a1e886d99f07" providerId="LiveId" clId="{CC28AC1E-CD1F-41D9-B00C-1E3C3DD2DF5A}" dt="2020-01-07T14:50:41.172" v="850"/>
          <ac:spMkLst>
            <pc:docMk/>
            <pc:sldMk cId="2246120028" sldId="260"/>
            <ac:spMk id="9" creationId="{FC1AC5D7-77C2-41C3-8D79-76C732301442}"/>
          </ac:spMkLst>
        </pc:spChg>
      </pc:sldChg>
      <pc:sldChg chg="addSp delSp">
        <pc:chgData name="Ken Merrihew" userId="bcb7a1e886d99f07" providerId="LiveId" clId="{CC28AC1E-CD1F-41D9-B00C-1E3C3DD2DF5A}" dt="2020-01-07T14:50:49.962" v="854"/>
        <pc:sldMkLst>
          <pc:docMk/>
          <pc:sldMk cId="2265245699" sldId="261"/>
        </pc:sldMkLst>
        <pc:spChg chg="del">
          <ac:chgData name="Ken Merrihew" userId="bcb7a1e886d99f07" providerId="LiveId" clId="{CC28AC1E-CD1F-41D9-B00C-1E3C3DD2DF5A}" dt="2020-01-07T14:50:49.166" v="853" actId="478"/>
          <ac:spMkLst>
            <pc:docMk/>
            <pc:sldMk cId="2265245699" sldId="261"/>
            <ac:spMk id="4" creationId="{D1CCD73B-5B3C-4B59-8ECC-08CDF40356AE}"/>
          </ac:spMkLst>
        </pc:spChg>
        <pc:spChg chg="add">
          <ac:chgData name="Ken Merrihew" userId="bcb7a1e886d99f07" providerId="LiveId" clId="{CC28AC1E-CD1F-41D9-B00C-1E3C3DD2DF5A}" dt="2020-01-07T14:50:49.962" v="854"/>
          <ac:spMkLst>
            <pc:docMk/>
            <pc:sldMk cId="2265245699" sldId="261"/>
            <ac:spMk id="7" creationId="{AD4E187A-0D71-449D-9DB1-43F8D50C209B}"/>
          </ac:spMkLst>
        </pc:spChg>
      </pc:sldChg>
      <pc:sldChg chg="addSp delSp modSp">
        <pc:chgData name="Ken Merrihew" userId="bcb7a1e886d99f07" providerId="LiveId" clId="{CC28AC1E-CD1F-41D9-B00C-1E3C3DD2DF5A}" dt="2020-01-07T19:37:52.383" v="1691" actId="20577"/>
        <pc:sldMkLst>
          <pc:docMk/>
          <pc:sldMk cId="3112622502" sldId="262"/>
        </pc:sldMkLst>
        <pc:spChg chg="del">
          <ac:chgData name="Ken Merrihew" userId="bcb7a1e886d99f07" providerId="LiveId" clId="{CC28AC1E-CD1F-41D9-B00C-1E3C3DD2DF5A}" dt="2020-01-07T14:49:10.753" v="814" actId="478"/>
          <ac:spMkLst>
            <pc:docMk/>
            <pc:sldMk cId="3112622502" sldId="262"/>
            <ac:spMk id="4" creationId="{EDDEB171-2BD9-4632-9CAB-994EFD6C1409}"/>
          </ac:spMkLst>
        </pc:spChg>
        <pc:spChg chg="mod">
          <ac:chgData name="Ken Merrihew" userId="bcb7a1e886d99f07" providerId="LiveId" clId="{CC28AC1E-CD1F-41D9-B00C-1E3C3DD2DF5A}" dt="2020-01-07T19:37:52.383" v="1691" actId="20577"/>
          <ac:spMkLst>
            <pc:docMk/>
            <pc:sldMk cId="3112622502" sldId="262"/>
            <ac:spMk id="9" creationId="{0CBEEF5E-BD4E-44B3-8F0F-203A09C36283}"/>
          </ac:spMkLst>
        </pc:spChg>
        <pc:spChg chg="add">
          <ac:chgData name="Ken Merrihew" userId="bcb7a1e886d99f07" providerId="LiveId" clId="{CC28AC1E-CD1F-41D9-B00C-1E3C3DD2DF5A}" dt="2020-01-07T14:49:12.032" v="815"/>
          <ac:spMkLst>
            <pc:docMk/>
            <pc:sldMk cId="3112622502" sldId="262"/>
            <ac:spMk id="12" creationId="{8BD3EF65-1363-486C-9410-C04815334C24}"/>
          </ac:spMkLst>
        </pc:spChg>
      </pc:sldChg>
      <pc:sldChg chg="addSp delSp">
        <pc:chgData name="Ken Merrihew" userId="bcb7a1e886d99f07" providerId="LiveId" clId="{CC28AC1E-CD1F-41D9-B00C-1E3C3DD2DF5A}" dt="2020-01-07T14:49:18.293" v="817"/>
        <pc:sldMkLst>
          <pc:docMk/>
          <pc:sldMk cId="473883044" sldId="263"/>
        </pc:sldMkLst>
        <pc:spChg chg="del">
          <ac:chgData name="Ken Merrihew" userId="bcb7a1e886d99f07" providerId="LiveId" clId="{CC28AC1E-CD1F-41D9-B00C-1E3C3DD2DF5A}" dt="2020-01-07T14:49:16.916" v="816" actId="478"/>
          <ac:spMkLst>
            <pc:docMk/>
            <pc:sldMk cId="473883044" sldId="263"/>
            <ac:spMk id="4" creationId="{D5DE30CB-5DC5-4DA6-B942-75A4791B0D55}"/>
          </ac:spMkLst>
        </pc:spChg>
        <pc:spChg chg="add">
          <ac:chgData name="Ken Merrihew" userId="bcb7a1e886d99f07" providerId="LiveId" clId="{CC28AC1E-CD1F-41D9-B00C-1E3C3DD2DF5A}" dt="2020-01-07T14:49:18.293" v="817"/>
          <ac:spMkLst>
            <pc:docMk/>
            <pc:sldMk cId="473883044" sldId="263"/>
            <ac:spMk id="5" creationId="{011DC763-AE9A-43D3-A248-5D956A7D5F6E}"/>
          </ac:spMkLst>
        </pc:spChg>
      </pc:sldChg>
      <pc:sldChg chg="addSp delSp">
        <pc:chgData name="Ken Merrihew" userId="bcb7a1e886d99f07" providerId="LiveId" clId="{CC28AC1E-CD1F-41D9-B00C-1E3C3DD2DF5A}" dt="2020-01-07T14:49:22.530" v="819"/>
        <pc:sldMkLst>
          <pc:docMk/>
          <pc:sldMk cId="3357584302" sldId="264"/>
        </pc:sldMkLst>
        <pc:spChg chg="del">
          <ac:chgData name="Ken Merrihew" userId="bcb7a1e886d99f07" providerId="LiveId" clId="{CC28AC1E-CD1F-41D9-B00C-1E3C3DD2DF5A}" dt="2020-01-07T14:49:21.759" v="818" actId="478"/>
          <ac:spMkLst>
            <pc:docMk/>
            <pc:sldMk cId="3357584302" sldId="264"/>
            <ac:spMk id="4" creationId="{EDDEB171-2BD9-4632-9CAB-994EFD6C1409}"/>
          </ac:spMkLst>
        </pc:spChg>
        <pc:spChg chg="add">
          <ac:chgData name="Ken Merrihew" userId="bcb7a1e886d99f07" providerId="LiveId" clId="{CC28AC1E-CD1F-41D9-B00C-1E3C3DD2DF5A}" dt="2020-01-07T14:49:22.530" v="819"/>
          <ac:spMkLst>
            <pc:docMk/>
            <pc:sldMk cId="3357584302" sldId="264"/>
            <ac:spMk id="12" creationId="{A374ACB9-BD39-4EF1-823D-C71DFFAC49B5}"/>
          </ac:spMkLst>
        </pc:spChg>
      </pc:sldChg>
      <pc:sldChg chg="addSp delSp">
        <pc:chgData name="Ken Merrihew" userId="bcb7a1e886d99f07" providerId="LiveId" clId="{CC28AC1E-CD1F-41D9-B00C-1E3C3DD2DF5A}" dt="2020-01-07T14:49:27.557" v="821"/>
        <pc:sldMkLst>
          <pc:docMk/>
          <pc:sldMk cId="149430111" sldId="265"/>
        </pc:sldMkLst>
        <pc:spChg chg="del">
          <ac:chgData name="Ken Merrihew" userId="bcb7a1e886d99f07" providerId="LiveId" clId="{CC28AC1E-CD1F-41D9-B00C-1E3C3DD2DF5A}" dt="2020-01-07T14:49:26.948" v="820" actId="478"/>
          <ac:spMkLst>
            <pc:docMk/>
            <pc:sldMk cId="149430111" sldId="265"/>
            <ac:spMk id="4" creationId="{D5DE30CB-5DC5-4DA6-B942-75A4791B0D55}"/>
          </ac:spMkLst>
        </pc:spChg>
        <pc:spChg chg="add">
          <ac:chgData name="Ken Merrihew" userId="bcb7a1e886d99f07" providerId="LiveId" clId="{CC28AC1E-CD1F-41D9-B00C-1E3C3DD2DF5A}" dt="2020-01-07T14:49:27.557" v="821"/>
          <ac:spMkLst>
            <pc:docMk/>
            <pc:sldMk cId="149430111" sldId="265"/>
            <ac:spMk id="5" creationId="{875E2ECA-C299-4951-BC06-6CAE44FB98BE}"/>
          </ac:spMkLst>
        </pc:spChg>
      </pc:sldChg>
      <pc:sldChg chg="addSp delSp">
        <pc:chgData name="Ken Merrihew" userId="bcb7a1e886d99f07" providerId="LiveId" clId="{CC28AC1E-CD1F-41D9-B00C-1E3C3DD2DF5A}" dt="2020-01-07T14:49:32.403" v="823"/>
        <pc:sldMkLst>
          <pc:docMk/>
          <pc:sldMk cId="3391348843" sldId="266"/>
        </pc:sldMkLst>
        <pc:spChg chg="del">
          <ac:chgData name="Ken Merrihew" userId="bcb7a1e886d99f07" providerId="LiveId" clId="{CC28AC1E-CD1F-41D9-B00C-1E3C3DD2DF5A}" dt="2020-01-07T14:49:31.551" v="822" actId="478"/>
          <ac:spMkLst>
            <pc:docMk/>
            <pc:sldMk cId="3391348843" sldId="266"/>
            <ac:spMk id="4" creationId="{EDDEB171-2BD9-4632-9CAB-994EFD6C1409}"/>
          </ac:spMkLst>
        </pc:spChg>
        <pc:spChg chg="add">
          <ac:chgData name="Ken Merrihew" userId="bcb7a1e886d99f07" providerId="LiveId" clId="{CC28AC1E-CD1F-41D9-B00C-1E3C3DD2DF5A}" dt="2020-01-07T14:49:32.403" v="823"/>
          <ac:spMkLst>
            <pc:docMk/>
            <pc:sldMk cId="3391348843" sldId="266"/>
            <ac:spMk id="6" creationId="{3C16ADE2-3116-4875-AA97-35B98BF139B7}"/>
          </ac:spMkLst>
        </pc:spChg>
      </pc:sldChg>
      <pc:sldChg chg="addSp delSp">
        <pc:chgData name="Ken Merrihew" userId="bcb7a1e886d99f07" providerId="LiveId" clId="{CC28AC1E-CD1F-41D9-B00C-1E3C3DD2DF5A}" dt="2020-01-07T14:49:36.339" v="825"/>
        <pc:sldMkLst>
          <pc:docMk/>
          <pc:sldMk cId="1965296309" sldId="267"/>
        </pc:sldMkLst>
        <pc:spChg chg="del">
          <ac:chgData name="Ken Merrihew" userId="bcb7a1e886d99f07" providerId="LiveId" clId="{CC28AC1E-CD1F-41D9-B00C-1E3C3DD2DF5A}" dt="2020-01-07T14:49:35.632" v="824" actId="478"/>
          <ac:spMkLst>
            <pc:docMk/>
            <pc:sldMk cId="1965296309" sldId="267"/>
            <ac:spMk id="4" creationId="{D5DE30CB-5DC5-4DA6-B942-75A4791B0D55}"/>
          </ac:spMkLst>
        </pc:spChg>
        <pc:spChg chg="add">
          <ac:chgData name="Ken Merrihew" userId="bcb7a1e886d99f07" providerId="LiveId" clId="{CC28AC1E-CD1F-41D9-B00C-1E3C3DD2DF5A}" dt="2020-01-07T14:49:36.339" v="825"/>
          <ac:spMkLst>
            <pc:docMk/>
            <pc:sldMk cId="1965296309" sldId="267"/>
            <ac:spMk id="5" creationId="{3EAF64FE-AB2A-44F7-9109-B8E4355B5775}"/>
          </ac:spMkLst>
        </pc:spChg>
      </pc:sldChg>
      <pc:sldChg chg="addSp delSp">
        <pc:chgData name="Ken Merrihew" userId="bcb7a1e886d99f07" providerId="LiveId" clId="{CC28AC1E-CD1F-41D9-B00C-1E3C3DD2DF5A}" dt="2020-01-07T14:49:40.348" v="827"/>
        <pc:sldMkLst>
          <pc:docMk/>
          <pc:sldMk cId="1478426555" sldId="268"/>
        </pc:sldMkLst>
        <pc:spChg chg="del">
          <ac:chgData name="Ken Merrihew" userId="bcb7a1e886d99f07" providerId="LiveId" clId="{CC28AC1E-CD1F-41D9-B00C-1E3C3DD2DF5A}" dt="2020-01-07T14:49:39.666" v="826" actId="478"/>
          <ac:spMkLst>
            <pc:docMk/>
            <pc:sldMk cId="1478426555" sldId="268"/>
            <ac:spMk id="4" creationId="{EDDEB171-2BD9-4632-9CAB-994EFD6C1409}"/>
          </ac:spMkLst>
        </pc:spChg>
        <pc:spChg chg="add">
          <ac:chgData name="Ken Merrihew" userId="bcb7a1e886d99f07" providerId="LiveId" clId="{CC28AC1E-CD1F-41D9-B00C-1E3C3DD2DF5A}" dt="2020-01-07T14:49:40.348" v="827"/>
          <ac:spMkLst>
            <pc:docMk/>
            <pc:sldMk cId="1478426555" sldId="268"/>
            <ac:spMk id="6" creationId="{2577DE12-466F-424E-B413-2EE7227D3FAE}"/>
          </ac:spMkLst>
        </pc:spChg>
      </pc:sldChg>
      <pc:sldChg chg="addSp delSp">
        <pc:chgData name="Ken Merrihew" userId="bcb7a1e886d99f07" providerId="LiveId" clId="{CC28AC1E-CD1F-41D9-B00C-1E3C3DD2DF5A}" dt="2020-01-07T14:49:44.713" v="829"/>
        <pc:sldMkLst>
          <pc:docMk/>
          <pc:sldMk cId="1914212235" sldId="269"/>
        </pc:sldMkLst>
        <pc:spChg chg="del">
          <ac:chgData name="Ken Merrihew" userId="bcb7a1e886d99f07" providerId="LiveId" clId="{CC28AC1E-CD1F-41D9-B00C-1E3C3DD2DF5A}" dt="2020-01-07T14:49:43.712" v="828" actId="478"/>
          <ac:spMkLst>
            <pc:docMk/>
            <pc:sldMk cId="1914212235" sldId="269"/>
            <ac:spMk id="4" creationId="{D5DE30CB-5DC5-4DA6-B942-75A4791B0D55}"/>
          </ac:spMkLst>
        </pc:spChg>
        <pc:spChg chg="add">
          <ac:chgData name="Ken Merrihew" userId="bcb7a1e886d99f07" providerId="LiveId" clId="{CC28AC1E-CD1F-41D9-B00C-1E3C3DD2DF5A}" dt="2020-01-07T14:49:44.713" v="829"/>
          <ac:spMkLst>
            <pc:docMk/>
            <pc:sldMk cId="1914212235" sldId="269"/>
            <ac:spMk id="5" creationId="{0A0D835F-BB3C-4EC5-A97E-BA25C62D21B8}"/>
          </ac:spMkLst>
        </pc:spChg>
      </pc:sldChg>
      <pc:sldChg chg="addSp delSp del">
        <pc:chgData name="Ken Merrihew" userId="bcb7a1e886d99f07" providerId="LiveId" clId="{CC28AC1E-CD1F-41D9-B00C-1E3C3DD2DF5A}" dt="2020-01-07T14:50:03.419" v="836" actId="47"/>
        <pc:sldMkLst>
          <pc:docMk/>
          <pc:sldMk cId="3098164876" sldId="270"/>
        </pc:sldMkLst>
        <pc:spChg chg="del">
          <ac:chgData name="Ken Merrihew" userId="bcb7a1e886d99f07" providerId="LiveId" clId="{CC28AC1E-CD1F-41D9-B00C-1E3C3DD2DF5A}" dt="2020-01-07T14:49:49.556" v="830" actId="478"/>
          <ac:spMkLst>
            <pc:docMk/>
            <pc:sldMk cId="3098164876" sldId="270"/>
            <ac:spMk id="4" creationId="{EDDEB171-2BD9-4632-9CAB-994EFD6C1409}"/>
          </ac:spMkLst>
        </pc:spChg>
        <pc:spChg chg="add">
          <ac:chgData name="Ken Merrihew" userId="bcb7a1e886d99f07" providerId="LiveId" clId="{CC28AC1E-CD1F-41D9-B00C-1E3C3DD2DF5A}" dt="2020-01-07T14:49:50.247" v="831"/>
          <ac:spMkLst>
            <pc:docMk/>
            <pc:sldMk cId="3098164876" sldId="270"/>
            <ac:spMk id="5" creationId="{A759674C-F2F6-492A-9BF3-7EB115DDF7B3}"/>
          </ac:spMkLst>
        </pc:spChg>
      </pc:sldChg>
      <pc:sldChg chg="addSp delSp del">
        <pc:chgData name="Ken Merrihew" userId="bcb7a1e886d99f07" providerId="LiveId" clId="{CC28AC1E-CD1F-41D9-B00C-1E3C3DD2DF5A}" dt="2020-01-07T14:50:04.355" v="837" actId="47"/>
        <pc:sldMkLst>
          <pc:docMk/>
          <pc:sldMk cId="3972159083" sldId="271"/>
        </pc:sldMkLst>
        <pc:spChg chg="del">
          <ac:chgData name="Ken Merrihew" userId="bcb7a1e886d99f07" providerId="LiveId" clId="{CC28AC1E-CD1F-41D9-B00C-1E3C3DD2DF5A}" dt="2020-01-07T14:49:54.288" v="832" actId="478"/>
          <ac:spMkLst>
            <pc:docMk/>
            <pc:sldMk cId="3972159083" sldId="271"/>
            <ac:spMk id="4" creationId="{D5DE30CB-5DC5-4DA6-B942-75A4791B0D55}"/>
          </ac:spMkLst>
        </pc:spChg>
        <pc:spChg chg="add">
          <ac:chgData name="Ken Merrihew" userId="bcb7a1e886d99f07" providerId="LiveId" clId="{CC28AC1E-CD1F-41D9-B00C-1E3C3DD2DF5A}" dt="2020-01-07T14:49:55.243" v="833"/>
          <ac:spMkLst>
            <pc:docMk/>
            <pc:sldMk cId="3972159083" sldId="271"/>
            <ac:spMk id="5" creationId="{E92F6CB7-B88A-460C-AF5E-16B09B3A0F5D}"/>
          </ac:spMkLst>
        </pc:spChg>
      </pc:sldChg>
      <pc:sldChg chg="addSp delSp modSp delAnim">
        <pc:chgData name="Ken Merrihew" userId="bcb7a1e886d99f07" providerId="LiveId" clId="{CC28AC1E-CD1F-41D9-B00C-1E3C3DD2DF5A}" dt="2020-01-08T23:04:36.773" v="3533" actId="20577"/>
        <pc:sldMkLst>
          <pc:docMk/>
          <pc:sldMk cId="4081580668" sldId="272"/>
        </pc:sldMkLst>
        <pc:spChg chg="del">
          <ac:chgData name="Ken Merrihew" userId="bcb7a1e886d99f07" providerId="LiveId" clId="{CC28AC1E-CD1F-41D9-B00C-1E3C3DD2DF5A}" dt="2020-01-07T14:49:58.891" v="834" actId="478"/>
          <ac:spMkLst>
            <pc:docMk/>
            <pc:sldMk cId="4081580668" sldId="272"/>
            <ac:spMk id="4" creationId="{EDDEB171-2BD9-4632-9CAB-994EFD6C1409}"/>
          </ac:spMkLst>
        </pc:spChg>
        <pc:spChg chg="mod">
          <ac:chgData name="Ken Merrihew" userId="bcb7a1e886d99f07" providerId="LiveId" clId="{CC28AC1E-CD1F-41D9-B00C-1E3C3DD2DF5A}" dt="2020-01-08T20:05:48.794" v="2125" actId="14100"/>
          <ac:spMkLst>
            <pc:docMk/>
            <pc:sldMk cId="4081580668" sldId="272"/>
            <ac:spMk id="90" creationId="{9BD7B51A-91B5-4870-8727-B331D18DFE04}"/>
          </ac:spMkLst>
        </pc:spChg>
        <pc:spChg chg="mod">
          <ac:chgData name="Ken Merrihew" userId="bcb7a1e886d99f07" providerId="LiveId" clId="{CC28AC1E-CD1F-41D9-B00C-1E3C3DD2DF5A}" dt="2020-01-08T23:04:36.773" v="3533" actId="20577"/>
          <ac:spMkLst>
            <pc:docMk/>
            <pc:sldMk cId="4081580668" sldId="272"/>
            <ac:spMk id="104" creationId="{99A9C9C7-3F2A-46F5-8F95-25FC97F49617}"/>
          </ac:spMkLst>
        </pc:spChg>
        <pc:spChg chg="del">
          <ac:chgData name="Ken Merrihew" userId="bcb7a1e886d99f07" providerId="LiveId" clId="{CC28AC1E-CD1F-41D9-B00C-1E3C3DD2DF5A}" dt="2020-01-08T20:01:43.041" v="2118" actId="478"/>
          <ac:spMkLst>
            <pc:docMk/>
            <pc:sldMk cId="4081580668" sldId="272"/>
            <ac:spMk id="107" creationId="{33740611-0E03-4D12-B810-BB33BBACDF03}"/>
          </ac:spMkLst>
        </pc:spChg>
        <pc:spChg chg="del">
          <ac:chgData name="Ken Merrihew" userId="bcb7a1e886d99f07" providerId="LiveId" clId="{CC28AC1E-CD1F-41D9-B00C-1E3C3DD2DF5A}" dt="2020-01-08T20:01:34.696" v="2113" actId="478"/>
          <ac:spMkLst>
            <pc:docMk/>
            <pc:sldMk cId="4081580668" sldId="272"/>
            <ac:spMk id="121" creationId="{C3CBE671-B240-4D11-885B-758253AD2378}"/>
          </ac:spMkLst>
        </pc:spChg>
        <pc:spChg chg="del">
          <ac:chgData name="Ken Merrihew" userId="bcb7a1e886d99f07" providerId="LiveId" clId="{CC28AC1E-CD1F-41D9-B00C-1E3C3DD2DF5A}" dt="2020-01-08T20:01:39.707" v="2116" actId="478"/>
          <ac:spMkLst>
            <pc:docMk/>
            <pc:sldMk cId="4081580668" sldId="272"/>
            <ac:spMk id="130" creationId="{5451D440-4A97-44A2-B87A-351A3D10E54F}"/>
          </ac:spMkLst>
        </pc:spChg>
        <pc:spChg chg="add">
          <ac:chgData name="Ken Merrihew" userId="bcb7a1e886d99f07" providerId="LiveId" clId="{CC28AC1E-CD1F-41D9-B00C-1E3C3DD2DF5A}" dt="2020-01-07T14:49:59.584" v="835"/>
          <ac:spMkLst>
            <pc:docMk/>
            <pc:sldMk cId="4081580668" sldId="272"/>
            <ac:spMk id="132" creationId="{506A572D-7C45-4156-9683-025E96CEB2C1}"/>
          </ac:spMkLst>
        </pc:spChg>
        <pc:cxnChg chg="del">
          <ac:chgData name="Ken Merrihew" userId="bcb7a1e886d99f07" providerId="LiveId" clId="{CC28AC1E-CD1F-41D9-B00C-1E3C3DD2DF5A}" dt="2020-01-08T20:01:41.392" v="2117" actId="478"/>
          <ac:cxnSpMkLst>
            <pc:docMk/>
            <pc:sldMk cId="4081580668" sldId="272"/>
            <ac:cxnSpMk id="93" creationId="{5AF8C578-8952-4BB2-8131-A3D06E3CA4EC}"/>
          </ac:cxnSpMkLst>
        </pc:cxnChg>
        <pc:cxnChg chg="del">
          <ac:chgData name="Ken Merrihew" userId="bcb7a1e886d99f07" providerId="LiveId" clId="{CC28AC1E-CD1F-41D9-B00C-1E3C3DD2DF5A}" dt="2020-01-08T20:01:36.474" v="2114" actId="478"/>
          <ac:cxnSpMkLst>
            <pc:docMk/>
            <pc:sldMk cId="4081580668" sldId="272"/>
            <ac:cxnSpMk id="127" creationId="{C22696E3-30F2-4278-B1B3-C82D3EA50D01}"/>
          </ac:cxnSpMkLst>
        </pc:cxnChg>
        <pc:cxnChg chg="del">
          <ac:chgData name="Ken Merrihew" userId="bcb7a1e886d99f07" providerId="LiveId" clId="{CC28AC1E-CD1F-41D9-B00C-1E3C3DD2DF5A}" dt="2020-01-08T20:01:38.106" v="2115" actId="478"/>
          <ac:cxnSpMkLst>
            <pc:docMk/>
            <pc:sldMk cId="4081580668" sldId="272"/>
            <ac:cxnSpMk id="128" creationId="{9AB37148-E964-47BA-929F-4E4492619F73}"/>
          </ac:cxnSpMkLst>
        </pc:cxnChg>
      </pc:sldChg>
      <pc:sldChg chg="addSp delSp">
        <pc:chgData name="Ken Merrihew" userId="bcb7a1e886d99f07" providerId="LiveId" clId="{CC28AC1E-CD1F-41D9-B00C-1E3C3DD2DF5A}" dt="2020-01-07T14:50:18.585" v="843"/>
        <pc:sldMkLst>
          <pc:docMk/>
          <pc:sldMk cId="1731012149" sldId="273"/>
        </pc:sldMkLst>
        <pc:spChg chg="del">
          <ac:chgData name="Ken Merrihew" userId="bcb7a1e886d99f07" providerId="LiveId" clId="{CC28AC1E-CD1F-41D9-B00C-1E3C3DD2DF5A}" dt="2020-01-07T14:50:17.190" v="842" actId="478"/>
          <ac:spMkLst>
            <pc:docMk/>
            <pc:sldMk cId="1731012149" sldId="273"/>
            <ac:spMk id="4" creationId="{D5DE30CB-5DC5-4DA6-B942-75A4791B0D55}"/>
          </ac:spMkLst>
        </pc:spChg>
        <pc:spChg chg="add">
          <ac:chgData name="Ken Merrihew" userId="bcb7a1e886d99f07" providerId="LiveId" clId="{CC28AC1E-CD1F-41D9-B00C-1E3C3DD2DF5A}" dt="2020-01-07T14:50:18.585" v="843"/>
          <ac:spMkLst>
            <pc:docMk/>
            <pc:sldMk cId="1731012149" sldId="273"/>
            <ac:spMk id="5" creationId="{86971A95-F7FC-47F5-9BFB-137ECAB7A45F}"/>
          </ac:spMkLst>
        </pc:spChg>
      </pc:sldChg>
      <pc:sldChg chg="addSp delSp modSp delAnim modAnim">
        <pc:chgData name="Ken Merrihew" userId="bcb7a1e886d99f07" providerId="LiveId" clId="{CC28AC1E-CD1F-41D9-B00C-1E3C3DD2DF5A}" dt="2020-01-08T23:10:13.913" v="3559"/>
        <pc:sldMkLst>
          <pc:docMk/>
          <pc:sldMk cId="1522122656" sldId="274"/>
        </pc:sldMkLst>
        <pc:spChg chg="del">
          <ac:chgData name="Ken Merrihew" userId="bcb7a1e886d99f07" providerId="LiveId" clId="{CC28AC1E-CD1F-41D9-B00C-1E3C3DD2DF5A}" dt="2020-01-07T14:50:12.922" v="840" actId="478"/>
          <ac:spMkLst>
            <pc:docMk/>
            <pc:sldMk cId="1522122656" sldId="274"/>
            <ac:spMk id="4" creationId="{EDDEB171-2BD9-4632-9CAB-994EFD6C1409}"/>
          </ac:spMkLst>
        </pc:spChg>
        <pc:spChg chg="del">
          <ac:chgData name="Ken Merrihew" userId="bcb7a1e886d99f07" providerId="LiveId" clId="{CC28AC1E-CD1F-41D9-B00C-1E3C3DD2DF5A}" dt="2020-01-08T20:09:18.152" v="2130" actId="478"/>
          <ac:spMkLst>
            <pc:docMk/>
            <pc:sldMk cId="1522122656" sldId="274"/>
            <ac:spMk id="5" creationId="{3458B49F-05B0-4E19-9718-728AC2A5B195}"/>
          </ac:spMkLst>
        </pc:spChg>
        <pc:spChg chg="add">
          <ac:chgData name="Ken Merrihew" userId="bcb7a1e886d99f07" providerId="LiveId" clId="{CC28AC1E-CD1F-41D9-B00C-1E3C3DD2DF5A}" dt="2020-01-07T14:50:13.488" v="841"/>
          <ac:spMkLst>
            <pc:docMk/>
            <pc:sldMk cId="1522122656" sldId="274"/>
            <ac:spMk id="6" creationId="{3A6EA988-7DF3-4FA1-9597-407F1229C588}"/>
          </ac:spMkLst>
        </pc:spChg>
        <pc:spChg chg="mod ord">
          <ac:chgData name="Ken Merrihew" userId="bcb7a1e886d99f07" providerId="LiveId" clId="{CC28AC1E-CD1F-41D9-B00C-1E3C3DD2DF5A}" dt="2020-01-08T23:10:06.549" v="3558" actId="166"/>
          <ac:spMkLst>
            <pc:docMk/>
            <pc:sldMk cId="1522122656" sldId="274"/>
            <ac:spMk id="7" creationId="{3AFC4F34-9F16-441C-B21F-A6E3C6FDA41D}"/>
          </ac:spMkLst>
        </pc:spChg>
        <pc:spChg chg="add mod">
          <ac:chgData name="Ken Merrihew" userId="bcb7a1e886d99f07" providerId="LiveId" clId="{CC28AC1E-CD1F-41D9-B00C-1E3C3DD2DF5A}" dt="2020-01-08T23:09:15.447" v="3542" actId="1036"/>
          <ac:spMkLst>
            <pc:docMk/>
            <pc:sldMk cId="1522122656" sldId="274"/>
            <ac:spMk id="8" creationId="{5DF9435F-FBB8-425F-8966-6239B018A6EB}"/>
          </ac:spMkLst>
        </pc:spChg>
        <pc:spChg chg="add mod">
          <ac:chgData name="Ken Merrihew" userId="bcb7a1e886d99f07" providerId="LiveId" clId="{CC28AC1E-CD1F-41D9-B00C-1E3C3DD2DF5A}" dt="2020-01-08T23:09:26.091" v="3545" actId="14100"/>
          <ac:spMkLst>
            <pc:docMk/>
            <pc:sldMk cId="1522122656" sldId="274"/>
            <ac:spMk id="9" creationId="{147BE292-6E02-4A38-9D22-4C7B57D2A15E}"/>
          </ac:spMkLst>
        </pc:spChg>
        <pc:spChg chg="add mod">
          <ac:chgData name="Ken Merrihew" userId="bcb7a1e886d99f07" providerId="LiveId" clId="{CC28AC1E-CD1F-41D9-B00C-1E3C3DD2DF5A}" dt="2020-01-08T23:09:59.164" v="3557" actId="1038"/>
          <ac:spMkLst>
            <pc:docMk/>
            <pc:sldMk cId="1522122656" sldId="274"/>
            <ac:spMk id="10" creationId="{E00DEC9D-0E31-4B9D-80C2-C3CF45108BC7}"/>
          </ac:spMkLst>
        </pc:spChg>
        <pc:spChg chg="add mod">
          <ac:chgData name="Ken Merrihew" userId="bcb7a1e886d99f07" providerId="LiveId" clId="{CC28AC1E-CD1F-41D9-B00C-1E3C3DD2DF5A}" dt="2020-01-08T23:09:51.480" v="3552" actId="1076"/>
          <ac:spMkLst>
            <pc:docMk/>
            <pc:sldMk cId="1522122656" sldId="274"/>
            <ac:spMk id="11" creationId="{38A89662-1400-4946-93A4-053C3A0DF8B3}"/>
          </ac:spMkLst>
        </pc:spChg>
        <pc:spChg chg="add mod">
          <ac:chgData name="Ken Merrihew" userId="bcb7a1e886d99f07" providerId="LiveId" clId="{CC28AC1E-CD1F-41D9-B00C-1E3C3DD2DF5A}" dt="2020-01-08T23:09:57.199" v="3554" actId="1076"/>
          <ac:spMkLst>
            <pc:docMk/>
            <pc:sldMk cId="1522122656" sldId="274"/>
            <ac:spMk id="12" creationId="{1292E62C-4DFE-4F03-AC4B-9119B14EDF12}"/>
          </ac:spMkLst>
        </pc:spChg>
      </pc:sldChg>
      <pc:sldChg chg="addSp delSp modSp">
        <pc:chgData name="Ken Merrihew" userId="bcb7a1e886d99f07" providerId="LiveId" clId="{CC28AC1E-CD1F-41D9-B00C-1E3C3DD2DF5A}" dt="2020-01-07T18:12:32.864" v="1589" actId="478"/>
        <pc:sldMkLst>
          <pc:docMk/>
          <pc:sldMk cId="479272408" sldId="275"/>
        </pc:sldMkLst>
        <pc:spChg chg="del">
          <ac:chgData name="Ken Merrihew" userId="bcb7a1e886d99f07" providerId="LiveId" clId="{CC28AC1E-CD1F-41D9-B00C-1E3C3DD2DF5A}" dt="2020-01-07T14:50:08.324" v="838" actId="478"/>
          <ac:spMkLst>
            <pc:docMk/>
            <pc:sldMk cId="479272408" sldId="275"/>
            <ac:spMk id="4" creationId="{D5DE30CB-5DC5-4DA6-B942-75A4791B0D55}"/>
          </ac:spMkLst>
        </pc:spChg>
        <pc:spChg chg="add">
          <ac:chgData name="Ken Merrihew" userId="bcb7a1e886d99f07" providerId="LiveId" clId="{CC28AC1E-CD1F-41D9-B00C-1E3C3DD2DF5A}" dt="2020-01-07T14:50:09.410" v="839"/>
          <ac:spMkLst>
            <pc:docMk/>
            <pc:sldMk cId="479272408" sldId="275"/>
            <ac:spMk id="5" creationId="{2FBB5B62-196C-4DF2-B2F8-3B54B0AD4EB9}"/>
          </ac:spMkLst>
        </pc:spChg>
        <pc:picChg chg="add del mod modCrop">
          <ac:chgData name="Ken Merrihew" userId="bcb7a1e886d99f07" providerId="LiveId" clId="{CC28AC1E-CD1F-41D9-B00C-1E3C3DD2DF5A}" dt="2020-01-07T18:12:32.864" v="1589" actId="478"/>
          <ac:picMkLst>
            <pc:docMk/>
            <pc:sldMk cId="479272408" sldId="275"/>
            <ac:picMk id="7" creationId="{7E01A703-A7E3-4E77-9F1E-DCC203650BB1}"/>
          </ac:picMkLst>
        </pc:picChg>
      </pc:sldChg>
      <pc:sldChg chg="addSp delSp modSp add addAnim delAnim modAnim">
        <pc:chgData name="Ken Merrihew" userId="bcb7a1e886d99f07" providerId="LiveId" clId="{CC28AC1E-CD1F-41D9-B00C-1E3C3DD2DF5A}" dt="2020-01-08T23:12:38.182" v="3560"/>
        <pc:sldMkLst>
          <pc:docMk/>
          <pc:sldMk cId="2685690928" sldId="276"/>
        </pc:sldMkLst>
        <pc:spChg chg="del">
          <ac:chgData name="Ken Merrihew" userId="bcb7a1e886d99f07" providerId="LiveId" clId="{CC28AC1E-CD1F-41D9-B00C-1E3C3DD2DF5A}" dt="2020-01-07T14:50:22.016" v="844" actId="478"/>
          <ac:spMkLst>
            <pc:docMk/>
            <pc:sldMk cId="2685690928" sldId="276"/>
            <ac:spMk id="4" creationId="{EDDEB171-2BD9-4632-9CAB-994EFD6C1409}"/>
          </ac:spMkLst>
        </pc:spChg>
        <pc:spChg chg="add del">
          <ac:chgData name="Ken Merrihew" userId="bcb7a1e886d99f07" providerId="LiveId" clId="{CC28AC1E-CD1F-41D9-B00C-1E3C3DD2DF5A}" dt="2020-01-06T20:34:43.820" v="7" actId="478"/>
          <ac:spMkLst>
            <pc:docMk/>
            <pc:sldMk cId="2685690928" sldId="276"/>
            <ac:spMk id="5" creationId="{3458B49F-05B0-4E19-9718-728AC2A5B195}"/>
          </ac:spMkLst>
        </pc:spChg>
        <pc:spChg chg="add del mod ord">
          <ac:chgData name="Ken Merrihew" userId="bcb7a1e886d99f07" providerId="LiveId" clId="{CC28AC1E-CD1F-41D9-B00C-1E3C3DD2DF5A}" dt="2020-01-08T22:20:15.277" v="3392" actId="478"/>
          <ac:spMkLst>
            <pc:docMk/>
            <pc:sldMk cId="2685690928" sldId="276"/>
            <ac:spMk id="7" creationId="{3AFC4F34-9F16-441C-B21F-A6E3C6FDA41D}"/>
          </ac:spMkLst>
        </pc:spChg>
        <pc:spChg chg="add del">
          <ac:chgData name="Ken Merrihew" userId="bcb7a1e886d99f07" providerId="LiveId" clId="{CC28AC1E-CD1F-41D9-B00C-1E3C3DD2DF5A}" dt="2020-01-08T22:20:15.277" v="3392" actId="478"/>
          <ac:spMkLst>
            <pc:docMk/>
            <pc:sldMk cId="2685690928" sldId="276"/>
            <ac:spMk id="9" creationId="{B1AC7481-BCE8-4313-8A69-8F1284FBFEC4}"/>
          </ac:spMkLst>
        </pc:spChg>
        <pc:spChg chg="add">
          <ac:chgData name="Ken Merrihew" userId="bcb7a1e886d99f07" providerId="LiveId" clId="{CC28AC1E-CD1F-41D9-B00C-1E3C3DD2DF5A}" dt="2020-01-07T14:50:24.320" v="845"/>
          <ac:spMkLst>
            <pc:docMk/>
            <pc:sldMk cId="2685690928" sldId="276"/>
            <ac:spMk id="10" creationId="{D45ED1C1-9074-413B-854E-4944A1FA9554}"/>
          </ac:spMkLst>
        </pc:spChg>
        <pc:spChg chg="add del mod topLvl">
          <ac:chgData name="Ken Merrihew" userId="bcb7a1e886d99f07" providerId="LiveId" clId="{CC28AC1E-CD1F-41D9-B00C-1E3C3DD2DF5A}" dt="2020-01-08T22:32:02.081" v="3522"/>
          <ac:spMkLst>
            <pc:docMk/>
            <pc:sldMk cId="2685690928" sldId="276"/>
            <ac:spMk id="12" creationId="{338792E4-A237-4D3C-BF27-E0471E79F790}"/>
          </ac:spMkLst>
        </pc:spChg>
        <pc:spChg chg="add mod topLvl">
          <ac:chgData name="Ken Merrihew" userId="bcb7a1e886d99f07" providerId="LiveId" clId="{CC28AC1E-CD1F-41D9-B00C-1E3C3DD2DF5A}" dt="2020-01-08T22:21:04.896" v="3398" actId="165"/>
          <ac:spMkLst>
            <pc:docMk/>
            <pc:sldMk cId="2685690928" sldId="276"/>
            <ac:spMk id="13" creationId="{BA7706FD-85D7-4BEA-A44D-48272A6A42D4}"/>
          </ac:spMkLst>
        </pc:spChg>
        <pc:spChg chg="add mod topLvl">
          <ac:chgData name="Ken Merrihew" userId="bcb7a1e886d99f07" providerId="LiveId" clId="{CC28AC1E-CD1F-41D9-B00C-1E3C3DD2DF5A}" dt="2020-01-08T22:21:04.896" v="3398" actId="165"/>
          <ac:spMkLst>
            <pc:docMk/>
            <pc:sldMk cId="2685690928" sldId="276"/>
            <ac:spMk id="14" creationId="{293C4B09-BD80-405F-B24D-056A36522821}"/>
          </ac:spMkLst>
        </pc:spChg>
        <pc:spChg chg="add mod ord topLvl">
          <ac:chgData name="Ken Merrihew" userId="bcb7a1e886d99f07" providerId="LiveId" clId="{CC28AC1E-CD1F-41D9-B00C-1E3C3DD2DF5A}" dt="2020-01-08T22:27:15.483" v="3473" actId="166"/>
          <ac:spMkLst>
            <pc:docMk/>
            <pc:sldMk cId="2685690928" sldId="276"/>
            <ac:spMk id="15" creationId="{B5A2F4E4-6EBF-4079-941D-1E3022284D90}"/>
          </ac:spMkLst>
        </pc:spChg>
        <pc:spChg chg="add mod topLvl">
          <ac:chgData name="Ken Merrihew" userId="bcb7a1e886d99f07" providerId="LiveId" clId="{CC28AC1E-CD1F-41D9-B00C-1E3C3DD2DF5A}" dt="2020-01-08T22:22:01.635" v="3407" actId="688"/>
          <ac:spMkLst>
            <pc:docMk/>
            <pc:sldMk cId="2685690928" sldId="276"/>
            <ac:spMk id="16" creationId="{FFA303FB-9000-4136-ABDF-2A6326A753EC}"/>
          </ac:spMkLst>
        </pc:spChg>
        <pc:spChg chg="add mod topLvl">
          <ac:chgData name="Ken Merrihew" userId="bcb7a1e886d99f07" providerId="LiveId" clId="{CC28AC1E-CD1F-41D9-B00C-1E3C3DD2DF5A}" dt="2020-01-08T22:29:04.543" v="3511" actId="1038"/>
          <ac:spMkLst>
            <pc:docMk/>
            <pc:sldMk cId="2685690928" sldId="276"/>
            <ac:spMk id="17" creationId="{60398147-41CD-4D26-BE5C-BE06007621DF}"/>
          </ac:spMkLst>
        </pc:spChg>
        <pc:spChg chg="add del mod">
          <ac:chgData name="Ken Merrihew" userId="bcb7a1e886d99f07" providerId="LiveId" clId="{CC28AC1E-CD1F-41D9-B00C-1E3C3DD2DF5A}" dt="2020-01-08T23:12:38.182" v="3560"/>
          <ac:spMkLst>
            <pc:docMk/>
            <pc:sldMk cId="2685690928" sldId="276"/>
            <ac:spMk id="18" creationId="{4C9F7B91-1EC8-4382-B1A2-E5FD8D0E9937}"/>
          </ac:spMkLst>
        </pc:spChg>
        <pc:spChg chg="add del mod">
          <ac:chgData name="Ken Merrihew" userId="bcb7a1e886d99f07" providerId="LiveId" clId="{CC28AC1E-CD1F-41D9-B00C-1E3C3DD2DF5A}" dt="2020-01-08T22:32:02.081" v="3522"/>
          <ac:spMkLst>
            <pc:docMk/>
            <pc:sldMk cId="2685690928" sldId="276"/>
            <ac:spMk id="19" creationId="{52F039C8-7067-4454-83EA-4077B8FF30A7}"/>
          </ac:spMkLst>
        </pc:spChg>
        <pc:spChg chg="mod">
          <ac:chgData name="Ken Merrihew" userId="bcb7a1e886d99f07" providerId="LiveId" clId="{CC28AC1E-CD1F-41D9-B00C-1E3C3DD2DF5A}" dt="2020-01-08T22:32:02.081" v="3522"/>
          <ac:spMkLst>
            <pc:docMk/>
            <pc:sldMk cId="2685690928" sldId="276"/>
            <ac:spMk id="20" creationId="{2F281ACF-BF20-40C3-A367-F71F20D4D83B}"/>
          </ac:spMkLst>
        </pc:spChg>
        <pc:grpChg chg="add del mod">
          <ac:chgData name="Ken Merrihew" userId="bcb7a1e886d99f07" providerId="LiveId" clId="{CC28AC1E-CD1F-41D9-B00C-1E3C3DD2DF5A}" dt="2020-01-08T22:21:04.896" v="3398" actId="165"/>
          <ac:grpSpMkLst>
            <pc:docMk/>
            <pc:sldMk cId="2685690928" sldId="276"/>
            <ac:grpSpMk id="3" creationId="{BBF8077D-34EE-4222-8411-70A1F8C2208E}"/>
          </ac:grpSpMkLst>
        </pc:grpChg>
        <pc:picChg chg="add del mod">
          <ac:chgData name="Ken Merrihew" userId="bcb7a1e886d99f07" providerId="LiveId" clId="{CC28AC1E-CD1F-41D9-B00C-1E3C3DD2DF5A}" dt="2020-01-08T22:20:15.277" v="3392" actId="478"/>
          <ac:picMkLst>
            <pc:docMk/>
            <pc:sldMk cId="2685690928" sldId="276"/>
            <ac:picMk id="6" creationId="{D2CA0711-7CBA-4858-B0AB-FF01D02A2E66}"/>
          </ac:picMkLst>
        </pc:picChg>
        <pc:picChg chg="add del mod">
          <ac:chgData name="Ken Merrihew" userId="bcb7a1e886d99f07" providerId="LiveId" clId="{CC28AC1E-CD1F-41D9-B00C-1E3C3DD2DF5A}" dt="2020-01-08T22:20:15.277" v="3392" actId="478"/>
          <ac:picMkLst>
            <pc:docMk/>
            <pc:sldMk cId="2685690928" sldId="276"/>
            <ac:picMk id="8" creationId="{9A7B50D8-6E02-4552-93FE-AA3A97F2720A}"/>
          </ac:picMkLst>
        </pc:picChg>
        <pc:picChg chg="add mod topLvl">
          <ac:chgData name="Ken Merrihew" userId="bcb7a1e886d99f07" providerId="LiveId" clId="{CC28AC1E-CD1F-41D9-B00C-1E3C3DD2DF5A}" dt="2020-01-08T22:21:04.896" v="3398" actId="165"/>
          <ac:picMkLst>
            <pc:docMk/>
            <pc:sldMk cId="2685690928" sldId="276"/>
            <ac:picMk id="11" creationId="{DD3952F7-E4B8-49AB-9296-D0C727B62EF1}"/>
          </ac:picMkLst>
        </pc:picChg>
      </pc:sldChg>
      <pc:sldChg chg="addSp delSp add ord">
        <pc:chgData name="Ken Merrihew" userId="bcb7a1e886d99f07" providerId="LiveId" clId="{CC28AC1E-CD1F-41D9-B00C-1E3C3DD2DF5A}" dt="2020-01-08T22:20:07.600" v="3391"/>
        <pc:sldMkLst>
          <pc:docMk/>
          <pc:sldMk cId="3021499211" sldId="277"/>
        </pc:sldMkLst>
        <pc:spChg chg="del">
          <ac:chgData name="Ken Merrihew" userId="bcb7a1e886d99f07" providerId="LiveId" clId="{CC28AC1E-CD1F-41D9-B00C-1E3C3DD2DF5A}" dt="2020-01-07T14:50:36.727" v="847" actId="478"/>
          <ac:spMkLst>
            <pc:docMk/>
            <pc:sldMk cId="3021499211" sldId="277"/>
            <ac:spMk id="4" creationId="{D5DE30CB-5DC5-4DA6-B942-75A4791B0D55}"/>
          </ac:spMkLst>
        </pc:spChg>
        <pc:spChg chg="add">
          <ac:chgData name="Ken Merrihew" userId="bcb7a1e886d99f07" providerId="LiveId" clId="{CC28AC1E-CD1F-41D9-B00C-1E3C3DD2DF5A}" dt="2020-01-07T14:50:37.485" v="848"/>
          <ac:spMkLst>
            <pc:docMk/>
            <pc:sldMk cId="3021499211" sldId="277"/>
            <ac:spMk id="5" creationId="{9498CCC1-4E5C-42E3-905A-84EE61DAE151}"/>
          </ac:spMkLst>
        </pc:spChg>
      </pc:sldChg>
      <pc:sldChg chg="add del">
        <pc:chgData name="Ken Merrihew" userId="bcb7a1e886d99f07" providerId="LiveId" clId="{CC28AC1E-CD1F-41D9-B00C-1E3C3DD2DF5A}" dt="2020-01-06T20:34:37.566" v="4"/>
        <pc:sldMkLst>
          <pc:docMk/>
          <pc:sldMk cId="2719852308" sldId="278"/>
        </pc:sldMkLst>
      </pc:sldChg>
      <pc:sldChg chg="addSp delSp modSp add del delAnim modAnim">
        <pc:chgData name="Ken Merrihew" userId="bcb7a1e886d99f07" providerId="LiveId" clId="{CC28AC1E-CD1F-41D9-B00C-1E3C3DD2DF5A}" dt="2020-01-08T23:22:10.641" v="3561" actId="47"/>
        <pc:sldMkLst>
          <pc:docMk/>
          <pc:sldMk cId="3064722526" sldId="278"/>
        </pc:sldMkLst>
        <pc:spChg chg="add mod">
          <ac:chgData name="Ken Merrihew" userId="bcb7a1e886d99f07" providerId="LiveId" clId="{CC28AC1E-CD1F-41D9-B00C-1E3C3DD2DF5A}" dt="2020-01-07T15:12:57.994" v="900" actId="1076"/>
          <ac:spMkLst>
            <pc:docMk/>
            <pc:sldMk cId="3064722526" sldId="278"/>
            <ac:spMk id="2" creationId="{E74EBA10-EB17-4EEA-BFED-582A48FFCA13}"/>
          </ac:spMkLst>
        </pc:spChg>
        <pc:spChg chg="del">
          <ac:chgData name="Ken Merrihew" userId="bcb7a1e886d99f07" providerId="LiveId" clId="{CC28AC1E-CD1F-41D9-B00C-1E3C3DD2DF5A}" dt="2020-01-07T15:05:54.611" v="864" actId="478"/>
          <ac:spMkLst>
            <pc:docMk/>
            <pc:sldMk cId="3064722526" sldId="278"/>
            <ac:spMk id="3" creationId="{8961EC13-722D-49BC-ADD8-7072E78EB74C}"/>
          </ac:spMkLst>
        </pc:spChg>
        <pc:spChg chg="add mod">
          <ac:chgData name="Ken Merrihew" userId="bcb7a1e886d99f07" providerId="LiveId" clId="{CC28AC1E-CD1F-41D9-B00C-1E3C3DD2DF5A}" dt="2020-01-07T15:12:54.766" v="899" actId="14100"/>
          <ac:spMkLst>
            <pc:docMk/>
            <pc:sldMk cId="3064722526" sldId="278"/>
            <ac:spMk id="4" creationId="{88D0CFF8-DE06-45B8-ADE9-52E1830195B1}"/>
          </ac:spMkLst>
        </pc:spChg>
        <pc:spChg chg="del">
          <ac:chgData name="Ken Merrihew" userId="bcb7a1e886d99f07" providerId="LiveId" clId="{CC28AC1E-CD1F-41D9-B00C-1E3C3DD2DF5A}" dt="2020-01-07T15:05:54.611" v="864" actId="478"/>
          <ac:spMkLst>
            <pc:docMk/>
            <pc:sldMk cId="3064722526" sldId="278"/>
            <ac:spMk id="5" creationId="{D5E5E87D-61C7-4DD1-909B-F22F707B89CF}"/>
          </ac:spMkLst>
        </pc:spChg>
        <pc:spChg chg="add">
          <ac:chgData name="Ken Merrihew" userId="bcb7a1e886d99f07" providerId="LiveId" clId="{CC28AC1E-CD1F-41D9-B00C-1E3C3DD2DF5A}" dt="2020-01-07T14:51:05.420" v="860"/>
          <ac:spMkLst>
            <pc:docMk/>
            <pc:sldMk cId="3064722526" sldId="278"/>
            <ac:spMk id="7" creationId="{CA80CF6C-D7BF-4D1A-8F37-4F0C2690BD81}"/>
          </ac:spMkLst>
        </pc:spChg>
        <pc:spChg chg="del">
          <ac:chgData name="Ken Merrihew" userId="bcb7a1e886d99f07" providerId="LiveId" clId="{CC28AC1E-CD1F-41D9-B00C-1E3C3DD2DF5A}" dt="2020-01-07T14:51:04.827" v="859" actId="478"/>
          <ac:spMkLst>
            <pc:docMk/>
            <pc:sldMk cId="3064722526" sldId="278"/>
            <ac:spMk id="8" creationId="{5C02CBF2-C8E8-4FE3-8B87-7E2B98924A6A}"/>
          </ac:spMkLst>
        </pc:spChg>
        <pc:spChg chg="add mod">
          <ac:chgData name="Ken Merrihew" userId="bcb7a1e886d99f07" providerId="LiveId" clId="{CC28AC1E-CD1F-41D9-B00C-1E3C3DD2DF5A}" dt="2020-01-07T15:14:16.223" v="918" actId="1076"/>
          <ac:spMkLst>
            <pc:docMk/>
            <pc:sldMk cId="3064722526" sldId="278"/>
            <ac:spMk id="10" creationId="{6C614051-BC8B-4127-9A96-D9EC606F0C19}"/>
          </ac:spMkLst>
        </pc:spChg>
        <pc:spChg chg="add mod">
          <ac:chgData name="Ken Merrihew" userId="bcb7a1e886d99f07" providerId="LiveId" clId="{CC28AC1E-CD1F-41D9-B00C-1E3C3DD2DF5A}" dt="2020-01-07T15:14:19.313" v="919" actId="1076"/>
          <ac:spMkLst>
            <pc:docMk/>
            <pc:sldMk cId="3064722526" sldId="278"/>
            <ac:spMk id="11" creationId="{91006A8A-6CD0-4E7B-84E6-2E42396DE97D}"/>
          </ac:spMkLst>
        </pc:spChg>
        <pc:spChg chg="add mod">
          <ac:chgData name="Ken Merrihew" userId="bcb7a1e886d99f07" providerId="LiveId" clId="{CC28AC1E-CD1F-41D9-B00C-1E3C3DD2DF5A}" dt="2020-01-07T15:21:46.533" v="1126" actId="14100"/>
          <ac:spMkLst>
            <pc:docMk/>
            <pc:sldMk cId="3064722526" sldId="278"/>
            <ac:spMk id="12" creationId="{604A905D-936C-4262-8A11-7218799AF8FE}"/>
          </ac:spMkLst>
        </pc:spChg>
        <pc:spChg chg="add mod">
          <ac:chgData name="Ken Merrihew" userId="bcb7a1e886d99f07" providerId="LiveId" clId="{CC28AC1E-CD1F-41D9-B00C-1E3C3DD2DF5A}" dt="2020-01-07T15:22:03.320" v="1129" actId="14100"/>
          <ac:spMkLst>
            <pc:docMk/>
            <pc:sldMk cId="3064722526" sldId="278"/>
            <ac:spMk id="13" creationId="{DB24A557-A4AA-4DA3-AAA6-FB73C7A904B0}"/>
          </ac:spMkLst>
        </pc:spChg>
        <pc:picChg chg="add mod">
          <ac:chgData name="Ken Merrihew" userId="bcb7a1e886d99f07" providerId="LiveId" clId="{CC28AC1E-CD1F-41D9-B00C-1E3C3DD2DF5A}" dt="2020-01-07T15:21:26.410" v="1088" actId="1076"/>
          <ac:picMkLst>
            <pc:docMk/>
            <pc:sldMk cId="3064722526" sldId="278"/>
            <ac:picMk id="1026" creationId="{A315E15F-340C-497E-AB99-AF4EAFB70DFD}"/>
          </ac:picMkLst>
        </pc:picChg>
      </pc:sldChg>
      <pc:sldChg chg="addSp delSp add del">
        <pc:chgData name="Ken Merrihew" userId="bcb7a1e886d99f07" providerId="LiveId" clId="{CC28AC1E-CD1F-41D9-B00C-1E3C3DD2DF5A}" dt="2020-01-08T23:22:11.898" v="3562" actId="47"/>
        <pc:sldMkLst>
          <pc:docMk/>
          <pc:sldMk cId="3630459453" sldId="279"/>
        </pc:sldMkLst>
        <pc:spChg chg="del">
          <ac:chgData name="Ken Merrihew" userId="bcb7a1e886d99f07" providerId="LiveId" clId="{CC28AC1E-CD1F-41D9-B00C-1E3C3DD2DF5A}" dt="2020-01-07T14:51:08.539" v="861" actId="478"/>
          <ac:spMkLst>
            <pc:docMk/>
            <pc:sldMk cId="3630459453" sldId="279"/>
            <ac:spMk id="4" creationId="{D1CCD73B-5B3C-4B59-8ECC-08CDF40356AE}"/>
          </ac:spMkLst>
        </pc:spChg>
        <pc:spChg chg="add">
          <ac:chgData name="Ken Merrihew" userId="bcb7a1e886d99f07" providerId="LiveId" clId="{CC28AC1E-CD1F-41D9-B00C-1E3C3DD2DF5A}" dt="2020-01-07T14:51:09.176" v="862"/>
          <ac:spMkLst>
            <pc:docMk/>
            <pc:sldMk cId="3630459453" sldId="279"/>
            <ac:spMk id="6" creationId="{45833DA1-5FE4-4A91-9BBF-21ED97B38D02}"/>
          </ac:spMkLst>
        </pc:spChg>
      </pc:sldChg>
      <pc:sldChg chg="addSp delSp modSp add modAnim">
        <pc:chgData name="Ken Merrihew" userId="bcb7a1e886d99f07" providerId="LiveId" clId="{CC28AC1E-CD1F-41D9-B00C-1E3C3DD2DF5A}" dt="2020-01-07T14:50:45.404" v="852"/>
        <pc:sldMkLst>
          <pc:docMk/>
          <pc:sldMk cId="371203300" sldId="280"/>
        </pc:sldMkLst>
        <pc:spChg chg="mod">
          <ac:chgData name="Ken Merrihew" userId="bcb7a1e886d99f07" providerId="LiveId" clId="{CC28AC1E-CD1F-41D9-B00C-1E3C3DD2DF5A}" dt="2020-01-06T21:10:04.557" v="82" actId="207"/>
          <ac:spMkLst>
            <pc:docMk/>
            <pc:sldMk cId="371203300" sldId="280"/>
            <ac:spMk id="5" creationId="{D5E5E87D-61C7-4DD1-909B-F22F707B89CF}"/>
          </ac:spMkLst>
        </pc:spChg>
        <pc:spChg chg="add">
          <ac:chgData name="Ken Merrihew" userId="bcb7a1e886d99f07" providerId="LiveId" clId="{CC28AC1E-CD1F-41D9-B00C-1E3C3DD2DF5A}" dt="2020-01-07T14:50:45.404" v="852"/>
          <ac:spMkLst>
            <pc:docMk/>
            <pc:sldMk cId="371203300" sldId="280"/>
            <ac:spMk id="7" creationId="{A5764590-2D0A-4BFB-B524-4FD78BC22368}"/>
          </ac:spMkLst>
        </pc:spChg>
        <pc:spChg chg="del">
          <ac:chgData name="Ken Merrihew" userId="bcb7a1e886d99f07" providerId="LiveId" clId="{CC28AC1E-CD1F-41D9-B00C-1E3C3DD2DF5A}" dt="2020-01-07T14:50:44.615" v="851" actId="478"/>
          <ac:spMkLst>
            <pc:docMk/>
            <pc:sldMk cId="371203300" sldId="280"/>
            <ac:spMk id="8" creationId="{5C02CBF2-C8E8-4FE3-8B87-7E2B98924A6A}"/>
          </ac:spMkLst>
        </pc:spChg>
      </pc:sldChg>
      <pc:sldChg chg="addSp delSp modSp add delAnim modAnim">
        <pc:chgData name="Ken Merrihew" userId="bcb7a1e886d99f07" providerId="LiveId" clId="{CC28AC1E-CD1F-41D9-B00C-1E3C3DD2DF5A}" dt="2020-01-07T14:50:54.107" v="856"/>
        <pc:sldMkLst>
          <pc:docMk/>
          <pc:sldMk cId="1445316190" sldId="281"/>
        </pc:sldMkLst>
        <pc:spChg chg="add mod">
          <ac:chgData name="Ken Merrihew" userId="bcb7a1e886d99f07" providerId="LiveId" clId="{CC28AC1E-CD1F-41D9-B00C-1E3C3DD2DF5A}" dt="2020-01-06T22:23:34.539" v="707" actId="20577"/>
          <ac:spMkLst>
            <pc:docMk/>
            <pc:sldMk cId="1445316190" sldId="281"/>
            <ac:spMk id="2" creationId="{FEBB04D7-69EF-418F-8834-A60928DB1CD7}"/>
          </ac:spMkLst>
        </pc:spChg>
        <pc:spChg chg="del">
          <ac:chgData name="Ken Merrihew" userId="bcb7a1e886d99f07" providerId="LiveId" clId="{CC28AC1E-CD1F-41D9-B00C-1E3C3DD2DF5A}" dt="2020-01-06T22:08:41.919" v="86" actId="478"/>
          <ac:spMkLst>
            <pc:docMk/>
            <pc:sldMk cId="1445316190" sldId="281"/>
            <ac:spMk id="5" creationId="{D5E5E87D-61C7-4DD1-909B-F22F707B89CF}"/>
          </ac:spMkLst>
        </pc:spChg>
        <pc:spChg chg="del">
          <ac:chgData name="Ken Merrihew" userId="bcb7a1e886d99f07" providerId="LiveId" clId="{CC28AC1E-CD1F-41D9-B00C-1E3C3DD2DF5A}" dt="2020-01-07T14:50:53.354" v="855" actId="478"/>
          <ac:spMkLst>
            <pc:docMk/>
            <pc:sldMk cId="1445316190" sldId="281"/>
            <ac:spMk id="8" creationId="{5C02CBF2-C8E8-4FE3-8B87-7E2B98924A6A}"/>
          </ac:spMkLst>
        </pc:spChg>
        <pc:spChg chg="add mod">
          <ac:chgData name="Ken Merrihew" userId="bcb7a1e886d99f07" providerId="LiveId" clId="{CC28AC1E-CD1F-41D9-B00C-1E3C3DD2DF5A}" dt="2020-01-06T22:25:24.631" v="752" actId="1037"/>
          <ac:spMkLst>
            <pc:docMk/>
            <pc:sldMk cId="1445316190" sldId="281"/>
            <ac:spMk id="11" creationId="{E8579C62-6BFF-49B6-A574-9FAFC7B67DAD}"/>
          </ac:spMkLst>
        </pc:spChg>
        <pc:spChg chg="add mod">
          <ac:chgData name="Ken Merrihew" userId="bcb7a1e886d99f07" providerId="LiveId" clId="{CC28AC1E-CD1F-41D9-B00C-1E3C3DD2DF5A}" dt="2020-01-06T22:25:23.157" v="751" actId="1037"/>
          <ac:spMkLst>
            <pc:docMk/>
            <pc:sldMk cId="1445316190" sldId="281"/>
            <ac:spMk id="14" creationId="{F4AD7C65-B83E-4363-A2B8-4A1451A1E1F4}"/>
          </ac:spMkLst>
        </pc:spChg>
        <pc:spChg chg="add mod">
          <ac:chgData name="Ken Merrihew" userId="bcb7a1e886d99f07" providerId="LiveId" clId="{CC28AC1E-CD1F-41D9-B00C-1E3C3DD2DF5A}" dt="2020-01-06T22:25:36.119" v="804" actId="1037"/>
          <ac:spMkLst>
            <pc:docMk/>
            <pc:sldMk cId="1445316190" sldId="281"/>
            <ac:spMk id="19" creationId="{A88DC152-DF23-48F3-9E02-61200C2CD6BC}"/>
          </ac:spMkLst>
        </pc:spChg>
        <pc:spChg chg="add">
          <ac:chgData name="Ken Merrihew" userId="bcb7a1e886d99f07" providerId="LiveId" clId="{CC28AC1E-CD1F-41D9-B00C-1E3C3DD2DF5A}" dt="2020-01-07T14:50:54.107" v="856"/>
          <ac:spMkLst>
            <pc:docMk/>
            <pc:sldMk cId="1445316190" sldId="281"/>
            <ac:spMk id="23" creationId="{78F54654-CCE4-46F7-8678-814E24C489FF}"/>
          </ac:spMkLst>
        </pc:spChg>
        <pc:cxnChg chg="add mod">
          <ac:chgData name="Ken Merrihew" userId="bcb7a1e886d99f07" providerId="LiveId" clId="{CC28AC1E-CD1F-41D9-B00C-1E3C3DD2DF5A}" dt="2020-01-06T22:16:06.478" v="290" actId="1035"/>
          <ac:cxnSpMkLst>
            <pc:docMk/>
            <pc:sldMk cId="1445316190" sldId="281"/>
            <ac:cxnSpMk id="4" creationId="{AD22CEBD-23CC-4DD5-BB0A-1667DCDC4DEB}"/>
          </ac:cxnSpMkLst>
        </pc:cxnChg>
        <pc:cxnChg chg="add mod">
          <ac:chgData name="Ken Merrihew" userId="bcb7a1e886d99f07" providerId="LiveId" clId="{CC28AC1E-CD1F-41D9-B00C-1E3C3DD2DF5A}" dt="2020-01-06T22:16:06.478" v="290" actId="1035"/>
          <ac:cxnSpMkLst>
            <pc:docMk/>
            <pc:sldMk cId="1445316190" sldId="281"/>
            <ac:cxnSpMk id="9" creationId="{DE75FB30-2CA1-4DBC-A50D-322EFCF2CD62}"/>
          </ac:cxnSpMkLst>
        </pc:cxnChg>
        <pc:cxnChg chg="add mod">
          <ac:chgData name="Ken Merrihew" userId="bcb7a1e886d99f07" providerId="LiveId" clId="{CC28AC1E-CD1F-41D9-B00C-1E3C3DD2DF5A}" dt="2020-01-06T22:25:24.631" v="752" actId="1037"/>
          <ac:cxnSpMkLst>
            <pc:docMk/>
            <pc:sldMk cId="1445316190" sldId="281"/>
            <ac:cxnSpMk id="10" creationId="{755E5F8B-A729-46E4-92B0-0E079819BE10}"/>
          </ac:cxnSpMkLst>
        </pc:cxnChg>
        <pc:cxnChg chg="add mod">
          <ac:chgData name="Ken Merrihew" userId="bcb7a1e886d99f07" providerId="LiveId" clId="{CC28AC1E-CD1F-41D9-B00C-1E3C3DD2DF5A}" dt="2020-01-06T22:19:54.680" v="413" actId="14100"/>
          <ac:cxnSpMkLst>
            <pc:docMk/>
            <pc:sldMk cId="1445316190" sldId="281"/>
            <ac:cxnSpMk id="13" creationId="{6C9F69E3-96D1-4E9D-917B-BF1B3DE16700}"/>
          </ac:cxnSpMkLst>
        </pc:cxnChg>
        <pc:cxnChg chg="add mod">
          <ac:chgData name="Ken Merrihew" userId="bcb7a1e886d99f07" providerId="LiveId" clId="{CC28AC1E-CD1F-41D9-B00C-1E3C3DD2DF5A}" dt="2020-01-06T22:26:52.304" v="811" actId="14100"/>
          <ac:cxnSpMkLst>
            <pc:docMk/>
            <pc:sldMk cId="1445316190" sldId="281"/>
            <ac:cxnSpMk id="18" creationId="{37F7B6D7-5030-468B-A173-56C6C9926D45}"/>
          </ac:cxnSpMkLst>
        </pc:cxnChg>
      </pc:sldChg>
      <pc:sldChg chg="addSp delSp add">
        <pc:chgData name="Ken Merrihew" userId="bcb7a1e886d99f07" providerId="LiveId" clId="{CC28AC1E-CD1F-41D9-B00C-1E3C3DD2DF5A}" dt="2020-01-07T14:51:01.361" v="858"/>
        <pc:sldMkLst>
          <pc:docMk/>
          <pc:sldMk cId="1689678164" sldId="282"/>
        </pc:sldMkLst>
        <pc:spChg chg="del">
          <ac:chgData name="Ken Merrihew" userId="bcb7a1e886d99f07" providerId="LiveId" clId="{CC28AC1E-CD1F-41D9-B00C-1E3C3DD2DF5A}" dt="2020-01-07T14:51:00.407" v="857" actId="478"/>
          <ac:spMkLst>
            <pc:docMk/>
            <pc:sldMk cId="1689678164" sldId="282"/>
            <ac:spMk id="4" creationId="{D1CCD73B-5B3C-4B59-8ECC-08CDF40356AE}"/>
          </ac:spMkLst>
        </pc:spChg>
        <pc:spChg chg="add">
          <ac:chgData name="Ken Merrihew" userId="bcb7a1e886d99f07" providerId="LiveId" clId="{CC28AC1E-CD1F-41D9-B00C-1E3C3DD2DF5A}" dt="2020-01-07T14:51:01.361" v="858"/>
          <ac:spMkLst>
            <pc:docMk/>
            <pc:sldMk cId="1689678164" sldId="282"/>
            <ac:spMk id="6" creationId="{B16507C0-A2BE-46F8-9B81-F16EA7B3E740}"/>
          </ac:spMkLst>
        </pc:spChg>
      </pc:sldChg>
      <pc:sldChg chg="add del">
        <pc:chgData name="Ken Merrihew" userId="bcb7a1e886d99f07" providerId="LiveId" clId="{CC28AC1E-CD1F-41D9-B00C-1E3C3DD2DF5A}" dt="2020-01-08T23:22:13.150" v="3563" actId="47"/>
        <pc:sldMkLst>
          <pc:docMk/>
          <pc:sldMk cId="93960006" sldId="283"/>
        </pc:sldMkLst>
      </pc:sldChg>
      <pc:sldChg chg="add del">
        <pc:chgData name="Ken Merrihew" userId="bcb7a1e886d99f07" providerId="LiveId" clId="{CC28AC1E-CD1F-41D9-B00C-1E3C3DD2DF5A}" dt="2020-01-08T23:22:14.154" v="3564" actId="47"/>
        <pc:sldMkLst>
          <pc:docMk/>
          <pc:sldMk cId="662250072" sldId="284"/>
        </pc:sldMkLst>
      </pc:sldChg>
      <pc:sldChg chg="addSp delSp modSp add ord delAnim modAnim">
        <pc:chgData name="Ken Merrihew" userId="bcb7a1e886d99f07" providerId="LiveId" clId="{CC28AC1E-CD1F-41D9-B00C-1E3C3DD2DF5A}" dt="2020-01-08T22:47:28.125" v="3531" actId="20577"/>
        <pc:sldMkLst>
          <pc:docMk/>
          <pc:sldMk cId="1693624423" sldId="285"/>
        </pc:sldMkLst>
        <pc:spChg chg="del">
          <ac:chgData name="Ken Merrihew" userId="bcb7a1e886d99f07" providerId="LiveId" clId="{CC28AC1E-CD1F-41D9-B00C-1E3C3DD2DF5A}" dt="2020-01-07T15:45:29.640" v="1142" actId="478"/>
          <ac:spMkLst>
            <pc:docMk/>
            <pc:sldMk cId="1693624423" sldId="285"/>
            <ac:spMk id="3" creationId="{A6105A2B-65DC-45AF-847C-B809D03E72BD}"/>
          </ac:spMkLst>
        </pc:spChg>
        <pc:spChg chg="mod">
          <ac:chgData name="Ken Merrihew" userId="bcb7a1e886d99f07" providerId="LiveId" clId="{CC28AC1E-CD1F-41D9-B00C-1E3C3DD2DF5A}" dt="2020-01-07T15:51:03.927" v="1501" actId="403"/>
          <ac:spMkLst>
            <pc:docMk/>
            <pc:sldMk cId="1693624423" sldId="285"/>
            <ac:spMk id="7" creationId="{3AFC4F34-9F16-441C-B21F-A6E3C6FDA41D}"/>
          </ac:spMkLst>
        </pc:spChg>
        <pc:spChg chg="mod">
          <ac:chgData name="Ken Merrihew" userId="bcb7a1e886d99f07" providerId="LiveId" clId="{CC28AC1E-CD1F-41D9-B00C-1E3C3DD2DF5A}" dt="2020-01-07T15:52:30.243" v="1557" actId="20577"/>
          <ac:spMkLst>
            <pc:docMk/>
            <pc:sldMk cId="1693624423" sldId="285"/>
            <ac:spMk id="8" creationId="{4DFF5713-4F68-483A-AC7B-7D373AD6A5A7}"/>
          </ac:spMkLst>
        </pc:spChg>
        <pc:spChg chg="del">
          <ac:chgData name="Ken Merrihew" userId="bcb7a1e886d99f07" providerId="LiveId" clId="{CC28AC1E-CD1F-41D9-B00C-1E3C3DD2DF5A}" dt="2020-01-07T15:45:28.032" v="1141" actId="478"/>
          <ac:spMkLst>
            <pc:docMk/>
            <pc:sldMk cId="1693624423" sldId="285"/>
            <ac:spMk id="9" creationId="{0CBEEF5E-BD4E-44B3-8F0F-203A09C36283}"/>
          </ac:spMkLst>
        </pc:spChg>
        <pc:spChg chg="del mod">
          <ac:chgData name="Ken Merrihew" userId="bcb7a1e886d99f07" providerId="LiveId" clId="{CC28AC1E-CD1F-41D9-B00C-1E3C3DD2DF5A}" dt="2020-01-07T15:45:28.032" v="1141" actId="478"/>
          <ac:spMkLst>
            <pc:docMk/>
            <pc:sldMk cId="1693624423" sldId="285"/>
            <ac:spMk id="10" creationId="{0F661FD6-DFEF-4F1E-AA28-451B1D76C81B}"/>
          </ac:spMkLst>
        </pc:spChg>
        <pc:spChg chg="del">
          <ac:chgData name="Ken Merrihew" userId="bcb7a1e886d99f07" providerId="LiveId" clId="{CC28AC1E-CD1F-41D9-B00C-1E3C3DD2DF5A}" dt="2020-01-07T15:45:21.315" v="1137" actId="478"/>
          <ac:spMkLst>
            <pc:docMk/>
            <pc:sldMk cId="1693624423" sldId="285"/>
            <ac:spMk id="11" creationId="{39ED7992-30F9-41CC-A13F-DA554221B4B9}"/>
          </ac:spMkLst>
        </pc:spChg>
        <pc:spChg chg="add mod">
          <ac:chgData name="Ken Merrihew" userId="bcb7a1e886d99f07" providerId="LiveId" clId="{CC28AC1E-CD1F-41D9-B00C-1E3C3DD2DF5A}" dt="2020-01-08T22:47:28.125" v="3531" actId="20577"/>
          <ac:spMkLst>
            <pc:docMk/>
            <pc:sldMk cId="1693624423" sldId="285"/>
            <ac:spMk id="13" creationId="{F741B3DA-0DA2-42AD-8774-07A9D8588BD6}"/>
          </ac:spMkLst>
        </pc:spChg>
        <pc:spChg chg="add mod">
          <ac:chgData name="Ken Merrihew" userId="bcb7a1e886d99f07" providerId="LiveId" clId="{CC28AC1E-CD1F-41D9-B00C-1E3C3DD2DF5A}" dt="2020-01-07T15:51:20.416" v="1541" actId="1035"/>
          <ac:spMkLst>
            <pc:docMk/>
            <pc:sldMk cId="1693624423" sldId="285"/>
            <ac:spMk id="14" creationId="{AD8562B0-7C39-4254-AE4F-698D8EC99F2A}"/>
          </ac:spMkLst>
        </pc:spChg>
        <pc:spChg chg="add mod">
          <ac:chgData name="Ken Merrihew" userId="bcb7a1e886d99f07" providerId="LiveId" clId="{CC28AC1E-CD1F-41D9-B00C-1E3C3DD2DF5A}" dt="2020-01-07T15:51:25.292" v="1545" actId="1036"/>
          <ac:spMkLst>
            <pc:docMk/>
            <pc:sldMk cId="1693624423" sldId="285"/>
            <ac:spMk id="15" creationId="{10D54A42-1F66-4AAA-914C-6A61D82155A8}"/>
          </ac:spMkLst>
        </pc:spChg>
      </pc:sldChg>
      <pc:sldChg chg="addSp delSp modSp add delAnim modAnim">
        <pc:chgData name="Ken Merrihew" userId="bcb7a1e886d99f07" providerId="LiveId" clId="{CC28AC1E-CD1F-41D9-B00C-1E3C3DD2DF5A}" dt="2020-01-08T20:00:12.949" v="2109" actId="14100"/>
        <pc:sldMkLst>
          <pc:docMk/>
          <pc:sldMk cId="2586660383" sldId="286"/>
        </pc:sldMkLst>
        <pc:spChg chg="add del mod">
          <ac:chgData name="Ken Merrihew" userId="bcb7a1e886d99f07" providerId="LiveId" clId="{CC28AC1E-CD1F-41D9-B00C-1E3C3DD2DF5A}" dt="2020-01-08T19:54:05.415" v="1923" actId="478"/>
          <ac:spMkLst>
            <pc:docMk/>
            <pc:sldMk cId="2586660383" sldId="286"/>
            <ac:spMk id="3" creationId="{70FB0E37-4C1B-4AE4-ABC5-D231E719131B}"/>
          </ac:spMkLst>
        </pc:spChg>
        <pc:spChg chg="add mod">
          <ac:chgData name="Ken Merrihew" userId="bcb7a1e886d99f07" providerId="LiveId" clId="{CC28AC1E-CD1F-41D9-B00C-1E3C3DD2DF5A}" dt="2020-01-08T19:59:50.446" v="2105" actId="1038"/>
          <ac:spMkLst>
            <pc:docMk/>
            <pc:sldMk cId="2586660383" sldId="286"/>
            <ac:spMk id="4" creationId="{673BF0BB-84B2-47CA-ABBD-F76DE597137F}"/>
          </ac:spMkLst>
        </pc:spChg>
        <pc:spChg chg="add mod">
          <ac:chgData name="Ken Merrihew" userId="bcb7a1e886d99f07" providerId="LiveId" clId="{CC28AC1E-CD1F-41D9-B00C-1E3C3DD2DF5A}" dt="2020-01-08T19:54:27.277" v="1942" actId="1076"/>
          <ac:spMkLst>
            <pc:docMk/>
            <pc:sldMk cId="2586660383" sldId="286"/>
            <ac:spMk id="5" creationId="{3EC834B1-5B57-4502-9A64-3ECE3E3CD99D}"/>
          </ac:spMkLst>
        </pc:spChg>
        <pc:spChg chg="add mod">
          <ac:chgData name="Ken Merrihew" userId="bcb7a1e886d99f07" providerId="LiveId" clId="{CC28AC1E-CD1F-41D9-B00C-1E3C3DD2DF5A}" dt="2020-01-08T19:59:50.446" v="2105" actId="1038"/>
          <ac:spMkLst>
            <pc:docMk/>
            <pc:sldMk cId="2586660383" sldId="286"/>
            <ac:spMk id="6" creationId="{099F83CA-72BE-47ED-9D87-DD68EDE7E6B0}"/>
          </ac:spMkLst>
        </pc:spChg>
        <pc:spChg chg="add mod">
          <ac:chgData name="Ken Merrihew" userId="bcb7a1e886d99f07" providerId="LiveId" clId="{CC28AC1E-CD1F-41D9-B00C-1E3C3DD2DF5A}" dt="2020-01-08T19:59:50.446" v="2105" actId="1038"/>
          <ac:spMkLst>
            <pc:docMk/>
            <pc:sldMk cId="2586660383" sldId="286"/>
            <ac:spMk id="31" creationId="{34290218-D45E-4BF3-A4AB-232B6C32CE93}"/>
          </ac:spMkLst>
        </pc:spChg>
        <pc:spChg chg="del">
          <ac:chgData name="Ken Merrihew" userId="bcb7a1e886d99f07" providerId="LiveId" clId="{CC28AC1E-CD1F-41D9-B00C-1E3C3DD2DF5A}" dt="2020-01-08T19:40:04.347" v="1695" actId="478"/>
          <ac:spMkLst>
            <pc:docMk/>
            <pc:sldMk cId="2586660383" sldId="286"/>
            <ac:spMk id="75" creationId="{982164AD-7529-4F55-9D7E-F7749DDCCFBC}"/>
          </ac:spMkLst>
        </pc:spChg>
        <pc:spChg chg="del">
          <ac:chgData name="Ken Merrihew" userId="bcb7a1e886d99f07" providerId="LiveId" clId="{CC28AC1E-CD1F-41D9-B00C-1E3C3DD2DF5A}" dt="2020-01-08T19:40:04.347" v="1695" actId="478"/>
          <ac:spMkLst>
            <pc:docMk/>
            <pc:sldMk cId="2586660383" sldId="286"/>
            <ac:spMk id="90" creationId="{9BD7B51A-91B5-4870-8727-B331D18DFE04}"/>
          </ac:spMkLst>
        </pc:spChg>
        <pc:spChg chg="del">
          <ac:chgData name="Ken Merrihew" userId="bcb7a1e886d99f07" providerId="LiveId" clId="{CC28AC1E-CD1F-41D9-B00C-1E3C3DD2DF5A}" dt="2020-01-08T19:40:04.347" v="1695" actId="478"/>
          <ac:spMkLst>
            <pc:docMk/>
            <pc:sldMk cId="2586660383" sldId="286"/>
            <ac:spMk id="95" creationId="{CEDC0289-ED91-4070-A0C2-2B86FDBB4638}"/>
          </ac:spMkLst>
        </pc:spChg>
        <pc:spChg chg="del">
          <ac:chgData name="Ken Merrihew" userId="bcb7a1e886d99f07" providerId="LiveId" clId="{CC28AC1E-CD1F-41D9-B00C-1E3C3DD2DF5A}" dt="2020-01-08T19:40:04.347" v="1695" actId="478"/>
          <ac:spMkLst>
            <pc:docMk/>
            <pc:sldMk cId="2586660383" sldId="286"/>
            <ac:spMk id="97" creationId="{C8C84190-5C67-4EAE-96F4-686D6949A324}"/>
          </ac:spMkLst>
        </pc:spChg>
        <pc:spChg chg="del">
          <ac:chgData name="Ken Merrihew" userId="bcb7a1e886d99f07" providerId="LiveId" clId="{CC28AC1E-CD1F-41D9-B00C-1E3C3DD2DF5A}" dt="2020-01-08T19:40:04.347" v="1695" actId="478"/>
          <ac:spMkLst>
            <pc:docMk/>
            <pc:sldMk cId="2586660383" sldId="286"/>
            <ac:spMk id="99" creationId="{C1B74119-09C6-4C18-A026-FAC2B0F8F22D}"/>
          </ac:spMkLst>
        </pc:spChg>
        <pc:spChg chg="del">
          <ac:chgData name="Ken Merrihew" userId="bcb7a1e886d99f07" providerId="LiveId" clId="{CC28AC1E-CD1F-41D9-B00C-1E3C3DD2DF5A}" dt="2020-01-08T19:40:04.347" v="1695" actId="478"/>
          <ac:spMkLst>
            <pc:docMk/>
            <pc:sldMk cId="2586660383" sldId="286"/>
            <ac:spMk id="100" creationId="{3D32A832-2A48-4AF0-A5F9-438E8635FA43}"/>
          </ac:spMkLst>
        </pc:spChg>
        <pc:spChg chg="del">
          <ac:chgData name="Ken Merrihew" userId="bcb7a1e886d99f07" providerId="LiveId" clId="{CC28AC1E-CD1F-41D9-B00C-1E3C3DD2DF5A}" dt="2020-01-08T19:40:04.347" v="1695" actId="478"/>
          <ac:spMkLst>
            <pc:docMk/>
            <pc:sldMk cId="2586660383" sldId="286"/>
            <ac:spMk id="104" creationId="{99A9C9C7-3F2A-46F5-8F95-25FC97F49617}"/>
          </ac:spMkLst>
        </pc:spChg>
        <pc:spChg chg="del">
          <ac:chgData name="Ken Merrihew" userId="bcb7a1e886d99f07" providerId="LiveId" clId="{CC28AC1E-CD1F-41D9-B00C-1E3C3DD2DF5A}" dt="2020-01-08T19:40:04.347" v="1695" actId="478"/>
          <ac:spMkLst>
            <pc:docMk/>
            <pc:sldMk cId="2586660383" sldId="286"/>
            <ac:spMk id="107" creationId="{33740611-0E03-4D12-B810-BB33BBACDF03}"/>
          </ac:spMkLst>
        </pc:spChg>
        <pc:spChg chg="del">
          <ac:chgData name="Ken Merrihew" userId="bcb7a1e886d99f07" providerId="LiveId" clId="{CC28AC1E-CD1F-41D9-B00C-1E3C3DD2DF5A}" dt="2020-01-08T19:40:04.347" v="1695" actId="478"/>
          <ac:spMkLst>
            <pc:docMk/>
            <pc:sldMk cId="2586660383" sldId="286"/>
            <ac:spMk id="121" creationId="{C3CBE671-B240-4D11-885B-758253AD2378}"/>
          </ac:spMkLst>
        </pc:spChg>
        <pc:spChg chg="del">
          <ac:chgData name="Ken Merrihew" userId="bcb7a1e886d99f07" providerId="LiveId" clId="{CC28AC1E-CD1F-41D9-B00C-1E3C3DD2DF5A}" dt="2020-01-08T19:40:04.347" v="1695" actId="478"/>
          <ac:spMkLst>
            <pc:docMk/>
            <pc:sldMk cId="2586660383" sldId="286"/>
            <ac:spMk id="130" creationId="{5451D440-4A97-44A2-B87A-351A3D10E54F}"/>
          </ac:spMkLst>
        </pc:spChg>
        <pc:spChg chg="del">
          <ac:chgData name="Ken Merrihew" userId="bcb7a1e886d99f07" providerId="LiveId" clId="{CC28AC1E-CD1F-41D9-B00C-1E3C3DD2DF5A}" dt="2020-01-08T19:40:04.347" v="1695" actId="478"/>
          <ac:spMkLst>
            <pc:docMk/>
            <pc:sldMk cId="2586660383" sldId="286"/>
            <ac:spMk id="131" creationId="{4F4EBDA1-9701-4713-AD9F-A38366AF3990}"/>
          </ac:spMkLst>
        </pc:spChg>
        <pc:picChg chg="add mod">
          <ac:chgData name="Ken Merrihew" userId="bcb7a1e886d99f07" providerId="LiveId" clId="{CC28AC1E-CD1F-41D9-B00C-1E3C3DD2DF5A}" dt="2020-01-08T20:00:12.949" v="2109" actId="14100"/>
          <ac:picMkLst>
            <pc:docMk/>
            <pc:sldMk cId="2586660383" sldId="286"/>
            <ac:picMk id="27" creationId="{16DCA604-AB75-4B22-8076-56DB298CA2C9}"/>
          </ac:picMkLst>
        </pc:picChg>
        <pc:picChg chg="add mod">
          <ac:chgData name="Ken Merrihew" userId="bcb7a1e886d99f07" providerId="LiveId" clId="{CC28AC1E-CD1F-41D9-B00C-1E3C3DD2DF5A}" dt="2020-01-08T19:48:29.676" v="1857" actId="1076"/>
          <ac:picMkLst>
            <pc:docMk/>
            <pc:sldMk cId="2586660383" sldId="286"/>
            <ac:picMk id="28" creationId="{6DA804F9-4CD5-40D0-959C-133A9CD26CB5}"/>
          </ac:picMkLst>
        </pc:picChg>
        <pc:picChg chg="add mod">
          <ac:chgData name="Ken Merrihew" userId="bcb7a1e886d99f07" providerId="LiveId" clId="{CC28AC1E-CD1F-41D9-B00C-1E3C3DD2DF5A}" dt="2020-01-08T19:48:29.676" v="1857" actId="1076"/>
          <ac:picMkLst>
            <pc:docMk/>
            <pc:sldMk cId="2586660383" sldId="286"/>
            <ac:picMk id="3074" creationId="{736DB55C-951B-47EB-9095-E0E9CA3DB090}"/>
          </ac:picMkLst>
        </pc:picChg>
        <pc:cxnChg chg="del">
          <ac:chgData name="Ken Merrihew" userId="bcb7a1e886d99f07" providerId="LiveId" clId="{CC28AC1E-CD1F-41D9-B00C-1E3C3DD2DF5A}" dt="2020-01-08T19:40:04.347" v="1695" actId="478"/>
          <ac:cxnSpMkLst>
            <pc:docMk/>
            <pc:sldMk cId="2586660383" sldId="286"/>
            <ac:cxnSpMk id="82" creationId="{F2D727C6-7E03-4173-A5C6-C944A857EFB9}"/>
          </ac:cxnSpMkLst>
        </pc:cxnChg>
        <pc:cxnChg chg="del">
          <ac:chgData name="Ken Merrihew" userId="bcb7a1e886d99f07" providerId="LiveId" clId="{CC28AC1E-CD1F-41D9-B00C-1E3C3DD2DF5A}" dt="2020-01-08T19:40:04.347" v="1695" actId="478"/>
          <ac:cxnSpMkLst>
            <pc:docMk/>
            <pc:sldMk cId="2586660383" sldId="286"/>
            <ac:cxnSpMk id="83" creationId="{8C74F7BB-0984-4592-A2F7-F07D475232DD}"/>
          </ac:cxnSpMkLst>
        </pc:cxnChg>
        <pc:cxnChg chg="del">
          <ac:chgData name="Ken Merrihew" userId="bcb7a1e886d99f07" providerId="LiveId" clId="{CC28AC1E-CD1F-41D9-B00C-1E3C3DD2DF5A}" dt="2020-01-08T19:40:04.347" v="1695" actId="478"/>
          <ac:cxnSpMkLst>
            <pc:docMk/>
            <pc:sldMk cId="2586660383" sldId="286"/>
            <ac:cxnSpMk id="84" creationId="{156C5530-344E-4E71-910B-515865A2DC70}"/>
          </ac:cxnSpMkLst>
        </pc:cxnChg>
        <pc:cxnChg chg="del">
          <ac:chgData name="Ken Merrihew" userId="bcb7a1e886d99f07" providerId="LiveId" clId="{CC28AC1E-CD1F-41D9-B00C-1E3C3DD2DF5A}" dt="2020-01-08T19:40:04.347" v="1695" actId="478"/>
          <ac:cxnSpMkLst>
            <pc:docMk/>
            <pc:sldMk cId="2586660383" sldId="286"/>
            <ac:cxnSpMk id="85" creationId="{969EE5F1-5A3E-4CB3-A35C-B8A8414C292D}"/>
          </ac:cxnSpMkLst>
        </pc:cxnChg>
        <pc:cxnChg chg="del">
          <ac:chgData name="Ken Merrihew" userId="bcb7a1e886d99f07" providerId="LiveId" clId="{CC28AC1E-CD1F-41D9-B00C-1E3C3DD2DF5A}" dt="2020-01-08T19:40:04.347" v="1695" actId="478"/>
          <ac:cxnSpMkLst>
            <pc:docMk/>
            <pc:sldMk cId="2586660383" sldId="286"/>
            <ac:cxnSpMk id="86" creationId="{707AD39B-74E8-4C9A-8406-F9DA64B0A94E}"/>
          </ac:cxnSpMkLst>
        </pc:cxnChg>
        <pc:cxnChg chg="del">
          <ac:chgData name="Ken Merrihew" userId="bcb7a1e886d99f07" providerId="LiveId" clId="{CC28AC1E-CD1F-41D9-B00C-1E3C3DD2DF5A}" dt="2020-01-08T19:40:04.347" v="1695" actId="478"/>
          <ac:cxnSpMkLst>
            <pc:docMk/>
            <pc:sldMk cId="2586660383" sldId="286"/>
            <ac:cxnSpMk id="87" creationId="{2149570A-AC57-4F93-81E6-61456B6A4FF3}"/>
          </ac:cxnSpMkLst>
        </pc:cxnChg>
        <pc:cxnChg chg="del">
          <ac:chgData name="Ken Merrihew" userId="bcb7a1e886d99f07" providerId="LiveId" clId="{CC28AC1E-CD1F-41D9-B00C-1E3C3DD2DF5A}" dt="2020-01-08T19:40:04.347" v="1695" actId="478"/>
          <ac:cxnSpMkLst>
            <pc:docMk/>
            <pc:sldMk cId="2586660383" sldId="286"/>
            <ac:cxnSpMk id="88" creationId="{F8D70653-7FA3-4BB6-9D9F-B110E0370F9A}"/>
          </ac:cxnSpMkLst>
        </pc:cxnChg>
        <pc:cxnChg chg="del">
          <ac:chgData name="Ken Merrihew" userId="bcb7a1e886d99f07" providerId="LiveId" clId="{CC28AC1E-CD1F-41D9-B00C-1E3C3DD2DF5A}" dt="2020-01-08T19:40:04.347" v="1695" actId="478"/>
          <ac:cxnSpMkLst>
            <pc:docMk/>
            <pc:sldMk cId="2586660383" sldId="286"/>
            <ac:cxnSpMk id="91" creationId="{72625671-08D4-41BA-A7EF-A72F594C5D31}"/>
          </ac:cxnSpMkLst>
        </pc:cxnChg>
        <pc:cxnChg chg="del">
          <ac:chgData name="Ken Merrihew" userId="bcb7a1e886d99f07" providerId="LiveId" clId="{CC28AC1E-CD1F-41D9-B00C-1E3C3DD2DF5A}" dt="2020-01-08T19:40:04.347" v="1695" actId="478"/>
          <ac:cxnSpMkLst>
            <pc:docMk/>
            <pc:sldMk cId="2586660383" sldId="286"/>
            <ac:cxnSpMk id="93" creationId="{5AF8C578-8952-4BB2-8131-A3D06E3CA4EC}"/>
          </ac:cxnSpMkLst>
        </pc:cxnChg>
        <pc:cxnChg chg="del">
          <ac:chgData name="Ken Merrihew" userId="bcb7a1e886d99f07" providerId="LiveId" clId="{CC28AC1E-CD1F-41D9-B00C-1E3C3DD2DF5A}" dt="2020-01-08T19:40:04.347" v="1695" actId="478"/>
          <ac:cxnSpMkLst>
            <pc:docMk/>
            <pc:sldMk cId="2586660383" sldId="286"/>
            <ac:cxnSpMk id="127" creationId="{C22696E3-30F2-4278-B1B3-C82D3EA50D01}"/>
          </ac:cxnSpMkLst>
        </pc:cxnChg>
        <pc:cxnChg chg="del">
          <ac:chgData name="Ken Merrihew" userId="bcb7a1e886d99f07" providerId="LiveId" clId="{CC28AC1E-CD1F-41D9-B00C-1E3C3DD2DF5A}" dt="2020-01-08T19:40:04.347" v="1695" actId="478"/>
          <ac:cxnSpMkLst>
            <pc:docMk/>
            <pc:sldMk cId="2586660383" sldId="286"/>
            <ac:cxnSpMk id="128" creationId="{9AB37148-E964-47BA-929F-4E4492619F73}"/>
          </ac:cxnSpMkLst>
        </pc:cxnChg>
      </pc:sldChg>
      <pc:sldChg chg="modSp add ord modAnim">
        <pc:chgData name="Ken Merrihew" userId="bcb7a1e886d99f07" providerId="LiveId" clId="{CC28AC1E-CD1F-41D9-B00C-1E3C3DD2DF5A}" dt="2020-01-08T23:26:50.737" v="3571" actId="20577"/>
        <pc:sldMkLst>
          <pc:docMk/>
          <pc:sldMk cId="3014520753" sldId="287"/>
        </pc:sldMkLst>
        <pc:spChg chg="mod">
          <ac:chgData name="Ken Merrihew" userId="bcb7a1e886d99f07" providerId="LiveId" clId="{CC28AC1E-CD1F-41D9-B00C-1E3C3DD2DF5A}" dt="2020-01-08T23:26:50.737" v="3571" actId="20577"/>
          <ac:spMkLst>
            <pc:docMk/>
            <pc:sldMk cId="3014520753" sldId="287"/>
            <ac:spMk id="107" creationId="{33740611-0E03-4D12-B810-BB33BBACDF03}"/>
          </ac:spMkLst>
        </pc:spChg>
        <pc:spChg chg="mod">
          <ac:chgData name="Ken Merrihew" userId="bcb7a1e886d99f07" providerId="LiveId" clId="{CC28AC1E-CD1F-41D9-B00C-1E3C3DD2DF5A}" dt="2020-01-08T20:06:32.802" v="2128" actId="1035"/>
          <ac:spMkLst>
            <pc:docMk/>
            <pc:sldMk cId="3014520753" sldId="287"/>
            <ac:spMk id="130" creationId="{5451D440-4A97-44A2-B87A-351A3D10E54F}"/>
          </ac:spMkLst>
        </pc:spChg>
      </pc:sldChg>
      <pc:sldChg chg="addSp delSp modSp add addAnim delAnim modAnim">
        <pc:chgData name="Ken Merrihew" userId="bcb7a1e886d99f07" providerId="LiveId" clId="{CC28AC1E-CD1F-41D9-B00C-1E3C3DD2DF5A}" dt="2020-01-08T20:23:25.249" v="2194"/>
        <pc:sldMkLst>
          <pc:docMk/>
          <pc:sldMk cId="3427819686" sldId="288"/>
        </pc:sldMkLst>
        <pc:spChg chg="mod ord">
          <ac:chgData name="Ken Merrihew" userId="bcb7a1e886d99f07" providerId="LiveId" clId="{CC28AC1E-CD1F-41D9-B00C-1E3C3DD2DF5A}" dt="2020-01-08T20:12:20.012" v="2188" actId="167"/>
          <ac:spMkLst>
            <pc:docMk/>
            <pc:sldMk cId="3427819686" sldId="288"/>
            <ac:spMk id="5" creationId="{3458B49F-05B0-4E19-9718-728AC2A5B195}"/>
          </ac:spMkLst>
        </pc:spChg>
        <pc:spChg chg="add del">
          <ac:chgData name="Ken Merrihew" userId="bcb7a1e886d99f07" providerId="LiveId" clId="{CC28AC1E-CD1F-41D9-B00C-1E3C3DD2DF5A}" dt="2020-01-08T20:23:24.398" v="2193" actId="478"/>
          <ac:spMkLst>
            <pc:docMk/>
            <pc:sldMk cId="3427819686" sldId="288"/>
            <ac:spMk id="7" creationId="{3AFC4F34-9F16-441C-B21F-A6E3C6FDA41D}"/>
          </ac:spMkLst>
        </pc:spChg>
      </pc:sldChg>
      <pc:sldChg chg="addSp delSp modSp add addAnim delAnim modAnim">
        <pc:chgData name="Ken Merrihew" userId="bcb7a1e886d99f07" providerId="LiveId" clId="{CC28AC1E-CD1F-41D9-B00C-1E3C3DD2DF5A}" dt="2020-01-08T20:53:31.763" v="3328" actId="1035"/>
        <pc:sldMkLst>
          <pc:docMk/>
          <pc:sldMk cId="1725396488" sldId="289"/>
        </pc:sldMkLst>
        <pc:spChg chg="del">
          <ac:chgData name="Ken Merrihew" userId="bcb7a1e886d99f07" providerId="LiveId" clId="{CC28AC1E-CD1F-41D9-B00C-1E3C3DD2DF5A}" dt="2020-01-08T20:24:00.713" v="2196" actId="478"/>
          <ac:spMkLst>
            <pc:docMk/>
            <pc:sldMk cId="1725396488" sldId="289"/>
            <ac:spMk id="2" creationId="{FEBB04D7-69EF-418F-8834-A60928DB1CD7}"/>
          </ac:spMkLst>
        </pc:spChg>
        <pc:spChg chg="add del">
          <ac:chgData name="Ken Merrihew" userId="bcb7a1e886d99f07" providerId="LiveId" clId="{CC28AC1E-CD1F-41D9-B00C-1E3C3DD2DF5A}" dt="2020-01-08T20:24:04.955" v="2198"/>
          <ac:spMkLst>
            <pc:docMk/>
            <pc:sldMk cId="1725396488" sldId="289"/>
            <ac:spMk id="3" creationId="{68712DC8-3349-4198-B407-B111CF8C2DDF}"/>
          </ac:spMkLst>
        </pc:spChg>
        <pc:spChg chg="del">
          <ac:chgData name="Ken Merrihew" userId="bcb7a1e886d99f07" providerId="LiveId" clId="{CC28AC1E-CD1F-41D9-B00C-1E3C3DD2DF5A}" dt="2020-01-08T20:24:00.713" v="2196" actId="478"/>
          <ac:spMkLst>
            <pc:docMk/>
            <pc:sldMk cId="1725396488" sldId="289"/>
            <ac:spMk id="11" creationId="{E8579C62-6BFF-49B6-A574-9FAFC7B67DAD}"/>
          </ac:spMkLst>
        </pc:spChg>
        <pc:spChg chg="add mod">
          <ac:chgData name="Ken Merrihew" userId="bcb7a1e886d99f07" providerId="LiveId" clId="{CC28AC1E-CD1F-41D9-B00C-1E3C3DD2DF5A}" dt="2020-01-08T20:37:14.672" v="2696" actId="14100"/>
          <ac:spMkLst>
            <pc:docMk/>
            <pc:sldMk cId="1725396488" sldId="289"/>
            <ac:spMk id="12" creationId="{D89C98EC-4B8F-4701-AF8C-CE11B48BCFA2}"/>
          </ac:spMkLst>
        </pc:spChg>
        <pc:spChg chg="del">
          <ac:chgData name="Ken Merrihew" userId="bcb7a1e886d99f07" providerId="LiveId" clId="{CC28AC1E-CD1F-41D9-B00C-1E3C3DD2DF5A}" dt="2020-01-08T20:24:00.713" v="2196" actId="478"/>
          <ac:spMkLst>
            <pc:docMk/>
            <pc:sldMk cId="1725396488" sldId="289"/>
            <ac:spMk id="14" creationId="{F4AD7C65-B83E-4363-A2B8-4A1451A1E1F4}"/>
          </ac:spMkLst>
        </pc:spChg>
        <pc:spChg chg="add mod ord topLvl">
          <ac:chgData name="Ken Merrihew" userId="bcb7a1e886d99f07" providerId="LiveId" clId="{CC28AC1E-CD1F-41D9-B00C-1E3C3DD2DF5A}" dt="2020-01-08T20:39:55.995" v="2823" actId="167"/>
          <ac:spMkLst>
            <pc:docMk/>
            <pc:sldMk cId="1725396488" sldId="289"/>
            <ac:spMk id="15" creationId="{21120F25-A4C8-4518-B3F7-F0A01942653C}"/>
          </ac:spMkLst>
        </pc:spChg>
        <pc:spChg chg="add del">
          <ac:chgData name="Ken Merrihew" userId="bcb7a1e886d99f07" providerId="LiveId" clId="{CC28AC1E-CD1F-41D9-B00C-1E3C3DD2DF5A}" dt="2020-01-08T20:26:27.575" v="2238" actId="478"/>
          <ac:spMkLst>
            <pc:docMk/>
            <pc:sldMk cId="1725396488" sldId="289"/>
            <ac:spMk id="16" creationId="{DF84F9E5-5A38-4869-8690-8B82EDCBEEF7}"/>
          </ac:spMkLst>
        </pc:spChg>
        <pc:spChg chg="add del">
          <ac:chgData name="Ken Merrihew" userId="bcb7a1e886d99f07" providerId="LiveId" clId="{CC28AC1E-CD1F-41D9-B00C-1E3C3DD2DF5A}" dt="2020-01-08T20:27:42.022" v="2247" actId="478"/>
          <ac:spMkLst>
            <pc:docMk/>
            <pc:sldMk cId="1725396488" sldId="289"/>
            <ac:spMk id="17" creationId="{E53A940C-2522-45F9-93B7-F416F47A2583}"/>
          </ac:spMkLst>
        </pc:spChg>
        <pc:spChg chg="del">
          <ac:chgData name="Ken Merrihew" userId="bcb7a1e886d99f07" providerId="LiveId" clId="{CC28AC1E-CD1F-41D9-B00C-1E3C3DD2DF5A}" dt="2020-01-08T20:24:00.713" v="2196" actId="478"/>
          <ac:spMkLst>
            <pc:docMk/>
            <pc:sldMk cId="1725396488" sldId="289"/>
            <ac:spMk id="19" creationId="{A88DC152-DF23-48F3-9E02-61200C2CD6BC}"/>
          </ac:spMkLst>
        </pc:spChg>
        <pc:spChg chg="add del">
          <ac:chgData name="Ken Merrihew" userId="bcb7a1e886d99f07" providerId="LiveId" clId="{CC28AC1E-CD1F-41D9-B00C-1E3C3DD2DF5A}" dt="2020-01-08T20:27:42.022" v="2247" actId="478"/>
          <ac:spMkLst>
            <pc:docMk/>
            <pc:sldMk cId="1725396488" sldId="289"/>
            <ac:spMk id="20" creationId="{6EFD67F3-D3A9-4932-B97E-097ADF45F245}"/>
          </ac:spMkLst>
        </pc:spChg>
        <pc:spChg chg="add del">
          <ac:chgData name="Ken Merrihew" userId="bcb7a1e886d99f07" providerId="LiveId" clId="{CC28AC1E-CD1F-41D9-B00C-1E3C3DD2DF5A}" dt="2020-01-08T20:27:42.022" v="2247" actId="478"/>
          <ac:spMkLst>
            <pc:docMk/>
            <pc:sldMk cId="1725396488" sldId="289"/>
            <ac:spMk id="21" creationId="{4501F303-F0B1-4E63-B6BD-61DE45E9174F}"/>
          </ac:spMkLst>
        </pc:spChg>
        <pc:spChg chg="add del">
          <ac:chgData name="Ken Merrihew" userId="bcb7a1e886d99f07" providerId="LiveId" clId="{CC28AC1E-CD1F-41D9-B00C-1E3C3DD2DF5A}" dt="2020-01-08T20:26:30.163" v="2239" actId="478"/>
          <ac:spMkLst>
            <pc:docMk/>
            <pc:sldMk cId="1725396488" sldId="289"/>
            <ac:spMk id="22" creationId="{C62301CD-E122-448E-B5FD-BD232E72E6D2}"/>
          </ac:spMkLst>
        </pc:spChg>
        <pc:spChg chg="add del">
          <ac:chgData name="Ken Merrihew" userId="bcb7a1e886d99f07" providerId="LiveId" clId="{CC28AC1E-CD1F-41D9-B00C-1E3C3DD2DF5A}" dt="2020-01-08T20:26:05.065" v="2234" actId="478"/>
          <ac:spMkLst>
            <pc:docMk/>
            <pc:sldMk cId="1725396488" sldId="289"/>
            <ac:spMk id="24" creationId="{4853FB83-1434-4628-ADE7-217FC7E7E499}"/>
          </ac:spMkLst>
        </pc:spChg>
        <pc:spChg chg="add del">
          <ac:chgData name="Ken Merrihew" userId="bcb7a1e886d99f07" providerId="LiveId" clId="{CC28AC1E-CD1F-41D9-B00C-1E3C3DD2DF5A}" dt="2020-01-08T20:26:21.768" v="2237" actId="478"/>
          <ac:spMkLst>
            <pc:docMk/>
            <pc:sldMk cId="1725396488" sldId="289"/>
            <ac:spMk id="25" creationId="{1F69F311-E323-49EC-9D3E-193941BEA573}"/>
          </ac:spMkLst>
        </pc:spChg>
        <pc:spChg chg="add del">
          <ac:chgData name="Ken Merrihew" userId="bcb7a1e886d99f07" providerId="LiveId" clId="{CC28AC1E-CD1F-41D9-B00C-1E3C3DD2DF5A}" dt="2020-01-08T20:26:19.937" v="2236" actId="478"/>
          <ac:spMkLst>
            <pc:docMk/>
            <pc:sldMk cId="1725396488" sldId="289"/>
            <ac:spMk id="26" creationId="{89BFB20E-0A22-4455-99BA-3F9675D7EE96}"/>
          </ac:spMkLst>
        </pc:spChg>
        <pc:spChg chg="add del">
          <ac:chgData name="Ken Merrihew" userId="bcb7a1e886d99f07" providerId="LiveId" clId="{CC28AC1E-CD1F-41D9-B00C-1E3C3DD2DF5A}" dt="2020-01-08T20:26:35.945" v="2241" actId="478"/>
          <ac:spMkLst>
            <pc:docMk/>
            <pc:sldMk cId="1725396488" sldId="289"/>
            <ac:spMk id="27" creationId="{401F34BA-4FDC-4C83-BF66-CEF382354B96}"/>
          </ac:spMkLst>
        </pc:spChg>
        <pc:spChg chg="add del">
          <ac:chgData name="Ken Merrihew" userId="bcb7a1e886d99f07" providerId="LiveId" clId="{CC28AC1E-CD1F-41D9-B00C-1E3C3DD2DF5A}" dt="2020-01-08T20:25:51.854" v="2229" actId="478"/>
          <ac:spMkLst>
            <pc:docMk/>
            <pc:sldMk cId="1725396488" sldId="289"/>
            <ac:spMk id="28" creationId="{57F10850-A001-44D2-B3E9-944261FEB4F2}"/>
          </ac:spMkLst>
        </pc:spChg>
        <pc:spChg chg="add del">
          <ac:chgData name="Ken Merrihew" userId="bcb7a1e886d99f07" providerId="LiveId" clId="{CC28AC1E-CD1F-41D9-B00C-1E3C3DD2DF5A}" dt="2020-01-08T20:25:53.807" v="2230" actId="478"/>
          <ac:spMkLst>
            <pc:docMk/>
            <pc:sldMk cId="1725396488" sldId="289"/>
            <ac:spMk id="29" creationId="{F018D773-2F39-40CE-B5A5-0E3D24C511FF}"/>
          </ac:spMkLst>
        </pc:spChg>
        <pc:spChg chg="add del">
          <ac:chgData name="Ken Merrihew" userId="bcb7a1e886d99f07" providerId="LiveId" clId="{CC28AC1E-CD1F-41D9-B00C-1E3C3DD2DF5A}" dt="2020-01-08T20:25:55.622" v="2231" actId="478"/>
          <ac:spMkLst>
            <pc:docMk/>
            <pc:sldMk cId="1725396488" sldId="289"/>
            <ac:spMk id="30" creationId="{C9ABAEFC-DA4F-4B44-BE59-9C95D7716378}"/>
          </ac:spMkLst>
        </pc:spChg>
        <pc:spChg chg="add del">
          <ac:chgData name="Ken Merrihew" userId="bcb7a1e886d99f07" providerId="LiveId" clId="{CC28AC1E-CD1F-41D9-B00C-1E3C3DD2DF5A}" dt="2020-01-08T20:27:42.022" v="2247" actId="478"/>
          <ac:spMkLst>
            <pc:docMk/>
            <pc:sldMk cId="1725396488" sldId="289"/>
            <ac:spMk id="31" creationId="{BFD8F36A-A8C9-4C8F-B0DF-5BBC3038CA41}"/>
          </ac:spMkLst>
        </pc:spChg>
        <pc:spChg chg="add del">
          <ac:chgData name="Ken Merrihew" userId="bcb7a1e886d99f07" providerId="LiveId" clId="{CC28AC1E-CD1F-41D9-B00C-1E3C3DD2DF5A}" dt="2020-01-08T20:26:14.279" v="2235" actId="478"/>
          <ac:spMkLst>
            <pc:docMk/>
            <pc:sldMk cId="1725396488" sldId="289"/>
            <ac:spMk id="32" creationId="{29E87346-D9F8-4AF3-9109-317271A87439}"/>
          </ac:spMkLst>
        </pc:spChg>
        <pc:spChg chg="add del">
          <ac:chgData name="Ken Merrihew" userId="bcb7a1e886d99f07" providerId="LiveId" clId="{CC28AC1E-CD1F-41D9-B00C-1E3C3DD2DF5A}" dt="2020-01-08T20:26:33.901" v="2240" actId="478"/>
          <ac:spMkLst>
            <pc:docMk/>
            <pc:sldMk cId="1725396488" sldId="289"/>
            <ac:spMk id="33" creationId="{BA71FCD7-9696-4BA5-B802-73D64795127D}"/>
          </ac:spMkLst>
        </pc:spChg>
        <pc:spChg chg="add">
          <ac:chgData name="Ken Merrihew" userId="bcb7a1e886d99f07" providerId="LiveId" clId="{CC28AC1E-CD1F-41D9-B00C-1E3C3DD2DF5A}" dt="2020-01-08T20:24:26.770" v="2199"/>
          <ac:spMkLst>
            <pc:docMk/>
            <pc:sldMk cId="1725396488" sldId="289"/>
            <ac:spMk id="41" creationId="{7A738396-2A90-4EED-BEBE-F1D038C4F656}"/>
          </ac:spMkLst>
        </pc:spChg>
        <pc:spChg chg="add">
          <ac:chgData name="Ken Merrihew" userId="bcb7a1e886d99f07" providerId="LiveId" clId="{CC28AC1E-CD1F-41D9-B00C-1E3C3DD2DF5A}" dt="2020-01-08T20:24:26.770" v="2199"/>
          <ac:spMkLst>
            <pc:docMk/>
            <pc:sldMk cId="1725396488" sldId="289"/>
            <ac:spMk id="42" creationId="{66FFD03F-318F-45A2-93E5-CCD94D195C1D}"/>
          </ac:spMkLst>
        </pc:spChg>
        <pc:spChg chg="add mod ord">
          <ac:chgData name="Ken Merrihew" userId="bcb7a1e886d99f07" providerId="LiveId" clId="{CC28AC1E-CD1F-41D9-B00C-1E3C3DD2DF5A}" dt="2020-01-08T20:40:17.750" v="2827" actId="166"/>
          <ac:spMkLst>
            <pc:docMk/>
            <pc:sldMk cId="1725396488" sldId="289"/>
            <ac:spMk id="50" creationId="{0B5885DF-26C6-4D88-A252-25E568958D85}"/>
          </ac:spMkLst>
        </pc:spChg>
        <pc:spChg chg="add mod ord">
          <ac:chgData name="Ken Merrihew" userId="bcb7a1e886d99f07" providerId="LiveId" clId="{CC28AC1E-CD1F-41D9-B00C-1E3C3DD2DF5A}" dt="2020-01-08T20:39:40.631" v="2821" actId="166"/>
          <ac:spMkLst>
            <pc:docMk/>
            <pc:sldMk cId="1725396488" sldId="289"/>
            <ac:spMk id="51" creationId="{B5F525DE-E5C3-44E1-A6C1-D7A08A08153D}"/>
          </ac:spMkLst>
        </pc:spChg>
        <pc:spChg chg="add del">
          <ac:chgData name="Ken Merrihew" userId="bcb7a1e886d99f07" providerId="LiveId" clId="{CC28AC1E-CD1F-41D9-B00C-1E3C3DD2DF5A}" dt="2020-01-08T20:25:33.881" v="2221" actId="478"/>
          <ac:spMkLst>
            <pc:docMk/>
            <pc:sldMk cId="1725396488" sldId="289"/>
            <ac:spMk id="66" creationId="{145B20B4-7AA3-440B-AD42-FBC479281018}"/>
          </ac:spMkLst>
        </pc:spChg>
        <pc:spChg chg="add mod">
          <ac:chgData name="Ken Merrihew" userId="bcb7a1e886d99f07" providerId="LiveId" clId="{CC28AC1E-CD1F-41D9-B00C-1E3C3DD2DF5A}" dt="2020-01-08T20:42:54.254" v="2950" actId="1037"/>
          <ac:spMkLst>
            <pc:docMk/>
            <pc:sldMk cId="1725396488" sldId="289"/>
            <ac:spMk id="67" creationId="{A2E57DAA-68D5-4540-B622-56980F46826E}"/>
          </ac:spMkLst>
        </pc:spChg>
        <pc:spChg chg="add del">
          <ac:chgData name="Ken Merrihew" userId="bcb7a1e886d99f07" providerId="LiveId" clId="{CC28AC1E-CD1F-41D9-B00C-1E3C3DD2DF5A}" dt="2020-01-08T20:25:29.403" v="2217" actId="478"/>
          <ac:spMkLst>
            <pc:docMk/>
            <pc:sldMk cId="1725396488" sldId="289"/>
            <ac:spMk id="68" creationId="{EBFB6B06-94DF-4638-AE98-25536CB4CA29}"/>
          </ac:spMkLst>
        </pc:spChg>
        <pc:spChg chg="add del">
          <ac:chgData name="Ken Merrihew" userId="bcb7a1e886d99f07" providerId="LiveId" clId="{CC28AC1E-CD1F-41D9-B00C-1E3C3DD2DF5A}" dt="2020-01-08T20:25:37.761" v="2224" actId="478"/>
          <ac:spMkLst>
            <pc:docMk/>
            <pc:sldMk cId="1725396488" sldId="289"/>
            <ac:spMk id="69" creationId="{E802B9B3-E08C-4994-AAD6-AB7005E8957E}"/>
          </ac:spMkLst>
        </pc:spChg>
        <pc:spChg chg="add del">
          <ac:chgData name="Ken Merrihew" userId="bcb7a1e886d99f07" providerId="LiveId" clId="{CC28AC1E-CD1F-41D9-B00C-1E3C3DD2DF5A}" dt="2020-01-08T20:25:30.077" v="2218" actId="478"/>
          <ac:spMkLst>
            <pc:docMk/>
            <pc:sldMk cId="1725396488" sldId="289"/>
            <ac:spMk id="70" creationId="{4A4D3139-6837-4208-B7E9-0CFC4BA660CF}"/>
          </ac:spMkLst>
        </pc:spChg>
        <pc:spChg chg="add del">
          <ac:chgData name="Ken Merrihew" userId="bcb7a1e886d99f07" providerId="LiveId" clId="{CC28AC1E-CD1F-41D9-B00C-1E3C3DD2DF5A}" dt="2020-01-08T20:25:31.635" v="2219" actId="478"/>
          <ac:spMkLst>
            <pc:docMk/>
            <pc:sldMk cId="1725396488" sldId="289"/>
            <ac:spMk id="71" creationId="{5EB63845-DFE2-4C7C-AF0A-28E51720DDDC}"/>
          </ac:spMkLst>
        </pc:spChg>
        <pc:spChg chg="add mod">
          <ac:chgData name="Ken Merrihew" userId="bcb7a1e886d99f07" providerId="LiveId" clId="{CC28AC1E-CD1F-41D9-B00C-1E3C3DD2DF5A}" dt="2020-01-08T20:49:08.657" v="3262" actId="6549"/>
          <ac:spMkLst>
            <pc:docMk/>
            <pc:sldMk cId="1725396488" sldId="289"/>
            <ac:spMk id="72" creationId="{1C1FCCFA-8DB7-4D59-BF39-9A99F5474414}"/>
          </ac:spMkLst>
        </pc:spChg>
        <pc:spChg chg="add del">
          <ac:chgData name="Ken Merrihew" userId="bcb7a1e886d99f07" providerId="LiveId" clId="{CC28AC1E-CD1F-41D9-B00C-1E3C3DD2DF5A}" dt="2020-01-08T20:25:33.272" v="2220" actId="478"/>
          <ac:spMkLst>
            <pc:docMk/>
            <pc:sldMk cId="1725396488" sldId="289"/>
            <ac:spMk id="73" creationId="{28B34E1B-CE2B-4DDC-8887-78F4BFE121F2}"/>
          </ac:spMkLst>
        </pc:spChg>
        <pc:spChg chg="add del">
          <ac:chgData name="Ken Merrihew" userId="bcb7a1e886d99f07" providerId="LiveId" clId="{CC28AC1E-CD1F-41D9-B00C-1E3C3DD2DF5A}" dt="2020-01-08T20:24:43.408" v="2200" actId="478"/>
          <ac:spMkLst>
            <pc:docMk/>
            <pc:sldMk cId="1725396488" sldId="289"/>
            <ac:spMk id="74" creationId="{B225986E-8901-4668-9E56-A3B9F3CDC43E}"/>
          </ac:spMkLst>
        </pc:spChg>
        <pc:spChg chg="add del">
          <ac:chgData name="Ken Merrihew" userId="bcb7a1e886d99f07" providerId="LiveId" clId="{CC28AC1E-CD1F-41D9-B00C-1E3C3DD2DF5A}" dt="2020-01-08T20:24:43.408" v="2200" actId="478"/>
          <ac:spMkLst>
            <pc:docMk/>
            <pc:sldMk cId="1725396488" sldId="289"/>
            <ac:spMk id="75" creationId="{19BA5D35-4831-4B63-A988-E2768DDA5215}"/>
          </ac:spMkLst>
        </pc:spChg>
        <pc:spChg chg="add del">
          <ac:chgData name="Ken Merrihew" userId="bcb7a1e886d99f07" providerId="LiveId" clId="{CC28AC1E-CD1F-41D9-B00C-1E3C3DD2DF5A}" dt="2020-01-08T20:24:45.734" v="2201" actId="478"/>
          <ac:spMkLst>
            <pc:docMk/>
            <pc:sldMk cId="1725396488" sldId="289"/>
            <ac:spMk id="76" creationId="{0877C669-94E5-4AD0-BB07-DED092B4277C}"/>
          </ac:spMkLst>
        </pc:spChg>
        <pc:spChg chg="add del">
          <ac:chgData name="Ken Merrihew" userId="bcb7a1e886d99f07" providerId="LiveId" clId="{CC28AC1E-CD1F-41D9-B00C-1E3C3DD2DF5A}" dt="2020-01-08T20:24:47.478" v="2202" actId="478"/>
          <ac:spMkLst>
            <pc:docMk/>
            <pc:sldMk cId="1725396488" sldId="289"/>
            <ac:spMk id="77" creationId="{E9FADDAC-4DBD-4D36-AF58-5A78DC867277}"/>
          </ac:spMkLst>
        </pc:spChg>
        <pc:spChg chg="add mod">
          <ac:chgData name="Ken Merrihew" userId="bcb7a1e886d99f07" providerId="LiveId" clId="{CC28AC1E-CD1F-41D9-B00C-1E3C3DD2DF5A}" dt="2020-01-08T20:45:39.455" v="3145" actId="1035"/>
          <ac:spMkLst>
            <pc:docMk/>
            <pc:sldMk cId="1725396488" sldId="289"/>
            <ac:spMk id="78" creationId="{78F79ECB-3F3F-405A-AD12-98B1B49DEF4F}"/>
          </ac:spMkLst>
        </pc:spChg>
        <pc:spChg chg="add del mod">
          <ac:chgData name="Ken Merrihew" userId="bcb7a1e886d99f07" providerId="LiveId" clId="{CC28AC1E-CD1F-41D9-B00C-1E3C3DD2DF5A}" dt="2020-01-08T20:47:25.921" v="3234" actId="1076"/>
          <ac:spMkLst>
            <pc:docMk/>
            <pc:sldMk cId="1725396488" sldId="289"/>
            <ac:spMk id="79" creationId="{56456223-96E6-43C5-8419-562DF91F8A0D}"/>
          </ac:spMkLst>
        </pc:spChg>
        <pc:spChg chg="add mod ord">
          <ac:chgData name="Ken Merrihew" userId="bcb7a1e886d99f07" providerId="LiveId" clId="{CC28AC1E-CD1F-41D9-B00C-1E3C3DD2DF5A}" dt="2020-01-08T20:40:17.750" v="2827" actId="166"/>
          <ac:spMkLst>
            <pc:docMk/>
            <pc:sldMk cId="1725396488" sldId="289"/>
            <ac:spMk id="80" creationId="{5B2D927D-06FB-4800-B41E-D6B137601B22}"/>
          </ac:spMkLst>
        </pc:spChg>
        <pc:spChg chg="add mod ord">
          <ac:chgData name="Ken Merrihew" userId="bcb7a1e886d99f07" providerId="LiveId" clId="{CC28AC1E-CD1F-41D9-B00C-1E3C3DD2DF5A}" dt="2020-01-08T20:40:17.750" v="2827" actId="166"/>
          <ac:spMkLst>
            <pc:docMk/>
            <pc:sldMk cId="1725396488" sldId="289"/>
            <ac:spMk id="81" creationId="{A6499907-37B6-4FDD-AFE5-848914F9AF73}"/>
          </ac:spMkLst>
        </pc:spChg>
        <pc:spChg chg="add del">
          <ac:chgData name="Ken Merrihew" userId="bcb7a1e886d99f07" providerId="LiveId" clId="{CC28AC1E-CD1F-41D9-B00C-1E3C3DD2DF5A}" dt="2020-01-08T20:27:46.580" v="2248" actId="478"/>
          <ac:spMkLst>
            <pc:docMk/>
            <pc:sldMk cId="1725396488" sldId="289"/>
            <ac:spMk id="82" creationId="{C4D3DAD5-11A8-4F11-8C29-9F252F8D6FD8}"/>
          </ac:spMkLst>
        </pc:spChg>
        <pc:spChg chg="add del">
          <ac:chgData name="Ken Merrihew" userId="bcb7a1e886d99f07" providerId="LiveId" clId="{CC28AC1E-CD1F-41D9-B00C-1E3C3DD2DF5A}" dt="2020-01-08T20:24:43.408" v="2200" actId="478"/>
          <ac:spMkLst>
            <pc:docMk/>
            <pc:sldMk cId="1725396488" sldId="289"/>
            <ac:spMk id="83" creationId="{600B57A4-6184-4E9C-A1E8-7B9D5F290701}"/>
          </ac:spMkLst>
        </pc:spChg>
        <pc:spChg chg="add del">
          <ac:chgData name="Ken Merrihew" userId="bcb7a1e886d99f07" providerId="LiveId" clId="{CC28AC1E-CD1F-41D9-B00C-1E3C3DD2DF5A}" dt="2020-01-08T20:25:49.038" v="2228" actId="478"/>
          <ac:spMkLst>
            <pc:docMk/>
            <pc:sldMk cId="1725396488" sldId="289"/>
            <ac:spMk id="84" creationId="{C15A61C8-AE08-426A-A985-1B6C45614F1E}"/>
          </ac:spMkLst>
        </pc:spChg>
        <pc:spChg chg="add del">
          <ac:chgData name="Ken Merrihew" userId="bcb7a1e886d99f07" providerId="LiveId" clId="{CC28AC1E-CD1F-41D9-B00C-1E3C3DD2DF5A}" dt="2020-01-08T20:25:26.094" v="2215" actId="478"/>
          <ac:spMkLst>
            <pc:docMk/>
            <pc:sldMk cId="1725396488" sldId="289"/>
            <ac:spMk id="85" creationId="{8D507E2E-1D91-420A-9668-ACF70EF07895}"/>
          </ac:spMkLst>
        </pc:spChg>
        <pc:spChg chg="add mod">
          <ac:chgData name="Ken Merrihew" userId="bcb7a1e886d99f07" providerId="LiveId" clId="{CC28AC1E-CD1F-41D9-B00C-1E3C3DD2DF5A}" dt="2020-01-08T20:53:26.593" v="3319" actId="1076"/>
          <ac:spMkLst>
            <pc:docMk/>
            <pc:sldMk cId="1725396488" sldId="289"/>
            <ac:spMk id="87" creationId="{5E0C8E9C-D68A-45AF-84F9-218F4509D1A0}"/>
          </ac:spMkLst>
        </pc:spChg>
        <pc:spChg chg="add mod ord">
          <ac:chgData name="Ken Merrihew" userId="bcb7a1e886d99f07" providerId="LiveId" clId="{CC28AC1E-CD1F-41D9-B00C-1E3C3DD2DF5A}" dt="2020-01-08T20:39:40.631" v="2821" actId="166"/>
          <ac:spMkLst>
            <pc:docMk/>
            <pc:sldMk cId="1725396488" sldId="289"/>
            <ac:spMk id="88" creationId="{31E392D0-897D-4B2E-B21C-4E3CF922B79E}"/>
          </ac:spMkLst>
        </pc:spChg>
        <pc:spChg chg="add mod ord">
          <ac:chgData name="Ken Merrihew" userId="bcb7a1e886d99f07" providerId="LiveId" clId="{CC28AC1E-CD1F-41D9-B00C-1E3C3DD2DF5A}" dt="2020-01-08T20:39:40.631" v="2821" actId="166"/>
          <ac:spMkLst>
            <pc:docMk/>
            <pc:sldMk cId="1725396488" sldId="289"/>
            <ac:spMk id="89" creationId="{602B35DE-FB08-462D-BF99-7DBC580AF238}"/>
          </ac:spMkLst>
        </pc:spChg>
        <pc:spChg chg="add mod ord">
          <ac:chgData name="Ken Merrihew" userId="bcb7a1e886d99f07" providerId="LiveId" clId="{CC28AC1E-CD1F-41D9-B00C-1E3C3DD2DF5A}" dt="2020-01-08T20:39:40.631" v="2821" actId="166"/>
          <ac:spMkLst>
            <pc:docMk/>
            <pc:sldMk cId="1725396488" sldId="289"/>
            <ac:spMk id="90" creationId="{9F018EA6-66FF-4AED-A447-2EFFE9A22C55}"/>
          </ac:spMkLst>
        </pc:spChg>
        <pc:spChg chg="add mod">
          <ac:chgData name="Ken Merrihew" userId="bcb7a1e886d99f07" providerId="LiveId" clId="{CC28AC1E-CD1F-41D9-B00C-1E3C3DD2DF5A}" dt="2020-01-08T20:37:40.435" v="2797" actId="14100"/>
          <ac:spMkLst>
            <pc:docMk/>
            <pc:sldMk cId="1725396488" sldId="289"/>
            <ac:spMk id="91" creationId="{6BD415AA-5202-471F-86C7-C0450496E95E}"/>
          </ac:spMkLst>
        </pc:spChg>
        <pc:spChg chg="add mod ord">
          <ac:chgData name="Ken Merrihew" userId="bcb7a1e886d99f07" providerId="LiveId" clId="{CC28AC1E-CD1F-41D9-B00C-1E3C3DD2DF5A}" dt="2020-01-08T20:52:59.218" v="3299" actId="14100"/>
          <ac:spMkLst>
            <pc:docMk/>
            <pc:sldMk cId="1725396488" sldId="289"/>
            <ac:spMk id="93" creationId="{EB11020D-257B-465F-BE94-A349C5EE20BA}"/>
          </ac:spMkLst>
        </pc:spChg>
        <pc:spChg chg="add mod ord">
          <ac:chgData name="Ken Merrihew" userId="bcb7a1e886d99f07" providerId="LiveId" clId="{CC28AC1E-CD1F-41D9-B00C-1E3C3DD2DF5A}" dt="2020-01-08T20:52:29.579" v="3295" actId="1036"/>
          <ac:spMkLst>
            <pc:docMk/>
            <pc:sldMk cId="1725396488" sldId="289"/>
            <ac:spMk id="94" creationId="{6EE9F2E4-1C73-4E8C-BFB3-FD0093ED6E1D}"/>
          </ac:spMkLst>
        </pc:spChg>
        <pc:grpChg chg="add del mod ord">
          <ac:chgData name="Ken Merrihew" userId="bcb7a1e886d99f07" providerId="LiveId" clId="{CC28AC1E-CD1F-41D9-B00C-1E3C3DD2DF5A}" dt="2020-01-08T20:28:05.630" v="2249" actId="165"/>
          <ac:grpSpMkLst>
            <pc:docMk/>
            <pc:sldMk cId="1725396488" sldId="289"/>
            <ac:grpSpMk id="5" creationId="{A049F131-3588-4CD7-93D4-1D424D1C358C}"/>
          </ac:grpSpMkLst>
        </pc:grpChg>
        <pc:grpChg chg="add del mod ord">
          <ac:chgData name="Ken Merrihew" userId="bcb7a1e886d99f07" providerId="LiveId" clId="{CC28AC1E-CD1F-41D9-B00C-1E3C3DD2DF5A}" dt="2020-01-08T20:30:23.915" v="2267" actId="165"/>
          <ac:grpSpMkLst>
            <pc:docMk/>
            <pc:sldMk cId="1725396488" sldId="289"/>
            <ac:grpSpMk id="7" creationId="{DD58D3C1-BEF0-4961-9113-D3593C41AF6B}"/>
          </ac:grpSpMkLst>
        </pc:grpChg>
        <pc:grpChg chg="add del mod">
          <ac:chgData name="Ken Merrihew" userId="bcb7a1e886d99f07" providerId="LiveId" clId="{CC28AC1E-CD1F-41D9-B00C-1E3C3DD2DF5A}" dt="2020-01-08T20:33:34.853" v="2286" actId="165"/>
          <ac:grpSpMkLst>
            <pc:docMk/>
            <pc:sldMk cId="1725396488" sldId="289"/>
            <ac:grpSpMk id="8" creationId="{1193944D-C3E8-4F2A-A666-2D3CAA97F541}"/>
          </ac:grpSpMkLst>
        </pc:grpChg>
        <pc:cxnChg chg="del">
          <ac:chgData name="Ken Merrihew" userId="bcb7a1e886d99f07" providerId="LiveId" clId="{CC28AC1E-CD1F-41D9-B00C-1E3C3DD2DF5A}" dt="2020-01-08T20:24:00.713" v="2196" actId="478"/>
          <ac:cxnSpMkLst>
            <pc:docMk/>
            <pc:sldMk cId="1725396488" sldId="289"/>
            <ac:cxnSpMk id="4" creationId="{AD22CEBD-23CC-4DD5-BB0A-1667DCDC4DEB}"/>
          </ac:cxnSpMkLst>
        </pc:cxnChg>
        <pc:cxnChg chg="del">
          <ac:chgData name="Ken Merrihew" userId="bcb7a1e886d99f07" providerId="LiveId" clId="{CC28AC1E-CD1F-41D9-B00C-1E3C3DD2DF5A}" dt="2020-01-08T20:24:00.713" v="2196" actId="478"/>
          <ac:cxnSpMkLst>
            <pc:docMk/>
            <pc:sldMk cId="1725396488" sldId="289"/>
            <ac:cxnSpMk id="9" creationId="{DE75FB30-2CA1-4DBC-A50D-322EFCF2CD62}"/>
          </ac:cxnSpMkLst>
        </pc:cxnChg>
        <pc:cxnChg chg="del mod">
          <ac:chgData name="Ken Merrihew" userId="bcb7a1e886d99f07" providerId="LiveId" clId="{CC28AC1E-CD1F-41D9-B00C-1E3C3DD2DF5A}" dt="2020-01-08T20:24:00.713" v="2196" actId="478"/>
          <ac:cxnSpMkLst>
            <pc:docMk/>
            <pc:sldMk cId="1725396488" sldId="289"/>
            <ac:cxnSpMk id="10" creationId="{755E5F8B-A729-46E4-92B0-0E079819BE10}"/>
          </ac:cxnSpMkLst>
        </pc:cxnChg>
        <pc:cxnChg chg="del">
          <ac:chgData name="Ken Merrihew" userId="bcb7a1e886d99f07" providerId="LiveId" clId="{CC28AC1E-CD1F-41D9-B00C-1E3C3DD2DF5A}" dt="2020-01-08T20:24:00.713" v="2196" actId="478"/>
          <ac:cxnSpMkLst>
            <pc:docMk/>
            <pc:sldMk cId="1725396488" sldId="289"/>
            <ac:cxnSpMk id="13" creationId="{6C9F69E3-96D1-4E9D-917B-BF1B3DE16700}"/>
          </ac:cxnSpMkLst>
        </pc:cxnChg>
        <pc:cxnChg chg="del mod">
          <ac:chgData name="Ken Merrihew" userId="bcb7a1e886d99f07" providerId="LiveId" clId="{CC28AC1E-CD1F-41D9-B00C-1E3C3DD2DF5A}" dt="2020-01-08T20:24:00.713" v="2196" actId="478"/>
          <ac:cxnSpMkLst>
            <pc:docMk/>
            <pc:sldMk cId="1725396488" sldId="289"/>
            <ac:cxnSpMk id="18" creationId="{37F7B6D7-5030-468B-A173-56C6C9926D45}"/>
          </ac:cxnSpMkLst>
        </pc:cxnChg>
        <pc:cxnChg chg="add del">
          <ac:chgData name="Ken Merrihew" userId="bcb7a1e886d99f07" providerId="LiveId" clId="{CC28AC1E-CD1F-41D9-B00C-1E3C3DD2DF5A}" dt="2020-01-08T20:27:42.022" v="2247" actId="478"/>
          <ac:cxnSpMkLst>
            <pc:docMk/>
            <pc:sldMk cId="1725396488" sldId="289"/>
            <ac:cxnSpMk id="34" creationId="{BFE4E276-D03E-4D85-8F98-6D51C9D92636}"/>
          </ac:cxnSpMkLst>
        </pc:cxnChg>
        <pc:cxnChg chg="add del">
          <ac:chgData name="Ken Merrihew" userId="bcb7a1e886d99f07" providerId="LiveId" clId="{CC28AC1E-CD1F-41D9-B00C-1E3C3DD2DF5A}" dt="2020-01-08T20:27:42.022" v="2247" actId="478"/>
          <ac:cxnSpMkLst>
            <pc:docMk/>
            <pc:sldMk cId="1725396488" sldId="289"/>
            <ac:cxnSpMk id="35" creationId="{4904A23D-E4DC-4287-95F2-A684A55337F4}"/>
          </ac:cxnSpMkLst>
        </pc:cxnChg>
        <pc:cxnChg chg="add del">
          <ac:chgData name="Ken Merrihew" userId="bcb7a1e886d99f07" providerId="LiveId" clId="{CC28AC1E-CD1F-41D9-B00C-1E3C3DD2DF5A}" dt="2020-01-08T20:27:42.022" v="2247" actId="478"/>
          <ac:cxnSpMkLst>
            <pc:docMk/>
            <pc:sldMk cId="1725396488" sldId="289"/>
            <ac:cxnSpMk id="36" creationId="{6E920AF6-C216-451B-9337-62270554C764}"/>
          </ac:cxnSpMkLst>
        </pc:cxnChg>
        <pc:cxnChg chg="add del">
          <ac:chgData name="Ken Merrihew" userId="bcb7a1e886d99f07" providerId="LiveId" clId="{CC28AC1E-CD1F-41D9-B00C-1E3C3DD2DF5A}" dt="2020-01-08T20:27:42.022" v="2247" actId="478"/>
          <ac:cxnSpMkLst>
            <pc:docMk/>
            <pc:sldMk cId="1725396488" sldId="289"/>
            <ac:cxnSpMk id="37" creationId="{E8FAB8E5-1D62-4DE9-9799-03E724D69412}"/>
          </ac:cxnSpMkLst>
        </pc:cxnChg>
        <pc:cxnChg chg="add del">
          <ac:chgData name="Ken Merrihew" userId="bcb7a1e886d99f07" providerId="LiveId" clId="{CC28AC1E-CD1F-41D9-B00C-1E3C3DD2DF5A}" dt="2020-01-08T20:27:42.022" v="2247" actId="478"/>
          <ac:cxnSpMkLst>
            <pc:docMk/>
            <pc:sldMk cId="1725396488" sldId="289"/>
            <ac:cxnSpMk id="38" creationId="{C3F6BF44-4841-47A4-BED7-3025B23A0020}"/>
          </ac:cxnSpMkLst>
        </pc:cxnChg>
        <pc:cxnChg chg="add del">
          <ac:chgData name="Ken Merrihew" userId="bcb7a1e886d99f07" providerId="LiveId" clId="{CC28AC1E-CD1F-41D9-B00C-1E3C3DD2DF5A}" dt="2020-01-08T20:27:42.022" v="2247" actId="478"/>
          <ac:cxnSpMkLst>
            <pc:docMk/>
            <pc:sldMk cId="1725396488" sldId="289"/>
            <ac:cxnSpMk id="39" creationId="{3C226075-62FE-409A-B50C-0FDED541A381}"/>
          </ac:cxnSpMkLst>
        </pc:cxnChg>
        <pc:cxnChg chg="add del">
          <ac:chgData name="Ken Merrihew" userId="bcb7a1e886d99f07" providerId="LiveId" clId="{CC28AC1E-CD1F-41D9-B00C-1E3C3DD2DF5A}" dt="2020-01-08T20:27:42.022" v="2247" actId="478"/>
          <ac:cxnSpMkLst>
            <pc:docMk/>
            <pc:sldMk cId="1725396488" sldId="289"/>
            <ac:cxnSpMk id="40" creationId="{5A8FF90E-64D9-49EA-8B7B-5F9EAD69DCFF}"/>
          </ac:cxnSpMkLst>
        </pc:cxnChg>
        <pc:cxnChg chg="add mod ord topLvl">
          <ac:chgData name="Ken Merrihew" userId="bcb7a1e886d99f07" providerId="LiveId" clId="{CC28AC1E-CD1F-41D9-B00C-1E3C3DD2DF5A}" dt="2020-01-08T20:40:10.542" v="2826" actId="166"/>
          <ac:cxnSpMkLst>
            <pc:docMk/>
            <pc:sldMk cId="1725396488" sldId="289"/>
            <ac:cxnSpMk id="43" creationId="{04E9044F-6D69-498F-A756-946C33980453}"/>
          </ac:cxnSpMkLst>
        </pc:cxnChg>
        <pc:cxnChg chg="add mod ord topLvl">
          <ac:chgData name="Ken Merrihew" userId="bcb7a1e886d99f07" providerId="LiveId" clId="{CC28AC1E-CD1F-41D9-B00C-1E3C3DD2DF5A}" dt="2020-01-08T20:40:10.542" v="2826" actId="166"/>
          <ac:cxnSpMkLst>
            <pc:docMk/>
            <pc:sldMk cId="1725396488" sldId="289"/>
            <ac:cxnSpMk id="44" creationId="{C3D900EA-4DAB-405B-86B0-A3AB8F53F720}"/>
          </ac:cxnSpMkLst>
        </pc:cxnChg>
        <pc:cxnChg chg="add mod ord topLvl">
          <ac:chgData name="Ken Merrihew" userId="bcb7a1e886d99f07" providerId="LiveId" clId="{CC28AC1E-CD1F-41D9-B00C-1E3C3DD2DF5A}" dt="2020-01-08T20:40:10.542" v="2826" actId="166"/>
          <ac:cxnSpMkLst>
            <pc:docMk/>
            <pc:sldMk cId="1725396488" sldId="289"/>
            <ac:cxnSpMk id="45" creationId="{CB229C04-33D6-46B3-AE5B-9D1E0DAD302C}"/>
          </ac:cxnSpMkLst>
        </pc:cxnChg>
        <pc:cxnChg chg="add mod topLvl">
          <ac:chgData name="Ken Merrihew" userId="bcb7a1e886d99f07" providerId="LiveId" clId="{CC28AC1E-CD1F-41D9-B00C-1E3C3DD2DF5A}" dt="2020-01-08T20:33:34.853" v="2286" actId="165"/>
          <ac:cxnSpMkLst>
            <pc:docMk/>
            <pc:sldMk cId="1725396488" sldId="289"/>
            <ac:cxnSpMk id="46" creationId="{C18778D8-2022-4A16-BAF9-18DE6F5C593A}"/>
          </ac:cxnSpMkLst>
        </pc:cxnChg>
        <pc:cxnChg chg="add mod topLvl">
          <ac:chgData name="Ken Merrihew" userId="bcb7a1e886d99f07" providerId="LiveId" clId="{CC28AC1E-CD1F-41D9-B00C-1E3C3DD2DF5A}" dt="2020-01-08T20:33:34.853" v="2286" actId="165"/>
          <ac:cxnSpMkLst>
            <pc:docMk/>
            <pc:sldMk cId="1725396488" sldId="289"/>
            <ac:cxnSpMk id="47" creationId="{CEFFF10C-ED81-4223-BCDB-2202BCA2764F}"/>
          </ac:cxnSpMkLst>
        </pc:cxnChg>
        <pc:cxnChg chg="add mod topLvl">
          <ac:chgData name="Ken Merrihew" userId="bcb7a1e886d99f07" providerId="LiveId" clId="{CC28AC1E-CD1F-41D9-B00C-1E3C3DD2DF5A}" dt="2020-01-08T20:33:34.853" v="2286" actId="165"/>
          <ac:cxnSpMkLst>
            <pc:docMk/>
            <pc:sldMk cId="1725396488" sldId="289"/>
            <ac:cxnSpMk id="48" creationId="{F2ED7BA1-5631-4FDA-8BF9-A2055341D71D}"/>
          </ac:cxnSpMkLst>
        </pc:cxnChg>
        <pc:cxnChg chg="add mod topLvl">
          <ac:chgData name="Ken Merrihew" userId="bcb7a1e886d99f07" providerId="LiveId" clId="{CC28AC1E-CD1F-41D9-B00C-1E3C3DD2DF5A}" dt="2020-01-08T20:33:34.853" v="2286" actId="165"/>
          <ac:cxnSpMkLst>
            <pc:docMk/>
            <pc:sldMk cId="1725396488" sldId="289"/>
            <ac:cxnSpMk id="49" creationId="{3300FD4E-BC23-4B68-9957-8F609DD365D1}"/>
          </ac:cxnSpMkLst>
        </pc:cxnChg>
        <pc:cxnChg chg="add del mod">
          <ac:chgData name="Ken Merrihew" userId="bcb7a1e886d99f07" providerId="LiveId" clId="{CC28AC1E-CD1F-41D9-B00C-1E3C3DD2DF5A}" dt="2020-01-08T20:32:03.347" v="2279" actId="478"/>
          <ac:cxnSpMkLst>
            <pc:docMk/>
            <pc:sldMk cId="1725396488" sldId="289"/>
            <ac:cxnSpMk id="52" creationId="{0B16E374-7696-42DA-991C-19EA9631CC79}"/>
          </ac:cxnSpMkLst>
        </pc:cxnChg>
        <pc:cxnChg chg="add del mod">
          <ac:chgData name="Ken Merrihew" userId="bcb7a1e886d99f07" providerId="LiveId" clId="{CC28AC1E-CD1F-41D9-B00C-1E3C3DD2DF5A}" dt="2020-01-08T20:25:44.397" v="2226" actId="478"/>
          <ac:cxnSpMkLst>
            <pc:docMk/>
            <pc:sldMk cId="1725396488" sldId="289"/>
            <ac:cxnSpMk id="53" creationId="{AA299FBE-1858-4218-92A4-47D0A49CA7EA}"/>
          </ac:cxnSpMkLst>
        </pc:cxnChg>
        <pc:cxnChg chg="add del mod">
          <ac:chgData name="Ken Merrihew" userId="bcb7a1e886d99f07" providerId="LiveId" clId="{CC28AC1E-CD1F-41D9-B00C-1E3C3DD2DF5A}" dt="2020-01-08T20:25:35.515" v="2222" actId="478"/>
          <ac:cxnSpMkLst>
            <pc:docMk/>
            <pc:sldMk cId="1725396488" sldId="289"/>
            <ac:cxnSpMk id="54" creationId="{D388BFBD-263B-4665-A6CD-A546C5B84989}"/>
          </ac:cxnSpMkLst>
        </pc:cxnChg>
        <pc:cxnChg chg="add del mod">
          <ac:chgData name="Ken Merrihew" userId="bcb7a1e886d99f07" providerId="LiveId" clId="{CC28AC1E-CD1F-41D9-B00C-1E3C3DD2DF5A}" dt="2020-01-08T20:25:39.480" v="2225" actId="478"/>
          <ac:cxnSpMkLst>
            <pc:docMk/>
            <pc:sldMk cId="1725396488" sldId="289"/>
            <ac:cxnSpMk id="55" creationId="{2EFE70A6-CFC8-49A0-B8BC-3880714EA25E}"/>
          </ac:cxnSpMkLst>
        </pc:cxnChg>
        <pc:cxnChg chg="add del mod">
          <ac:chgData name="Ken Merrihew" userId="bcb7a1e886d99f07" providerId="LiveId" clId="{CC28AC1E-CD1F-41D9-B00C-1E3C3DD2DF5A}" dt="2020-01-08T20:50:41.163" v="3271" actId="478"/>
          <ac:cxnSpMkLst>
            <pc:docMk/>
            <pc:sldMk cId="1725396488" sldId="289"/>
            <ac:cxnSpMk id="56" creationId="{028E7082-9E13-4E88-A4A6-5F5B1E4FDFC1}"/>
          </ac:cxnSpMkLst>
        </pc:cxnChg>
        <pc:cxnChg chg="add del mod">
          <ac:chgData name="Ken Merrihew" userId="bcb7a1e886d99f07" providerId="LiveId" clId="{CC28AC1E-CD1F-41D9-B00C-1E3C3DD2DF5A}" dt="2020-01-08T20:25:36.601" v="2223" actId="478"/>
          <ac:cxnSpMkLst>
            <pc:docMk/>
            <pc:sldMk cId="1725396488" sldId="289"/>
            <ac:cxnSpMk id="57" creationId="{96E8FC02-CD8F-4562-9FC0-6B60745DE30E}"/>
          </ac:cxnSpMkLst>
        </pc:cxnChg>
        <pc:cxnChg chg="add del mod">
          <ac:chgData name="Ken Merrihew" userId="bcb7a1e886d99f07" providerId="LiveId" clId="{CC28AC1E-CD1F-41D9-B00C-1E3C3DD2DF5A}" dt="2020-01-08T20:32:07.345" v="2280" actId="478"/>
          <ac:cxnSpMkLst>
            <pc:docMk/>
            <pc:sldMk cId="1725396488" sldId="289"/>
            <ac:cxnSpMk id="58" creationId="{AA1DAE18-5A4B-446C-BB18-F500695B7011}"/>
          </ac:cxnSpMkLst>
        </pc:cxnChg>
        <pc:cxnChg chg="add del mod">
          <ac:chgData name="Ken Merrihew" userId="bcb7a1e886d99f07" providerId="LiveId" clId="{CC28AC1E-CD1F-41D9-B00C-1E3C3DD2DF5A}" dt="2020-01-08T20:25:46.140" v="2227" actId="478"/>
          <ac:cxnSpMkLst>
            <pc:docMk/>
            <pc:sldMk cId="1725396488" sldId="289"/>
            <ac:cxnSpMk id="59" creationId="{FC611DB5-7D47-4F20-A2A5-719C29F83CA4}"/>
          </ac:cxnSpMkLst>
        </pc:cxnChg>
        <pc:cxnChg chg="add del mod">
          <ac:chgData name="Ken Merrihew" userId="bcb7a1e886d99f07" providerId="LiveId" clId="{CC28AC1E-CD1F-41D9-B00C-1E3C3DD2DF5A}" dt="2020-01-08T20:24:43.408" v="2200" actId="478"/>
          <ac:cxnSpMkLst>
            <pc:docMk/>
            <pc:sldMk cId="1725396488" sldId="289"/>
            <ac:cxnSpMk id="60" creationId="{A2A9E238-B5E5-45C0-B32A-DE7AAD987152}"/>
          </ac:cxnSpMkLst>
        </pc:cxnChg>
        <pc:cxnChg chg="add del mod">
          <ac:chgData name="Ken Merrihew" userId="bcb7a1e886d99f07" providerId="LiveId" clId="{CC28AC1E-CD1F-41D9-B00C-1E3C3DD2DF5A}" dt="2020-01-08T20:24:43.408" v="2200" actId="478"/>
          <ac:cxnSpMkLst>
            <pc:docMk/>
            <pc:sldMk cId="1725396488" sldId="289"/>
            <ac:cxnSpMk id="61" creationId="{BA189EB3-98D9-405E-B32E-C965DB74F6A5}"/>
          </ac:cxnSpMkLst>
        </pc:cxnChg>
        <pc:cxnChg chg="add del mod">
          <ac:chgData name="Ken Merrihew" userId="bcb7a1e886d99f07" providerId="LiveId" clId="{CC28AC1E-CD1F-41D9-B00C-1E3C3DD2DF5A}" dt="2020-01-08T20:24:43.408" v="2200" actId="478"/>
          <ac:cxnSpMkLst>
            <pc:docMk/>
            <pc:sldMk cId="1725396488" sldId="289"/>
            <ac:cxnSpMk id="62" creationId="{27F94AC6-4606-46E9-B237-F54EC5E58D3A}"/>
          </ac:cxnSpMkLst>
        </pc:cxnChg>
        <pc:cxnChg chg="add del mod">
          <ac:chgData name="Ken Merrihew" userId="bcb7a1e886d99f07" providerId="LiveId" clId="{CC28AC1E-CD1F-41D9-B00C-1E3C3DD2DF5A}" dt="2020-01-08T20:45:33.163" v="3123" actId="1035"/>
          <ac:cxnSpMkLst>
            <pc:docMk/>
            <pc:sldMk cId="1725396488" sldId="289"/>
            <ac:cxnSpMk id="63" creationId="{FA4A23EB-CAA0-45BA-AB28-16A9663F5376}"/>
          </ac:cxnSpMkLst>
        </pc:cxnChg>
        <pc:cxnChg chg="add del mod">
          <ac:chgData name="Ken Merrihew" userId="bcb7a1e886d99f07" providerId="LiveId" clId="{CC28AC1E-CD1F-41D9-B00C-1E3C3DD2DF5A}" dt="2020-01-08T20:25:27.728" v="2216" actId="478"/>
          <ac:cxnSpMkLst>
            <pc:docMk/>
            <pc:sldMk cId="1725396488" sldId="289"/>
            <ac:cxnSpMk id="64" creationId="{CFD9A00E-90CE-4437-A8C0-53B56BAC34BA}"/>
          </ac:cxnSpMkLst>
        </pc:cxnChg>
        <pc:cxnChg chg="add del mod">
          <ac:chgData name="Ken Merrihew" userId="bcb7a1e886d99f07" providerId="LiveId" clId="{CC28AC1E-CD1F-41D9-B00C-1E3C3DD2DF5A}" dt="2020-01-08T20:52:00.214" v="3278" actId="1582"/>
          <ac:cxnSpMkLst>
            <pc:docMk/>
            <pc:sldMk cId="1725396488" sldId="289"/>
            <ac:cxnSpMk id="65" creationId="{94C7F8A0-8197-470C-8112-50F216117508}"/>
          </ac:cxnSpMkLst>
        </pc:cxnChg>
        <pc:cxnChg chg="add del mod topLvl">
          <ac:chgData name="Ken Merrihew" userId="bcb7a1e886d99f07" providerId="LiveId" clId="{CC28AC1E-CD1F-41D9-B00C-1E3C3DD2DF5A}" dt="2020-01-08T20:33:06.306" v="2283" actId="478"/>
          <ac:cxnSpMkLst>
            <pc:docMk/>
            <pc:sldMk cId="1725396488" sldId="289"/>
            <ac:cxnSpMk id="86" creationId="{E7250C22-926C-4E7B-A87B-4A8D251805B6}"/>
          </ac:cxnSpMkLst>
        </pc:cxnChg>
        <pc:cxnChg chg="add mod">
          <ac:chgData name="Ken Merrihew" userId="bcb7a1e886d99f07" providerId="LiveId" clId="{CC28AC1E-CD1F-41D9-B00C-1E3C3DD2DF5A}" dt="2020-01-08T20:53:31.763" v="3328" actId="1035"/>
          <ac:cxnSpMkLst>
            <pc:docMk/>
            <pc:sldMk cId="1725396488" sldId="289"/>
            <ac:cxnSpMk id="92" creationId="{71B9928B-D166-4C3F-9A2E-10C0FDAD7948}"/>
          </ac:cxnSpMkLst>
        </pc:cxnChg>
      </pc:sldChg>
      <pc:sldChg chg="add del">
        <pc:chgData name="Ken Merrihew" userId="bcb7a1e886d99f07" providerId="LiveId" clId="{CC28AC1E-CD1F-41D9-B00C-1E3C3DD2DF5A}" dt="2020-01-08T21:54:50.423" v="3342" actId="47"/>
        <pc:sldMkLst>
          <pc:docMk/>
          <pc:sldMk cId="882001260" sldId="290"/>
        </pc:sldMkLst>
      </pc:sldChg>
      <pc:sldChg chg="add">
        <pc:chgData name="Ken Merrihew" userId="bcb7a1e886d99f07" providerId="LiveId" clId="{CC28AC1E-CD1F-41D9-B00C-1E3C3DD2DF5A}" dt="2020-01-08T22:19:57.729" v="3388"/>
        <pc:sldMkLst>
          <pc:docMk/>
          <pc:sldMk cId="906451784" sldId="291"/>
        </pc:sldMkLst>
      </pc:sldChg>
      <pc:sldChg chg="add">
        <pc:chgData name="Ken Merrihew" userId="bcb7a1e886d99f07" providerId="LiveId" clId="{CC28AC1E-CD1F-41D9-B00C-1E3C3DD2DF5A}" dt="2020-01-08T22:20:02.838" v="3389"/>
        <pc:sldMkLst>
          <pc:docMk/>
          <pc:sldMk cId="222759579"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4050890" y="3803516"/>
            <a:ext cx="407055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11.21 - </a:t>
            </a:r>
            <a:r>
              <a:rPr lang="en-US" sz="6600">
                <a:effectLst>
                  <a:glow rad="254000">
                    <a:srgbClr val="E66914">
                      <a:alpha val="75000"/>
                    </a:srgbClr>
                  </a:glow>
                </a:effectLst>
                <a:latin typeface="Black Chancery" pitchFamily="2" charset="0"/>
              </a:rPr>
              <a:t>12.13</a:t>
            </a:r>
            <a:endParaRPr lang="en-US" sz="6600" dirty="0">
              <a:effectLst>
                <a:glow rad="254000">
                  <a:srgbClr val="E66914">
                    <a:alpha val="75000"/>
                  </a:srgbClr>
                </a:glow>
              </a:effectLst>
              <a:latin typeface="Black Chancery" pitchFamily="2" charset="0"/>
            </a:endParaRP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6008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Dec. 16, 167 BC</a:t>
            </a:r>
            <a:endParaRPr lang="en-US" sz="49600" i="1"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2577DE12-466F-424E-B413-2EE7227D3FA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47842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0A0D835F-BB3C-4EC5-A97E-BA25C62D21B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9142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82164AD-7529-4F55-9D7E-F7749DDCCFBC}"/>
              </a:ext>
            </a:extLst>
          </p:cNvPr>
          <p:cNvSpPr/>
          <p:nvPr/>
        </p:nvSpPr>
        <p:spPr>
          <a:xfrm>
            <a:off x="457200" y="2946737"/>
            <a:ext cx="5971309" cy="685800"/>
          </a:xfrm>
          <a:custGeom>
            <a:avLst/>
            <a:gdLst>
              <a:gd name="connsiteX0" fmla="*/ 0 w 5971309"/>
              <a:gd name="connsiteY0" fmla="*/ 0 h 685800"/>
              <a:gd name="connsiteX1" fmla="*/ 5971309 w 5971309"/>
              <a:gd name="connsiteY1" fmla="*/ 0 h 685800"/>
              <a:gd name="connsiteX2" fmla="*/ 5971309 w 5971309"/>
              <a:gd name="connsiteY2" fmla="*/ 685800 h 685800"/>
              <a:gd name="connsiteX3" fmla="*/ 0 w 5971309"/>
              <a:gd name="connsiteY3" fmla="*/ 685800 h 685800"/>
              <a:gd name="connsiteX4" fmla="*/ 0 w 5971309"/>
              <a:gd name="connsiteY4" fmla="*/ 0 h 685800"/>
              <a:gd name="connsiteX0" fmla="*/ 0 w 5971309"/>
              <a:gd name="connsiteY0" fmla="*/ 0 h 685800"/>
              <a:gd name="connsiteX1" fmla="*/ 5971309 w 5971309"/>
              <a:gd name="connsiteY1" fmla="*/ 0 h 685800"/>
              <a:gd name="connsiteX2" fmla="*/ 5965767 w 5971309"/>
              <a:gd name="connsiteY2" fmla="*/ 334019 h 685800"/>
              <a:gd name="connsiteX3" fmla="*/ 5971309 w 5971309"/>
              <a:gd name="connsiteY3" fmla="*/ 685800 h 685800"/>
              <a:gd name="connsiteX4" fmla="*/ 0 w 5971309"/>
              <a:gd name="connsiteY4" fmla="*/ 685800 h 685800"/>
              <a:gd name="connsiteX5" fmla="*/ 0 w 5971309"/>
              <a:gd name="connsiteY5" fmla="*/ 0 h 685800"/>
              <a:gd name="connsiteX0" fmla="*/ 0 w 5971309"/>
              <a:gd name="connsiteY0" fmla="*/ 0 h 685800"/>
              <a:gd name="connsiteX1" fmla="*/ 5971309 w 5971309"/>
              <a:gd name="connsiteY1" fmla="*/ 0 h 685800"/>
              <a:gd name="connsiteX2" fmla="*/ 5866015 w 5971309"/>
              <a:gd name="connsiteY2" fmla="*/ 339561 h 685800"/>
              <a:gd name="connsiteX3" fmla="*/ 5971309 w 5971309"/>
              <a:gd name="connsiteY3" fmla="*/ 685800 h 685800"/>
              <a:gd name="connsiteX4" fmla="*/ 0 w 5971309"/>
              <a:gd name="connsiteY4" fmla="*/ 685800 h 685800"/>
              <a:gd name="connsiteX5" fmla="*/ 0 w 5971309"/>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1309" h="685800">
                <a:moveTo>
                  <a:pt x="0" y="0"/>
                </a:moveTo>
                <a:lnTo>
                  <a:pt x="5971309" y="0"/>
                </a:lnTo>
                <a:cubicBezTo>
                  <a:pt x="5969462" y="111340"/>
                  <a:pt x="5867862" y="228221"/>
                  <a:pt x="5866015" y="339561"/>
                </a:cubicBezTo>
                <a:cubicBezTo>
                  <a:pt x="5867862" y="456821"/>
                  <a:pt x="5969462" y="568540"/>
                  <a:pt x="5971309" y="685800"/>
                </a:cubicBezTo>
                <a:lnTo>
                  <a:pt x="0" y="685800"/>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90" name="Rectangle 89">
            <a:extLst>
              <a:ext uri="{FF2B5EF4-FFF2-40B4-BE49-F238E27FC236}">
                <a16:creationId xmlns:a16="http://schemas.microsoft.com/office/drawing/2014/main" id="{9BD7B51A-91B5-4870-8727-B331D18DFE04}"/>
              </a:ext>
            </a:extLst>
          </p:cNvPr>
          <p:cNvSpPr/>
          <p:nvPr/>
        </p:nvSpPr>
        <p:spPr>
          <a:xfrm>
            <a:off x="466165" y="2963197"/>
            <a:ext cx="5433190"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72625671-08D4-41BA-A7EF-A72F594C5D31}"/>
              </a:ext>
            </a:extLst>
          </p:cNvPr>
          <p:cNvCxnSpPr>
            <a:cxnSpLocks/>
          </p:cNvCxnSpPr>
          <p:nvPr/>
        </p:nvCxnSpPr>
        <p:spPr>
          <a:xfrm flipH="1" flipV="1">
            <a:off x="3618268" y="3711677"/>
            <a:ext cx="605914" cy="52014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9A9C9C7-3F2A-46F5-8F95-25FC97F49617}"/>
              </a:ext>
            </a:extLst>
          </p:cNvPr>
          <p:cNvSpPr txBox="1"/>
          <p:nvPr/>
        </p:nvSpPr>
        <p:spPr>
          <a:xfrm>
            <a:off x="3315957" y="4231822"/>
            <a:ext cx="182628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 11:1-35</a:t>
            </a:r>
            <a:endParaRPr lang="en-US" sz="2000" b="1" dirty="0"/>
          </a:p>
          <a:p>
            <a:pPr algn="ctr"/>
            <a:r>
              <a:rPr lang="en-US" sz="2000" b="1" dirty="0">
                <a:solidFill>
                  <a:schemeClr val="accent2">
                    <a:lumMod val="50000"/>
                  </a:schemeClr>
                </a:solidFill>
              </a:rPr>
              <a:t>(325-145 BC)</a:t>
            </a:r>
          </a:p>
        </p:txBody>
      </p:sp>
      <p:cxnSp>
        <p:nvCxnSpPr>
          <p:cNvPr id="82" name="Straight Connector 81">
            <a:extLst>
              <a:ext uri="{FF2B5EF4-FFF2-40B4-BE49-F238E27FC236}">
                <a16:creationId xmlns:a16="http://schemas.microsoft.com/office/drawing/2014/main" id="{F2D727C6-7E03-4173-A5C6-C944A857EFB9}"/>
              </a:ext>
            </a:extLst>
          </p:cNvPr>
          <p:cNvCxnSpPr/>
          <p:nvPr/>
        </p:nvCxnSpPr>
        <p:spPr>
          <a:xfrm rot="5400000">
            <a:off x="858937"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C74F7BB-0984-4592-A2F7-F07D475232DD}"/>
              </a:ext>
            </a:extLst>
          </p:cNvPr>
          <p:cNvCxnSpPr/>
          <p:nvPr/>
        </p:nvCxnSpPr>
        <p:spPr>
          <a:xfrm rot="5400000">
            <a:off x="1603575"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6C5530-344E-4E71-910B-515865A2DC70}"/>
              </a:ext>
            </a:extLst>
          </p:cNvPr>
          <p:cNvCxnSpPr/>
          <p:nvPr/>
        </p:nvCxnSpPr>
        <p:spPr>
          <a:xfrm rot="5400000">
            <a:off x="2348212"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9EE5F1-5A3E-4CB3-A35C-B8A8414C292D}"/>
              </a:ext>
            </a:extLst>
          </p:cNvPr>
          <p:cNvCxnSpPr/>
          <p:nvPr/>
        </p:nvCxnSpPr>
        <p:spPr>
          <a:xfrm rot="5400000">
            <a:off x="3092849"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07AD39B-74E8-4C9A-8406-F9DA64B0A94E}"/>
              </a:ext>
            </a:extLst>
          </p:cNvPr>
          <p:cNvCxnSpPr/>
          <p:nvPr/>
        </p:nvCxnSpPr>
        <p:spPr>
          <a:xfrm rot="5400000">
            <a:off x="3837487"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149570A-AC57-4F93-81E6-61456B6A4FF3}"/>
              </a:ext>
            </a:extLst>
          </p:cNvPr>
          <p:cNvCxnSpPr/>
          <p:nvPr/>
        </p:nvCxnSpPr>
        <p:spPr>
          <a:xfrm rot="5400000">
            <a:off x="4582124"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8D70653-7FA3-4BB6-9D9F-B110E0370F9A}"/>
              </a:ext>
            </a:extLst>
          </p:cNvPr>
          <p:cNvCxnSpPr/>
          <p:nvPr/>
        </p:nvCxnSpPr>
        <p:spPr>
          <a:xfrm rot="5400000">
            <a:off x="5326761"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EDC0289-ED91-4070-A0C2-2B86FDBB4638}"/>
              </a:ext>
            </a:extLst>
          </p:cNvPr>
          <p:cNvSpPr txBox="1"/>
          <p:nvPr/>
        </p:nvSpPr>
        <p:spPr>
          <a:xfrm>
            <a:off x="743359" y="3086849"/>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300 BC</a:t>
            </a:r>
          </a:p>
        </p:txBody>
      </p:sp>
      <p:sp>
        <p:nvSpPr>
          <p:cNvPr id="97" name="TextBox 96">
            <a:extLst>
              <a:ext uri="{FF2B5EF4-FFF2-40B4-BE49-F238E27FC236}">
                <a16:creationId xmlns:a16="http://schemas.microsoft.com/office/drawing/2014/main" id="{C8C84190-5C67-4EAE-96F4-686D6949A324}"/>
              </a:ext>
            </a:extLst>
          </p:cNvPr>
          <p:cNvSpPr txBox="1"/>
          <p:nvPr/>
        </p:nvSpPr>
        <p:spPr>
          <a:xfrm>
            <a:off x="2227944"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250 BC</a:t>
            </a:r>
          </a:p>
        </p:txBody>
      </p:sp>
      <p:sp>
        <p:nvSpPr>
          <p:cNvPr id="99" name="TextBox 98">
            <a:extLst>
              <a:ext uri="{FF2B5EF4-FFF2-40B4-BE49-F238E27FC236}">
                <a16:creationId xmlns:a16="http://schemas.microsoft.com/office/drawing/2014/main" id="{C1B74119-09C6-4C18-A026-FAC2B0F8F22D}"/>
              </a:ext>
            </a:extLst>
          </p:cNvPr>
          <p:cNvSpPr txBox="1"/>
          <p:nvPr/>
        </p:nvSpPr>
        <p:spPr>
          <a:xfrm>
            <a:off x="3717754"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100" name="TextBox 99">
            <a:extLst>
              <a:ext uri="{FF2B5EF4-FFF2-40B4-BE49-F238E27FC236}">
                <a16:creationId xmlns:a16="http://schemas.microsoft.com/office/drawing/2014/main" id="{3D32A832-2A48-4AF0-A5F9-438E8635FA43}"/>
              </a:ext>
            </a:extLst>
          </p:cNvPr>
          <p:cNvSpPr txBox="1"/>
          <p:nvPr/>
        </p:nvSpPr>
        <p:spPr>
          <a:xfrm>
            <a:off x="521081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150 BC</a:t>
            </a:r>
          </a:p>
        </p:txBody>
      </p:sp>
      <p:sp>
        <p:nvSpPr>
          <p:cNvPr id="131" name="TextBox 130">
            <a:extLst>
              <a:ext uri="{FF2B5EF4-FFF2-40B4-BE49-F238E27FC236}">
                <a16:creationId xmlns:a16="http://schemas.microsoft.com/office/drawing/2014/main" id="{4F4EBDA1-9701-4713-AD9F-A38366AF3990}"/>
              </a:ext>
            </a:extLst>
          </p:cNvPr>
          <p:cNvSpPr txBox="1"/>
          <p:nvPr/>
        </p:nvSpPr>
        <p:spPr>
          <a:xfrm>
            <a:off x="457200" y="941443"/>
            <a:ext cx="826008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135 fulfilled prophecies in Daniel 11:1-35</a:t>
            </a:r>
            <a:endParaRPr lang="en-US" sz="49600" i="1" dirty="0">
              <a:solidFill>
                <a:schemeClr val="bg1"/>
              </a:solidFill>
              <a:effectLst>
                <a:outerShdw blurRad="38100" dist="38100" dir="2700000" algn="tl">
                  <a:srgbClr val="000000">
                    <a:alpha val="43137"/>
                  </a:srgbClr>
                </a:outerShdw>
              </a:effectLst>
            </a:endParaRPr>
          </a:p>
        </p:txBody>
      </p:sp>
      <p:sp>
        <p:nvSpPr>
          <p:cNvPr id="132" name="TextBox 131">
            <a:extLst>
              <a:ext uri="{FF2B5EF4-FFF2-40B4-BE49-F238E27FC236}">
                <a16:creationId xmlns:a16="http://schemas.microsoft.com/office/drawing/2014/main" id="{506A572D-7C45-4156-9683-025E96CEB2C1}"/>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408158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10" presetClass="entr" presetSubtype="0" fill="hold"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500"/>
                                        <p:tgtEl>
                                          <p:spTgt spid="82"/>
                                        </p:tgtEl>
                                      </p:cBhvr>
                                    </p:animEffect>
                                  </p:childTnLst>
                                </p:cTn>
                              </p:par>
                              <p:par>
                                <p:cTn id="15" presetID="10"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par>
                                <p:cTn id="18" presetID="10" presetClass="entr" presetSubtype="0" fill="hold"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par>
                                <p:cTn id="27" presetID="10"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par>
                                <p:cTn id="30" presetID="10"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fade">
                                      <p:cBhvr>
                                        <p:cTn id="41" dur="500"/>
                                        <p:tgtEl>
                                          <p:spTgt spid="9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500"/>
                                        <p:tgtEl>
                                          <p:spTgt spid="10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down)">
                                      <p:cBhvr>
                                        <p:cTn id="52" dur="500"/>
                                        <p:tgtEl>
                                          <p:spTgt spid="91"/>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0" grpId="0" animBg="1"/>
      <p:bldP spid="104" grpId="0" animBg="1"/>
      <p:bldP spid="95" grpId="0" animBg="1"/>
      <p:bldP spid="97" grpId="0" animBg="1"/>
      <p:bldP spid="99" grpId="0" animBg="1"/>
      <p:bldP spid="100" grpId="0" animBg="1"/>
      <p:bldP spid="1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6DA804F9-4CD5-40D0-959C-133A9CD26C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61" b="98788" l="10000" r="97273">
                        <a14:foregroundMark x1="42273" y1="9394" x2="42273" y2="9394"/>
                        <a14:foregroundMark x1="45909" y1="6061" x2="45909" y2="6061"/>
                        <a14:foregroundMark x1="52273" y1="90303" x2="52273" y2="90303"/>
                        <a14:foregroundMark x1="22273" y1="90606" x2="22273" y2="90606"/>
                        <a14:foregroundMark x1="16818" y1="91212" x2="51818" y2="98788"/>
                        <a14:foregroundMark x1="51818" y1="98788" x2="67727" y2="98485"/>
                        <a14:foregroundMark x1="67727" y1="98485" x2="74545" y2="96061"/>
                        <a14:foregroundMark x1="97273" y1="98788" x2="97273" y2="98788"/>
                      </a14:backgroundRemoval>
                    </a14:imgEffect>
                  </a14:imgLayer>
                </a14:imgProps>
              </a:ext>
              <a:ext uri="{28A0092B-C50C-407E-A947-70E740481C1C}">
                <a14:useLocalDpi xmlns:a14="http://schemas.microsoft.com/office/drawing/2010/main" val="0"/>
              </a:ext>
            </a:extLst>
          </a:blip>
          <a:srcRect t="84131"/>
          <a:stretch/>
        </p:blipFill>
        <p:spPr bwMode="auto">
          <a:xfrm>
            <a:off x="3037988" y="4665407"/>
            <a:ext cx="3068022" cy="730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132" name="TextBox 131">
            <a:extLst>
              <a:ext uri="{FF2B5EF4-FFF2-40B4-BE49-F238E27FC236}">
                <a16:creationId xmlns:a16="http://schemas.microsoft.com/office/drawing/2014/main" id="{506A572D-7C45-4156-9683-025E96CEB2C1}"/>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pic>
        <p:nvPicPr>
          <p:cNvPr id="3074" name="Picture 2">
            <a:extLst>
              <a:ext uri="{FF2B5EF4-FFF2-40B4-BE49-F238E27FC236}">
                <a16:creationId xmlns:a16="http://schemas.microsoft.com/office/drawing/2014/main" id="{736DB55C-951B-47EB-9095-E0E9CA3DB09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61" b="98788" l="10000" r="97273">
                        <a14:foregroundMark x1="42273" y1="9394" x2="42273" y2="9394"/>
                        <a14:foregroundMark x1="45909" y1="6061" x2="45909" y2="6061"/>
                        <a14:foregroundMark x1="52273" y1="90303" x2="52273" y2="90303"/>
                        <a14:foregroundMark x1="22273" y1="90606" x2="22273" y2="90606"/>
                        <a14:foregroundMark x1="16818" y1="91212" x2="51818" y2="98788"/>
                        <a14:foregroundMark x1="51818" y1="98788" x2="67727" y2="98485"/>
                        <a14:foregroundMark x1="67727" y1="98485" x2="74545" y2="96061"/>
                        <a14:foregroundMark x1="97273" y1="98788" x2="97273" y2="98788"/>
                      </a14:backgroundRemoval>
                    </a14:imgEffect>
                  </a14:imgLayer>
                </a14:imgProps>
              </a:ext>
              <a:ext uri="{28A0092B-C50C-407E-A947-70E740481C1C}">
                <a14:useLocalDpi xmlns:a14="http://schemas.microsoft.com/office/drawing/2010/main" val="0"/>
              </a:ext>
            </a:extLst>
          </a:blip>
          <a:srcRect b="12023"/>
          <a:stretch/>
        </p:blipFill>
        <p:spPr bwMode="auto">
          <a:xfrm>
            <a:off x="3037989" y="764192"/>
            <a:ext cx="3068022" cy="4048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16DCA604-AB75-4B22-8076-56DB298CA2C9}"/>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061" b="98788" l="10000" r="97273">
                        <a14:foregroundMark x1="42273" y1="9394" x2="42273" y2="9394"/>
                        <a14:foregroundMark x1="45909" y1="6061" x2="45909" y2="6061"/>
                        <a14:foregroundMark x1="97273" y1="98788" x2="97273" y2="98788"/>
                        <a14:foregroundMark x1="32727" y1="81515" x2="32727" y2="81515"/>
                        <a14:foregroundMark x1="21818" y1="72424" x2="26818" y2="77273"/>
                        <a14:foregroundMark x1="22727" y1="74848" x2="28182" y2="79091"/>
                        <a14:foregroundMark x1="22273" y1="72424" x2="19545" y2="71515"/>
                        <a14:foregroundMark x1="40000" y1="85455" x2="47273" y2="89697"/>
                        <a14:foregroundMark x1="41818" y1="86364" x2="41818" y2="86364"/>
                        <a14:foregroundMark x1="42273" y1="87273" x2="42273" y2="87273"/>
                        <a14:foregroundMark x1="39545" y1="85758" x2="43636" y2="87576"/>
                        <a14:backgroundMark x1="24091" y1="92424" x2="24091" y2="92424"/>
                        <a14:backgroundMark x1="18636" y1="91212" x2="28501" y2="91986"/>
                        <a14:backgroundMark x1="37675" y1="95148" x2="69545" y2="98485"/>
                        <a14:backgroundMark x1="14545" y1="92727" x2="32452" y2="94602"/>
                        <a14:backgroundMark x1="69545" y1="98485" x2="78636" y2="95758"/>
                        <a14:backgroundMark x1="41364" y1="93636" x2="41364" y2="93636"/>
                      </a14:backgroundRemoval>
                    </a14:imgEffect>
                    <a14:imgEffect>
                      <a14:sharpenSoften amount="-50000"/>
                    </a14:imgEffect>
                    <a14:imgEffect>
                      <a14:saturation sat="0"/>
                    </a14:imgEffect>
                    <a14:imgEffect>
                      <a14:brightnessContrast bright="-66000" contrast="55000"/>
                    </a14:imgEffect>
                  </a14:imgLayer>
                </a14:imgProps>
              </a:ext>
              <a:ext uri="{28A0092B-C50C-407E-A947-70E740481C1C}">
                <a14:useLocalDpi xmlns:a14="http://schemas.microsoft.com/office/drawing/2010/main" val="0"/>
              </a:ext>
            </a:extLst>
          </a:blip>
          <a:srcRect b="1448"/>
          <a:stretch/>
        </p:blipFill>
        <p:spPr bwMode="auto">
          <a:xfrm>
            <a:off x="3037989" y="655544"/>
            <a:ext cx="3068022" cy="4709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3BF0BB-84B2-47CA-ABBD-F76DE597137F}"/>
              </a:ext>
            </a:extLst>
          </p:cNvPr>
          <p:cNvSpPr txBox="1"/>
          <p:nvPr/>
        </p:nvSpPr>
        <p:spPr>
          <a:xfrm>
            <a:off x="3540677" y="5284839"/>
            <a:ext cx="119932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Anti</a:t>
            </a:r>
          </a:p>
        </p:txBody>
      </p:sp>
      <p:sp>
        <p:nvSpPr>
          <p:cNvPr id="31" name="TextBox 30">
            <a:extLst>
              <a:ext uri="{FF2B5EF4-FFF2-40B4-BE49-F238E27FC236}">
                <a16:creationId xmlns:a16="http://schemas.microsoft.com/office/drawing/2014/main" id="{34290218-D45E-4BF3-A4AB-232B6C32CE93}"/>
              </a:ext>
            </a:extLst>
          </p:cNvPr>
          <p:cNvSpPr txBox="1"/>
          <p:nvPr/>
        </p:nvSpPr>
        <p:spPr>
          <a:xfrm>
            <a:off x="4226478" y="5285557"/>
            <a:ext cx="1130472" cy="584775"/>
          </a:xfrm>
          <a:prstGeom prst="rect">
            <a:avLst/>
          </a:prstGeom>
          <a:noFill/>
        </p:spPr>
        <p:txBody>
          <a:bodyPr wrap="square" rtlCol="0">
            <a:spAutoFit/>
          </a:bodyPr>
          <a:lstStyle/>
          <a:p>
            <a:r>
              <a:rPr lang="en-US" sz="3200" dirty="0" err="1">
                <a:solidFill>
                  <a:schemeClr val="bg1"/>
                </a:solidFill>
                <a:effectLst>
                  <a:outerShdw blurRad="38100" dist="38100" dir="2700000" algn="tl">
                    <a:srgbClr val="000000">
                      <a:alpha val="43137"/>
                    </a:srgbClr>
                  </a:outerShdw>
                </a:effectLst>
              </a:rPr>
              <a:t>christ</a:t>
            </a:r>
            <a:endParaRPr lang="en-US" sz="32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EC834B1-5B57-4502-9A64-3ECE3E3CD99D}"/>
              </a:ext>
            </a:extLst>
          </p:cNvPr>
          <p:cNvSpPr txBox="1"/>
          <p:nvPr/>
        </p:nvSpPr>
        <p:spPr>
          <a:xfrm>
            <a:off x="4186084" y="1568245"/>
            <a:ext cx="771832" cy="1446550"/>
          </a:xfrm>
          <a:prstGeom prst="rect">
            <a:avLst/>
          </a:prstGeom>
          <a:noFill/>
        </p:spPr>
        <p:txBody>
          <a:bodyPr wrap="square" rtlCol="0">
            <a:spAutoFit/>
          </a:bodyPr>
          <a:lstStyle/>
          <a:p>
            <a:pPr algn="ctr"/>
            <a:r>
              <a:rPr lang="en-US" sz="8800" dirty="0">
                <a:solidFill>
                  <a:schemeClr val="bg1"/>
                </a:solidFill>
              </a:rPr>
              <a:t>?</a:t>
            </a:r>
          </a:p>
        </p:txBody>
      </p:sp>
      <p:sp>
        <p:nvSpPr>
          <p:cNvPr id="6" name="TextBox 5">
            <a:extLst>
              <a:ext uri="{FF2B5EF4-FFF2-40B4-BE49-F238E27FC236}">
                <a16:creationId xmlns:a16="http://schemas.microsoft.com/office/drawing/2014/main" id="{099F83CA-72BE-47ED-9D87-DD68EDE7E6B0}"/>
              </a:ext>
            </a:extLst>
          </p:cNvPr>
          <p:cNvSpPr txBox="1"/>
          <p:nvPr/>
        </p:nvSpPr>
        <p:spPr>
          <a:xfrm>
            <a:off x="4219103" y="5279922"/>
            <a:ext cx="1691148" cy="584775"/>
          </a:xfrm>
          <a:prstGeom prst="rect">
            <a:avLst/>
          </a:prstGeom>
          <a:noFill/>
        </p:spPr>
        <p:txBody>
          <a:bodyPr wrap="square" rtlCol="0">
            <a:spAutoFit/>
          </a:bodyPr>
          <a:lstStyle/>
          <a:p>
            <a:r>
              <a:rPr lang="en-US" sz="3200" dirty="0" err="1">
                <a:solidFill>
                  <a:schemeClr val="bg1"/>
                </a:solidFill>
                <a:effectLst>
                  <a:outerShdw blurRad="38100" dist="38100" dir="2700000" algn="tl">
                    <a:srgbClr val="000000">
                      <a:alpha val="43137"/>
                    </a:srgbClr>
                  </a:outerShdw>
                </a:effectLst>
              </a:rPr>
              <a:t>ochus</a:t>
            </a:r>
            <a:r>
              <a:rPr lang="en-US" sz="3200" dirty="0">
                <a:solidFill>
                  <a:schemeClr val="bg1"/>
                </a:solidFill>
                <a:effectLst>
                  <a:outerShdw blurRad="38100" dist="38100" dir="2700000" algn="tl">
                    <a:srgbClr val="000000">
                      <a:alpha val="43137"/>
                    </a:srgbClr>
                  </a:outerShdw>
                </a:effectLst>
              </a:rPr>
              <a:t> IV</a:t>
            </a:r>
          </a:p>
        </p:txBody>
      </p:sp>
    </p:spTree>
    <p:extLst>
      <p:ext uri="{BB962C8B-B14F-4D97-AF65-F5344CB8AC3E}">
        <p14:creationId xmlns:p14="http://schemas.microsoft.com/office/powerpoint/2010/main" val="258666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1" nodeType="with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2000"/>
                                        <p:tgtEl>
                                          <p:spTgt spid="3074"/>
                                        </p:tgtEl>
                                      </p:cBhvr>
                                    </p:animEffect>
                                    <p:set>
                                      <p:cBhvr>
                                        <p:cTn id="22" dur="1" fill="hold">
                                          <p:stCondLst>
                                            <p:cond delay="1999"/>
                                          </p:stCondLst>
                                        </p:cTn>
                                        <p:tgtEl>
                                          <p:spTgt spid="3074"/>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2000"/>
                                        <p:tgtEl>
                                          <p:spTgt spid="2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45" presetClass="exit" presetSubtype="0" fill="hold" grpId="0" nodeType="withEffect">
                                  <p:stCondLst>
                                    <p:cond delay="500"/>
                                  </p:stCondLst>
                                  <p:iterate type="lt">
                                    <p:tmPct val="10000"/>
                                  </p:iterate>
                                  <p:childTnLst>
                                    <p:animEffect transition="out" filter="fade">
                                      <p:cBhvr>
                                        <p:cTn id="30" dur="500"/>
                                        <p:tgtEl>
                                          <p:spTgt spid="6"/>
                                        </p:tgtEl>
                                      </p:cBhvr>
                                    </p:animEffect>
                                    <p:anim calcmode="lin" valueType="num">
                                      <p:cBhvr>
                                        <p:cTn id="31" dur="5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strVal val="ppt_h"/>
                                          </p:val>
                                        </p:tav>
                                      </p:tavLst>
                                    </p:anim>
                                    <p:set>
                                      <p:cBhvr>
                                        <p:cTn id="33" dur="1" fill="hold">
                                          <p:stCondLst>
                                            <p:cond delay="499"/>
                                          </p:stCondLst>
                                        </p:cTn>
                                        <p:tgtEl>
                                          <p:spTgt spid="6"/>
                                        </p:tgtEl>
                                        <p:attrNameLst>
                                          <p:attrName>style.visibility</p:attrName>
                                        </p:attrNameLst>
                                      </p:cBhvr>
                                      <p:to>
                                        <p:strVal val="hidden"/>
                                      </p:to>
                                    </p:set>
                                  </p:childTnLst>
                                </p:cTn>
                              </p:par>
                              <p:par>
                                <p:cTn id="34" presetID="45" presetClass="entr" presetSubtype="0" fill="hold" grpId="0" nodeType="withEffect">
                                  <p:stCondLst>
                                    <p:cond delay="250"/>
                                  </p:stCondLst>
                                  <p:iterate type="lt">
                                    <p:tmPct val="10000"/>
                                  </p:iterate>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ppt_w</p:attrName>
                                        </p:attrNameLst>
                                      </p:cBhvr>
                                      <p:tavLst>
                                        <p:tav tm="0" fmla="#ppt_w*sin(2.5*pi*$)">
                                          <p:val>
                                            <p:fltVal val="0"/>
                                          </p:val>
                                        </p:tav>
                                        <p:tav tm="100000">
                                          <p:val>
                                            <p:fltVal val="1"/>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5" grpId="0"/>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C3CBE671-B240-4D11-885B-758253AD2378}"/>
              </a:ext>
            </a:extLst>
          </p:cNvPr>
          <p:cNvSpPr/>
          <p:nvPr/>
        </p:nvSpPr>
        <p:spPr>
          <a:xfrm>
            <a:off x="6410848" y="2943967"/>
            <a:ext cx="2280976" cy="685800"/>
          </a:xfrm>
          <a:custGeom>
            <a:avLst/>
            <a:gdLst>
              <a:gd name="connsiteX0" fmla="*/ 0 w 6763789"/>
              <a:gd name="connsiteY0" fmla="*/ 0 h 685800"/>
              <a:gd name="connsiteX1" fmla="*/ 6763789 w 6763789"/>
              <a:gd name="connsiteY1" fmla="*/ 0 h 685800"/>
              <a:gd name="connsiteX2" fmla="*/ 6763789 w 6763789"/>
              <a:gd name="connsiteY2" fmla="*/ 685800 h 685800"/>
              <a:gd name="connsiteX3" fmla="*/ 0 w 6763789"/>
              <a:gd name="connsiteY3" fmla="*/ 685800 h 685800"/>
              <a:gd name="connsiteX4" fmla="*/ 0 w 6763789"/>
              <a:gd name="connsiteY4" fmla="*/ 0 h 685800"/>
              <a:gd name="connsiteX0" fmla="*/ 5546 w 6769335"/>
              <a:gd name="connsiteY0" fmla="*/ 0 h 685800"/>
              <a:gd name="connsiteX1" fmla="*/ 6769335 w 6769335"/>
              <a:gd name="connsiteY1" fmla="*/ 0 h 685800"/>
              <a:gd name="connsiteX2" fmla="*/ 6769335 w 6769335"/>
              <a:gd name="connsiteY2" fmla="*/ 685800 h 685800"/>
              <a:gd name="connsiteX3" fmla="*/ 5546 w 6769335"/>
              <a:gd name="connsiteY3" fmla="*/ 685800 h 685800"/>
              <a:gd name="connsiteX4" fmla="*/ 0 w 6769335"/>
              <a:gd name="connsiteY4" fmla="*/ 336789 h 685800"/>
              <a:gd name="connsiteX5" fmla="*/ 5546 w 6769335"/>
              <a:gd name="connsiteY5" fmla="*/ 0 h 685800"/>
              <a:gd name="connsiteX0" fmla="*/ 55423 w 6819212"/>
              <a:gd name="connsiteY0" fmla="*/ 0 h 685800"/>
              <a:gd name="connsiteX1" fmla="*/ 6819212 w 6819212"/>
              <a:gd name="connsiteY1" fmla="*/ 0 h 685800"/>
              <a:gd name="connsiteX2" fmla="*/ 6819212 w 6819212"/>
              <a:gd name="connsiteY2" fmla="*/ 685800 h 685800"/>
              <a:gd name="connsiteX3" fmla="*/ 55423 w 6819212"/>
              <a:gd name="connsiteY3" fmla="*/ 685800 h 685800"/>
              <a:gd name="connsiteX4" fmla="*/ 0 w 6819212"/>
              <a:gd name="connsiteY4" fmla="*/ 347872 h 685800"/>
              <a:gd name="connsiteX5" fmla="*/ 55423 w 6819212"/>
              <a:gd name="connsiteY5" fmla="*/ 0 h 685800"/>
              <a:gd name="connsiteX0" fmla="*/ 94216 w 6858005"/>
              <a:gd name="connsiteY0" fmla="*/ 0 h 685800"/>
              <a:gd name="connsiteX1" fmla="*/ 6858005 w 6858005"/>
              <a:gd name="connsiteY1" fmla="*/ 0 h 685800"/>
              <a:gd name="connsiteX2" fmla="*/ 6858005 w 6858005"/>
              <a:gd name="connsiteY2" fmla="*/ 685800 h 685800"/>
              <a:gd name="connsiteX3" fmla="*/ 94216 w 6858005"/>
              <a:gd name="connsiteY3" fmla="*/ 685800 h 685800"/>
              <a:gd name="connsiteX4" fmla="*/ 0 w 6858005"/>
              <a:gd name="connsiteY4" fmla="*/ 347872 h 685800"/>
              <a:gd name="connsiteX5" fmla="*/ 94216 w 6858005"/>
              <a:gd name="connsiteY5" fmla="*/ 0 h 685800"/>
              <a:gd name="connsiteX0" fmla="*/ 201372 w 6965161"/>
              <a:gd name="connsiteY0" fmla="*/ 0 h 685800"/>
              <a:gd name="connsiteX1" fmla="*/ 6965161 w 6965161"/>
              <a:gd name="connsiteY1" fmla="*/ 0 h 685800"/>
              <a:gd name="connsiteX2" fmla="*/ 6965161 w 6965161"/>
              <a:gd name="connsiteY2" fmla="*/ 685800 h 685800"/>
              <a:gd name="connsiteX3" fmla="*/ 201372 w 6965161"/>
              <a:gd name="connsiteY3" fmla="*/ 685800 h 685800"/>
              <a:gd name="connsiteX4" fmla="*/ 0 w 6965161"/>
              <a:gd name="connsiteY4" fmla="*/ 347872 h 685800"/>
              <a:gd name="connsiteX5" fmla="*/ 201372 w 6965161"/>
              <a:gd name="connsiteY5" fmla="*/ 0 h 685800"/>
              <a:gd name="connsiteX0" fmla="*/ 294655 w 7058444"/>
              <a:gd name="connsiteY0" fmla="*/ 0 h 685800"/>
              <a:gd name="connsiteX1" fmla="*/ 7058444 w 7058444"/>
              <a:gd name="connsiteY1" fmla="*/ 0 h 685800"/>
              <a:gd name="connsiteX2" fmla="*/ 7058444 w 7058444"/>
              <a:gd name="connsiteY2" fmla="*/ 685800 h 685800"/>
              <a:gd name="connsiteX3" fmla="*/ 294655 w 7058444"/>
              <a:gd name="connsiteY3" fmla="*/ 685800 h 685800"/>
              <a:gd name="connsiteX4" fmla="*/ 0 w 7058444"/>
              <a:gd name="connsiteY4" fmla="*/ 337823 h 685800"/>
              <a:gd name="connsiteX5" fmla="*/ 294655 w 7058444"/>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8444" h="685800">
                <a:moveTo>
                  <a:pt x="294655" y="0"/>
                </a:moveTo>
                <a:lnTo>
                  <a:pt x="7058444" y="0"/>
                </a:lnTo>
                <a:lnTo>
                  <a:pt x="7058444" y="685800"/>
                </a:lnTo>
                <a:lnTo>
                  <a:pt x="294655" y="685800"/>
                </a:lnTo>
                <a:cubicBezTo>
                  <a:pt x="292806" y="569463"/>
                  <a:pt x="1849" y="454160"/>
                  <a:pt x="0" y="337823"/>
                </a:cubicBezTo>
                <a:cubicBezTo>
                  <a:pt x="1849" y="225560"/>
                  <a:pt x="292806" y="112263"/>
                  <a:pt x="294655"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82164AD-7529-4F55-9D7E-F7749DDCCFBC}"/>
              </a:ext>
            </a:extLst>
          </p:cNvPr>
          <p:cNvSpPr/>
          <p:nvPr/>
        </p:nvSpPr>
        <p:spPr>
          <a:xfrm>
            <a:off x="457200" y="2946737"/>
            <a:ext cx="5971309" cy="685800"/>
          </a:xfrm>
          <a:custGeom>
            <a:avLst/>
            <a:gdLst>
              <a:gd name="connsiteX0" fmla="*/ 0 w 5971309"/>
              <a:gd name="connsiteY0" fmla="*/ 0 h 685800"/>
              <a:gd name="connsiteX1" fmla="*/ 5971309 w 5971309"/>
              <a:gd name="connsiteY1" fmla="*/ 0 h 685800"/>
              <a:gd name="connsiteX2" fmla="*/ 5971309 w 5971309"/>
              <a:gd name="connsiteY2" fmla="*/ 685800 h 685800"/>
              <a:gd name="connsiteX3" fmla="*/ 0 w 5971309"/>
              <a:gd name="connsiteY3" fmla="*/ 685800 h 685800"/>
              <a:gd name="connsiteX4" fmla="*/ 0 w 5971309"/>
              <a:gd name="connsiteY4" fmla="*/ 0 h 685800"/>
              <a:gd name="connsiteX0" fmla="*/ 0 w 5971309"/>
              <a:gd name="connsiteY0" fmla="*/ 0 h 685800"/>
              <a:gd name="connsiteX1" fmla="*/ 5971309 w 5971309"/>
              <a:gd name="connsiteY1" fmla="*/ 0 h 685800"/>
              <a:gd name="connsiteX2" fmla="*/ 5965767 w 5971309"/>
              <a:gd name="connsiteY2" fmla="*/ 334019 h 685800"/>
              <a:gd name="connsiteX3" fmla="*/ 5971309 w 5971309"/>
              <a:gd name="connsiteY3" fmla="*/ 685800 h 685800"/>
              <a:gd name="connsiteX4" fmla="*/ 0 w 5971309"/>
              <a:gd name="connsiteY4" fmla="*/ 685800 h 685800"/>
              <a:gd name="connsiteX5" fmla="*/ 0 w 5971309"/>
              <a:gd name="connsiteY5" fmla="*/ 0 h 685800"/>
              <a:gd name="connsiteX0" fmla="*/ 0 w 5971309"/>
              <a:gd name="connsiteY0" fmla="*/ 0 h 685800"/>
              <a:gd name="connsiteX1" fmla="*/ 5971309 w 5971309"/>
              <a:gd name="connsiteY1" fmla="*/ 0 h 685800"/>
              <a:gd name="connsiteX2" fmla="*/ 5866015 w 5971309"/>
              <a:gd name="connsiteY2" fmla="*/ 339561 h 685800"/>
              <a:gd name="connsiteX3" fmla="*/ 5971309 w 5971309"/>
              <a:gd name="connsiteY3" fmla="*/ 685800 h 685800"/>
              <a:gd name="connsiteX4" fmla="*/ 0 w 5971309"/>
              <a:gd name="connsiteY4" fmla="*/ 685800 h 685800"/>
              <a:gd name="connsiteX5" fmla="*/ 0 w 5971309"/>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1309" h="685800">
                <a:moveTo>
                  <a:pt x="0" y="0"/>
                </a:moveTo>
                <a:lnTo>
                  <a:pt x="5971309" y="0"/>
                </a:lnTo>
                <a:cubicBezTo>
                  <a:pt x="5969462" y="111340"/>
                  <a:pt x="5867862" y="228221"/>
                  <a:pt x="5866015" y="339561"/>
                </a:cubicBezTo>
                <a:cubicBezTo>
                  <a:pt x="5867862" y="456821"/>
                  <a:pt x="5969462" y="568540"/>
                  <a:pt x="5971309" y="685800"/>
                </a:cubicBezTo>
                <a:lnTo>
                  <a:pt x="0" y="685800"/>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90" name="Rectangle 89">
            <a:extLst>
              <a:ext uri="{FF2B5EF4-FFF2-40B4-BE49-F238E27FC236}">
                <a16:creationId xmlns:a16="http://schemas.microsoft.com/office/drawing/2014/main" id="{9BD7B51A-91B5-4870-8727-B331D18DFE04}"/>
              </a:ext>
            </a:extLst>
          </p:cNvPr>
          <p:cNvSpPr/>
          <p:nvPr/>
        </p:nvSpPr>
        <p:spPr>
          <a:xfrm>
            <a:off x="703007" y="2963197"/>
            <a:ext cx="5196348"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72625671-08D4-41BA-A7EF-A72F594C5D31}"/>
              </a:ext>
            </a:extLst>
          </p:cNvPr>
          <p:cNvCxnSpPr>
            <a:cxnSpLocks/>
          </p:cNvCxnSpPr>
          <p:nvPr/>
        </p:nvCxnSpPr>
        <p:spPr>
          <a:xfrm flipH="1" flipV="1">
            <a:off x="3618268" y="3711677"/>
            <a:ext cx="605914" cy="52014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AF8C578-8952-4BB2-8131-A3D06E3CA4EC}"/>
              </a:ext>
            </a:extLst>
          </p:cNvPr>
          <p:cNvCxnSpPr>
            <a:cxnSpLocks/>
          </p:cNvCxnSpPr>
          <p:nvPr/>
        </p:nvCxnSpPr>
        <p:spPr>
          <a:xfrm flipV="1">
            <a:off x="7352872" y="3687097"/>
            <a:ext cx="640735" cy="55140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9A9C9C7-3F2A-46F5-8F95-25FC97F49617}"/>
              </a:ext>
            </a:extLst>
          </p:cNvPr>
          <p:cNvSpPr txBox="1"/>
          <p:nvPr/>
        </p:nvSpPr>
        <p:spPr>
          <a:xfrm>
            <a:off x="3315957" y="4231822"/>
            <a:ext cx="182628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 11:1-35</a:t>
            </a:r>
            <a:endParaRPr lang="en-US" sz="2000" b="1" dirty="0"/>
          </a:p>
          <a:p>
            <a:pPr algn="ctr"/>
            <a:r>
              <a:rPr lang="en-US" sz="2000" b="1" dirty="0">
                <a:solidFill>
                  <a:schemeClr val="accent2">
                    <a:lumMod val="50000"/>
                  </a:schemeClr>
                </a:solidFill>
              </a:rPr>
              <a:t>(321-145 BC)</a:t>
            </a:r>
          </a:p>
        </p:txBody>
      </p:sp>
      <p:sp>
        <p:nvSpPr>
          <p:cNvPr id="107" name="TextBox 106">
            <a:extLst>
              <a:ext uri="{FF2B5EF4-FFF2-40B4-BE49-F238E27FC236}">
                <a16:creationId xmlns:a16="http://schemas.microsoft.com/office/drawing/2014/main" id="{33740611-0E03-4D12-B810-BB33BBACDF03}"/>
              </a:ext>
            </a:extLst>
          </p:cNvPr>
          <p:cNvSpPr txBox="1"/>
          <p:nvPr/>
        </p:nvSpPr>
        <p:spPr>
          <a:xfrm>
            <a:off x="6336643" y="4248332"/>
            <a:ext cx="2020050"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 </a:t>
            </a:r>
            <a:r>
              <a:rPr lang="en-US" sz="2000" b="1">
                <a:solidFill>
                  <a:schemeClr val="accent2">
                    <a:lumMod val="50000"/>
                  </a:schemeClr>
                </a:solidFill>
              </a:rPr>
              <a:t>11:36-12:13</a:t>
            </a:r>
            <a:endParaRPr lang="en-US" sz="2000" b="1" dirty="0"/>
          </a:p>
          <a:p>
            <a:pPr algn="ctr"/>
            <a:r>
              <a:rPr lang="en-US" sz="2000" b="1" dirty="0">
                <a:solidFill>
                  <a:schemeClr val="accent2">
                    <a:lumMod val="50000"/>
                  </a:schemeClr>
                </a:solidFill>
              </a:rPr>
              <a:t>(7-yr Tribulation)</a:t>
            </a:r>
          </a:p>
        </p:txBody>
      </p:sp>
      <p:cxnSp>
        <p:nvCxnSpPr>
          <p:cNvPr id="82" name="Straight Connector 81">
            <a:extLst>
              <a:ext uri="{FF2B5EF4-FFF2-40B4-BE49-F238E27FC236}">
                <a16:creationId xmlns:a16="http://schemas.microsoft.com/office/drawing/2014/main" id="{F2D727C6-7E03-4173-A5C6-C944A857EFB9}"/>
              </a:ext>
            </a:extLst>
          </p:cNvPr>
          <p:cNvCxnSpPr/>
          <p:nvPr/>
        </p:nvCxnSpPr>
        <p:spPr>
          <a:xfrm rot="5400000">
            <a:off x="858937"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C74F7BB-0984-4592-A2F7-F07D475232DD}"/>
              </a:ext>
            </a:extLst>
          </p:cNvPr>
          <p:cNvCxnSpPr/>
          <p:nvPr/>
        </p:nvCxnSpPr>
        <p:spPr>
          <a:xfrm rot="5400000">
            <a:off x="1603575"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6C5530-344E-4E71-910B-515865A2DC70}"/>
              </a:ext>
            </a:extLst>
          </p:cNvPr>
          <p:cNvCxnSpPr/>
          <p:nvPr/>
        </p:nvCxnSpPr>
        <p:spPr>
          <a:xfrm rot="5400000">
            <a:off x="2348212"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9EE5F1-5A3E-4CB3-A35C-B8A8414C292D}"/>
              </a:ext>
            </a:extLst>
          </p:cNvPr>
          <p:cNvCxnSpPr/>
          <p:nvPr/>
        </p:nvCxnSpPr>
        <p:spPr>
          <a:xfrm rot="5400000">
            <a:off x="3092849"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07AD39B-74E8-4C9A-8406-F9DA64B0A94E}"/>
              </a:ext>
            </a:extLst>
          </p:cNvPr>
          <p:cNvCxnSpPr/>
          <p:nvPr/>
        </p:nvCxnSpPr>
        <p:spPr>
          <a:xfrm rot="5400000">
            <a:off x="3837487"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149570A-AC57-4F93-81E6-61456B6A4FF3}"/>
              </a:ext>
            </a:extLst>
          </p:cNvPr>
          <p:cNvCxnSpPr/>
          <p:nvPr/>
        </p:nvCxnSpPr>
        <p:spPr>
          <a:xfrm rot="5400000">
            <a:off x="4582124"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8D70653-7FA3-4BB6-9D9F-B110E0370F9A}"/>
              </a:ext>
            </a:extLst>
          </p:cNvPr>
          <p:cNvCxnSpPr/>
          <p:nvPr/>
        </p:nvCxnSpPr>
        <p:spPr>
          <a:xfrm rot="5400000">
            <a:off x="5326761"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EDC0289-ED91-4070-A0C2-2B86FDBB4638}"/>
              </a:ext>
            </a:extLst>
          </p:cNvPr>
          <p:cNvSpPr txBox="1"/>
          <p:nvPr/>
        </p:nvSpPr>
        <p:spPr>
          <a:xfrm>
            <a:off x="743359" y="3086849"/>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300 BC</a:t>
            </a:r>
          </a:p>
        </p:txBody>
      </p:sp>
      <p:sp>
        <p:nvSpPr>
          <p:cNvPr id="97" name="TextBox 96">
            <a:extLst>
              <a:ext uri="{FF2B5EF4-FFF2-40B4-BE49-F238E27FC236}">
                <a16:creationId xmlns:a16="http://schemas.microsoft.com/office/drawing/2014/main" id="{C8C84190-5C67-4EAE-96F4-686D6949A324}"/>
              </a:ext>
            </a:extLst>
          </p:cNvPr>
          <p:cNvSpPr txBox="1"/>
          <p:nvPr/>
        </p:nvSpPr>
        <p:spPr>
          <a:xfrm>
            <a:off x="2227944"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250 BC</a:t>
            </a:r>
          </a:p>
        </p:txBody>
      </p:sp>
      <p:sp>
        <p:nvSpPr>
          <p:cNvPr id="99" name="TextBox 98">
            <a:extLst>
              <a:ext uri="{FF2B5EF4-FFF2-40B4-BE49-F238E27FC236}">
                <a16:creationId xmlns:a16="http://schemas.microsoft.com/office/drawing/2014/main" id="{C1B74119-09C6-4C18-A026-FAC2B0F8F22D}"/>
              </a:ext>
            </a:extLst>
          </p:cNvPr>
          <p:cNvSpPr txBox="1"/>
          <p:nvPr/>
        </p:nvSpPr>
        <p:spPr>
          <a:xfrm>
            <a:off x="3717754"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100" name="TextBox 99">
            <a:extLst>
              <a:ext uri="{FF2B5EF4-FFF2-40B4-BE49-F238E27FC236}">
                <a16:creationId xmlns:a16="http://schemas.microsoft.com/office/drawing/2014/main" id="{3D32A832-2A48-4AF0-A5F9-438E8635FA43}"/>
              </a:ext>
            </a:extLst>
          </p:cNvPr>
          <p:cNvSpPr txBox="1"/>
          <p:nvPr/>
        </p:nvSpPr>
        <p:spPr>
          <a:xfrm>
            <a:off x="521081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150 BC</a:t>
            </a:r>
          </a:p>
        </p:txBody>
      </p:sp>
      <p:sp>
        <p:nvSpPr>
          <p:cNvPr id="130" name="Rectangle 129">
            <a:extLst>
              <a:ext uri="{FF2B5EF4-FFF2-40B4-BE49-F238E27FC236}">
                <a16:creationId xmlns:a16="http://schemas.microsoft.com/office/drawing/2014/main" id="{5451D440-4A97-44A2-B87A-351A3D10E54F}"/>
              </a:ext>
            </a:extLst>
          </p:cNvPr>
          <p:cNvSpPr/>
          <p:nvPr/>
        </p:nvSpPr>
        <p:spPr>
          <a:xfrm>
            <a:off x="7875625" y="2935437"/>
            <a:ext cx="240892"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C22696E3-30F2-4278-B1B3-C82D3EA50D01}"/>
              </a:ext>
            </a:extLst>
          </p:cNvPr>
          <p:cNvCxnSpPr/>
          <p:nvPr/>
        </p:nvCxnSpPr>
        <p:spPr>
          <a:xfrm rot="5400000">
            <a:off x="6711859" y="3267379"/>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AB37148-E964-47BA-929F-4E4492619F73}"/>
              </a:ext>
            </a:extLst>
          </p:cNvPr>
          <p:cNvCxnSpPr/>
          <p:nvPr/>
        </p:nvCxnSpPr>
        <p:spPr>
          <a:xfrm rot="5400000">
            <a:off x="7456496" y="3267379"/>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4F4EBDA1-9701-4713-AD9F-A38366AF3990}"/>
              </a:ext>
            </a:extLst>
          </p:cNvPr>
          <p:cNvSpPr txBox="1"/>
          <p:nvPr/>
        </p:nvSpPr>
        <p:spPr>
          <a:xfrm>
            <a:off x="457200" y="941443"/>
            <a:ext cx="826008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135 fulfilled prophecies in Daniel 11:1-35</a:t>
            </a:r>
            <a:endParaRPr lang="en-US" sz="49600" i="1" dirty="0">
              <a:solidFill>
                <a:schemeClr val="bg1"/>
              </a:solidFill>
              <a:effectLst>
                <a:outerShdw blurRad="38100" dist="38100" dir="2700000" algn="tl">
                  <a:srgbClr val="000000">
                    <a:alpha val="43137"/>
                  </a:srgbClr>
                </a:outerShdw>
              </a:effectLst>
            </a:endParaRPr>
          </a:p>
        </p:txBody>
      </p:sp>
      <p:sp>
        <p:nvSpPr>
          <p:cNvPr id="132" name="TextBox 131">
            <a:extLst>
              <a:ext uri="{FF2B5EF4-FFF2-40B4-BE49-F238E27FC236}">
                <a16:creationId xmlns:a16="http://schemas.microsoft.com/office/drawing/2014/main" id="{506A572D-7C45-4156-9683-025E96CEB2C1}"/>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0145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par>
                                <p:cTn id="24" presetID="10" presetClass="entr" presetSubtype="0"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par>
                                <p:cTn id="27" presetID="10"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nodeType="with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par>
                                <p:cTn id="39" presetID="10" presetClass="entr" presetSubtype="0" fill="hold" nodeType="with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500"/>
                                        <p:tgtEl>
                                          <p:spTgt spid="1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500"/>
                                        <p:tgtEl>
                                          <p:spTgt spid="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500"/>
                                        <p:tgtEl>
                                          <p:spTgt spid="9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500"/>
                                        <p:tgtEl>
                                          <p:spTgt spid="10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par>
                                <p:cTn id="57" presetID="22" presetClass="entr" presetSubtype="4"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down)">
                                      <p:cBhvr>
                                        <p:cTn id="59" dur="500"/>
                                        <p:tgtEl>
                                          <p:spTgt spid="9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500"/>
                                        <p:tgtEl>
                                          <p:spTgt spid="90"/>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childTnLst>
                          </p:cTn>
                        </p:par>
                        <p:par>
                          <p:cTn id="67" fill="hold">
                            <p:stCondLst>
                              <p:cond delay="1500"/>
                            </p:stCondLst>
                            <p:childTnLst>
                              <p:par>
                                <p:cTn id="68" presetID="22" presetClass="entr" presetSubtype="4" fill="hold" nodeType="after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down)">
                                      <p:cBhvr>
                                        <p:cTn id="70" dur="500"/>
                                        <p:tgtEl>
                                          <p:spTgt spid="93"/>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wipe(left)">
                                      <p:cBhvr>
                                        <p:cTn id="7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75" grpId="0" animBg="1"/>
      <p:bldP spid="90" grpId="0" animBg="1"/>
      <p:bldP spid="104" grpId="0" animBg="1"/>
      <p:bldP spid="107" grpId="0" animBg="1"/>
      <p:bldP spid="95" grpId="0" animBg="1"/>
      <p:bldP spid="97" grpId="0" animBg="1"/>
      <p:bldP spid="99" grpId="0" animBg="1"/>
      <p:bldP spid="100" grpId="0" animBg="1"/>
      <p:bldP spid="130" grpId="0" animBg="1"/>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39432"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1 Thess. 4:13-18 ~ the Rapture</a:t>
            </a:r>
            <a:endParaRPr lang="en-US" sz="28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03804"/>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Followed by 7-year Tribulation (Rev. 6-18)</a:t>
            </a:r>
          </a:p>
        </p:txBody>
      </p:sp>
      <p:sp>
        <p:nvSpPr>
          <p:cNvPr id="12" name="TextBox 11">
            <a:extLst>
              <a:ext uri="{FF2B5EF4-FFF2-40B4-BE49-F238E27FC236}">
                <a16:creationId xmlns:a16="http://schemas.microsoft.com/office/drawing/2014/main" id="{8BD3EF65-1363-486C-9410-C04815334C24}"/>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
        <p:nvSpPr>
          <p:cNvPr id="13" name="TextBox 12">
            <a:extLst>
              <a:ext uri="{FF2B5EF4-FFF2-40B4-BE49-F238E27FC236}">
                <a16:creationId xmlns:a16="http://schemas.microsoft.com/office/drawing/2014/main" id="{F741B3DA-0DA2-42AD-8774-07A9D8588BD6}"/>
              </a:ext>
            </a:extLst>
          </p:cNvPr>
          <p:cNvSpPr txBox="1"/>
          <p:nvPr/>
        </p:nvSpPr>
        <p:spPr>
          <a:xfrm>
            <a:off x="685804" y="1865924"/>
            <a:ext cx="8001000" cy="954107"/>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Followed by Judgment of the Nations (Matt. 25:31-46)</a:t>
            </a:r>
          </a:p>
        </p:txBody>
      </p:sp>
      <p:sp>
        <p:nvSpPr>
          <p:cNvPr id="14" name="TextBox 13">
            <a:extLst>
              <a:ext uri="{FF2B5EF4-FFF2-40B4-BE49-F238E27FC236}">
                <a16:creationId xmlns:a16="http://schemas.microsoft.com/office/drawing/2014/main" id="{AD8562B0-7C39-4254-AE4F-698D8EC99F2A}"/>
              </a:ext>
            </a:extLst>
          </p:cNvPr>
          <p:cNvSpPr txBox="1"/>
          <p:nvPr/>
        </p:nvSpPr>
        <p:spPr>
          <a:xfrm>
            <a:off x="690724" y="2750826"/>
            <a:ext cx="8001000" cy="523220"/>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Followed by Millennium (Rev. 20:1-6)</a:t>
            </a:r>
          </a:p>
        </p:txBody>
      </p:sp>
      <p:sp>
        <p:nvSpPr>
          <p:cNvPr id="15" name="TextBox 14">
            <a:extLst>
              <a:ext uri="{FF2B5EF4-FFF2-40B4-BE49-F238E27FC236}">
                <a16:creationId xmlns:a16="http://schemas.microsoft.com/office/drawing/2014/main" id="{10D54A42-1F66-4AAA-914C-6A61D82155A8}"/>
              </a:ext>
            </a:extLst>
          </p:cNvPr>
          <p:cNvSpPr txBox="1"/>
          <p:nvPr/>
        </p:nvSpPr>
        <p:spPr>
          <a:xfrm>
            <a:off x="695644" y="3212944"/>
            <a:ext cx="8001000" cy="954107"/>
          </a:xfrm>
          <a:prstGeom prst="rect">
            <a:avLst/>
          </a:prstGeom>
          <a:noFill/>
        </p:spPr>
        <p:txBody>
          <a:bodyPr wrap="square" rtlCol="0">
            <a:sp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rPr>
              <a:t> Followed by final rebellion and Lake of Fire (Rev. 20:7-10)</a:t>
            </a:r>
          </a:p>
        </p:txBody>
      </p:sp>
    </p:spTree>
    <p:extLst>
      <p:ext uri="{BB962C8B-B14F-4D97-AF65-F5344CB8AC3E}">
        <p14:creationId xmlns:p14="http://schemas.microsoft.com/office/powerpoint/2010/main" val="169362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8"/>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3"/>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3" grpId="0"/>
      <p:bldP spid="13" grpId="1"/>
      <p:bldP spid="14" grpId="0"/>
      <p:bldP spid="14" grpId="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2FBB5B62-196C-4DF2-B2F8-3B54B0AD4EB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47927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6" name="TextBox 5">
            <a:extLst>
              <a:ext uri="{FF2B5EF4-FFF2-40B4-BE49-F238E27FC236}">
                <a16:creationId xmlns:a16="http://schemas.microsoft.com/office/drawing/2014/main" id="{3A6EA988-7DF3-4FA1-9597-407F1229C58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
        <p:nvSpPr>
          <p:cNvPr id="8" name="Rectangle: Rounded Corners 7">
            <a:extLst>
              <a:ext uri="{FF2B5EF4-FFF2-40B4-BE49-F238E27FC236}">
                <a16:creationId xmlns:a16="http://schemas.microsoft.com/office/drawing/2014/main" id="{5DF9435F-FBB8-425F-8966-6239B018A6EB}"/>
              </a:ext>
            </a:extLst>
          </p:cNvPr>
          <p:cNvSpPr/>
          <p:nvPr/>
        </p:nvSpPr>
        <p:spPr>
          <a:xfrm>
            <a:off x="469988" y="1880133"/>
            <a:ext cx="1207347"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47BE292-6E02-4A38-9D22-4C7B57D2A15E}"/>
              </a:ext>
            </a:extLst>
          </p:cNvPr>
          <p:cNvSpPr/>
          <p:nvPr/>
        </p:nvSpPr>
        <p:spPr>
          <a:xfrm>
            <a:off x="426045" y="2402781"/>
            <a:ext cx="1105436"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00DEC9D-0E31-4B9D-80C2-C3CF45108BC7}"/>
              </a:ext>
            </a:extLst>
          </p:cNvPr>
          <p:cNvSpPr/>
          <p:nvPr/>
        </p:nvSpPr>
        <p:spPr>
          <a:xfrm>
            <a:off x="421372" y="2925429"/>
            <a:ext cx="1105436"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8A89662-1400-4946-93A4-053C3A0DF8B3}"/>
              </a:ext>
            </a:extLst>
          </p:cNvPr>
          <p:cNvSpPr/>
          <p:nvPr/>
        </p:nvSpPr>
        <p:spPr>
          <a:xfrm>
            <a:off x="758897" y="3840764"/>
            <a:ext cx="1105436"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292E62C-4DFE-4F03-AC4B-9119B14EDF12}"/>
              </a:ext>
            </a:extLst>
          </p:cNvPr>
          <p:cNvSpPr/>
          <p:nvPr/>
        </p:nvSpPr>
        <p:spPr>
          <a:xfrm>
            <a:off x="428854" y="4290484"/>
            <a:ext cx="1105436"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60080" cy="4031873"/>
          </a:xfrm>
          <a:prstGeom prst="rect">
            <a:avLst/>
          </a:prstGeom>
          <a:noFill/>
        </p:spPr>
        <p:txBody>
          <a:bodyPr wrap="square" rtlCol="0">
            <a:spAutoFit/>
          </a:bodyPr>
          <a:lstStyle/>
          <a:p>
            <a:r>
              <a:rPr lang="en-US" sz="3200" dirty="0">
                <a:solidFill>
                  <a:schemeClr val="bg1"/>
                </a:solidFill>
              </a:rPr>
              <a:t>Isaiah 14:13-14 ~ </a:t>
            </a:r>
            <a:r>
              <a:rPr lang="en-US" sz="3200" baseline="30000" dirty="0">
                <a:solidFill>
                  <a:schemeClr val="bg1"/>
                </a:solidFill>
              </a:rPr>
              <a:t>13</a:t>
            </a:r>
            <a:r>
              <a:rPr lang="en-US" sz="3200" dirty="0">
                <a:solidFill>
                  <a:schemeClr val="bg1"/>
                </a:solidFill>
              </a:rPr>
              <a:t> </a:t>
            </a:r>
            <a:r>
              <a:rPr lang="en-US" sz="3200" dirty="0">
                <a:solidFill>
                  <a:srgbClr val="FFFF00"/>
                </a:solidFill>
              </a:rPr>
              <a:t>For you have said in your heart: </a:t>
            </a:r>
          </a:p>
          <a:p>
            <a:r>
              <a:rPr lang="en-US" sz="3200" dirty="0">
                <a:solidFill>
                  <a:srgbClr val="FFFF00"/>
                </a:solidFill>
              </a:rPr>
              <a:t>“I will ascend into heaven, </a:t>
            </a:r>
          </a:p>
          <a:p>
            <a:r>
              <a:rPr lang="en-US" sz="3200" dirty="0">
                <a:solidFill>
                  <a:srgbClr val="FFFF00"/>
                </a:solidFill>
              </a:rPr>
              <a:t>I will exalt my throne above the stars of God; </a:t>
            </a:r>
          </a:p>
          <a:p>
            <a:r>
              <a:rPr lang="en-US" sz="3200" dirty="0">
                <a:solidFill>
                  <a:srgbClr val="FFFF00"/>
                </a:solidFill>
              </a:rPr>
              <a:t>I will also sit on the mount of the congregation </a:t>
            </a:r>
          </a:p>
          <a:p>
            <a:r>
              <a:rPr lang="en-US" sz="3200" dirty="0">
                <a:solidFill>
                  <a:srgbClr val="FFFF00"/>
                </a:solidFill>
              </a:rPr>
              <a:t>On the farthest sides of the north; </a:t>
            </a:r>
          </a:p>
          <a:p>
            <a:r>
              <a:rPr lang="en-US" sz="3200" baseline="30000" dirty="0">
                <a:solidFill>
                  <a:schemeClr val="bg1"/>
                </a:solidFill>
              </a:rPr>
              <a:t>14</a:t>
            </a:r>
            <a:r>
              <a:rPr lang="en-US" sz="3200" dirty="0">
                <a:solidFill>
                  <a:schemeClr val="bg1"/>
                </a:solidFill>
              </a:rPr>
              <a:t> </a:t>
            </a:r>
            <a:r>
              <a:rPr lang="en-US" sz="3200" dirty="0">
                <a:solidFill>
                  <a:srgbClr val="FFFF00"/>
                </a:solidFill>
              </a:rPr>
              <a:t>I will ascend above the heights of the clouds, </a:t>
            </a:r>
          </a:p>
          <a:p>
            <a:r>
              <a:rPr lang="en-US" sz="3200" dirty="0">
                <a:solidFill>
                  <a:srgbClr val="FFFF00"/>
                </a:solidFill>
              </a:rPr>
              <a:t>I will be like the Most High.” </a:t>
            </a:r>
          </a:p>
        </p:txBody>
      </p:sp>
    </p:spTree>
    <p:extLst>
      <p:ext uri="{BB962C8B-B14F-4D97-AF65-F5344CB8AC3E}">
        <p14:creationId xmlns:p14="http://schemas.microsoft.com/office/powerpoint/2010/main" val="152212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58B49F-05B0-4E19-9718-728AC2A5B195}"/>
              </a:ext>
            </a:extLst>
          </p:cNvPr>
          <p:cNvSpPr txBox="1"/>
          <p:nvPr/>
        </p:nvSpPr>
        <p:spPr>
          <a:xfrm>
            <a:off x="460188" y="933020"/>
            <a:ext cx="8226612"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 Thess. 2:3-4 ~ </a:t>
            </a:r>
            <a:r>
              <a:rPr lang="en-US" sz="3200" baseline="30000" dirty="0">
                <a:solidFill>
                  <a:schemeClr val="bg1"/>
                </a:solidFill>
                <a:effectLst>
                  <a:outerShdw blurRad="38100" dist="38100" dir="2700000" algn="tl">
                    <a:srgbClr val="000000">
                      <a:alpha val="43137"/>
                    </a:srgbClr>
                  </a:outerShdw>
                </a:effectLst>
              </a:rPr>
              <a:t>3 </a:t>
            </a:r>
            <a:r>
              <a:rPr lang="en-US" sz="3200" dirty="0">
                <a:solidFill>
                  <a:srgbClr val="FFFF00"/>
                </a:solidFill>
                <a:effectLst>
                  <a:outerShdw blurRad="38100" dist="38100" dir="2700000" algn="tl">
                    <a:srgbClr val="000000">
                      <a:alpha val="43137"/>
                    </a:srgbClr>
                  </a:outerShdw>
                </a:effectLst>
              </a:rPr>
              <a:t>Let no one deceive you by any means; for </a:t>
            </a:r>
            <a:r>
              <a:rPr lang="en-US" sz="3200" i="1" dirty="0">
                <a:solidFill>
                  <a:srgbClr val="FFFF00"/>
                </a:solidFill>
                <a:effectLst>
                  <a:outerShdw blurRad="38100" dist="38100" dir="2700000" algn="tl">
                    <a:srgbClr val="000000">
                      <a:alpha val="43137"/>
                    </a:srgbClr>
                  </a:outerShdw>
                </a:effectLst>
              </a:rPr>
              <a:t>that Day will not come</a:t>
            </a:r>
            <a:r>
              <a:rPr lang="en-US" sz="3200" dirty="0">
                <a:solidFill>
                  <a:srgbClr val="FFFF00"/>
                </a:solidFill>
                <a:effectLst>
                  <a:outerShdw blurRad="38100" dist="38100" dir="2700000" algn="tl">
                    <a:srgbClr val="000000">
                      <a:alpha val="43137"/>
                    </a:srgbClr>
                  </a:outerShdw>
                </a:effectLst>
              </a:rPr>
              <a:t> unless the falling away comes first, and the man of sin is revealed, the son of perdition, </a:t>
            </a:r>
            <a:r>
              <a:rPr lang="en-US" sz="3200" baseline="30000" dirty="0">
                <a:solidFill>
                  <a:schemeClr val="bg1"/>
                </a:solidFill>
                <a:effectLst>
                  <a:outerShdw blurRad="38100" dist="38100" dir="2700000" algn="tl">
                    <a:srgbClr val="000000">
                      <a:alpha val="43137"/>
                    </a:srgbClr>
                  </a:outerShdw>
                </a:effectLst>
              </a:rPr>
              <a:t>4 </a:t>
            </a:r>
            <a:r>
              <a:rPr lang="en-US" sz="3200" dirty="0">
                <a:solidFill>
                  <a:srgbClr val="FFFF00"/>
                </a:solidFill>
                <a:effectLst>
                  <a:outerShdw blurRad="38100" dist="38100" dir="2700000" algn="tl">
                    <a:srgbClr val="000000">
                      <a:alpha val="43137"/>
                    </a:srgbClr>
                  </a:outerShdw>
                </a:effectLst>
              </a:rPr>
              <a:t>who opposes and exalts himself above all that is called God or that is worshiped, so that he sits as God in the temple of God, showing himself that he is God.</a:t>
            </a:r>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6" name="TextBox 5">
            <a:extLst>
              <a:ext uri="{FF2B5EF4-FFF2-40B4-BE49-F238E27FC236}">
                <a16:creationId xmlns:a16="http://schemas.microsoft.com/office/drawing/2014/main" id="{3A6EA988-7DF3-4FA1-9597-407F1229C58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42781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86971A95-F7FC-47F5-9BFB-137ECAB7A45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73101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C67676D0-A00E-4909-8E50-7E849FD354C6}"/>
              </a:ext>
            </a:extLst>
          </p:cNvPr>
          <p:cNvSpPr txBox="1"/>
          <p:nvPr/>
        </p:nvSpPr>
        <p:spPr>
          <a:xfrm>
            <a:off x="463657" y="4042969"/>
            <a:ext cx="967492"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Egypt</a:t>
            </a:r>
          </a:p>
        </p:txBody>
      </p:sp>
      <p:sp>
        <p:nvSpPr>
          <p:cNvPr id="9" name="Rectangle 8">
            <a:extLst>
              <a:ext uri="{FF2B5EF4-FFF2-40B4-BE49-F238E27FC236}">
                <a16:creationId xmlns:a16="http://schemas.microsoft.com/office/drawing/2014/main" id="{AC119CEE-095A-4E5D-A38D-15DFE2A10CAB}"/>
              </a:ext>
            </a:extLst>
          </p:cNvPr>
          <p:cNvSpPr/>
          <p:nvPr/>
        </p:nvSpPr>
        <p:spPr>
          <a:xfrm>
            <a:off x="457200" y="3695271"/>
            <a:ext cx="8239432" cy="34364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6085CF2-24D2-442A-A99F-76B16C9EB8D1}"/>
              </a:ext>
            </a:extLst>
          </p:cNvPr>
          <p:cNvSpPr/>
          <p:nvPr/>
        </p:nvSpPr>
        <p:spPr>
          <a:xfrm>
            <a:off x="6260965" y="3683816"/>
            <a:ext cx="1605632" cy="36227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08317A6-356A-48D2-B996-55506012BB21}"/>
              </a:ext>
            </a:extLst>
          </p:cNvPr>
          <p:cNvSpPr/>
          <p:nvPr/>
        </p:nvSpPr>
        <p:spPr>
          <a:xfrm>
            <a:off x="457200" y="3324837"/>
            <a:ext cx="8239432" cy="34364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2806B47-8787-49CA-B4A2-A1AE65314F32}"/>
              </a:ext>
            </a:extLst>
          </p:cNvPr>
          <p:cNvSpPr/>
          <p:nvPr/>
        </p:nvSpPr>
        <p:spPr>
          <a:xfrm>
            <a:off x="6467429" y="3321853"/>
            <a:ext cx="907505" cy="36227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516E71A-8184-46F5-8D96-0D8A5724BB64}"/>
              </a:ext>
            </a:extLst>
          </p:cNvPr>
          <p:cNvSpPr/>
          <p:nvPr/>
        </p:nvSpPr>
        <p:spPr>
          <a:xfrm>
            <a:off x="6094471" y="3318096"/>
            <a:ext cx="379848" cy="36227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B2686C6-C3A7-4553-BDF9-53FF06460625}"/>
              </a:ext>
            </a:extLst>
          </p:cNvPr>
          <p:cNvSpPr/>
          <p:nvPr/>
        </p:nvSpPr>
        <p:spPr>
          <a:xfrm>
            <a:off x="5433104" y="3686910"/>
            <a:ext cx="825251" cy="36227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EEFD6E9-8C7E-4454-A22B-6154877EF931}"/>
              </a:ext>
            </a:extLst>
          </p:cNvPr>
          <p:cNvSpPr/>
          <p:nvPr/>
        </p:nvSpPr>
        <p:spPr>
          <a:xfrm>
            <a:off x="4829034" y="3681549"/>
            <a:ext cx="628434" cy="36227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A002AB4-F625-4617-A93C-4E1473A3811B}"/>
              </a:ext>
            </a:extLst>
          </p:cNvPr>
          <p:cNvSpPr/>
          <p:nvPr/>
        </p:nvSpPr>
        <p:spPr>
          <a:xfrm>
            <a:off x="4696831" y="3326520"/>
            <a:ext cx="1428271" cy="362273"/>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50B1E6C-9DE5-4EAA-8526-CBE3845967B6}"/>
              </a:ext>
            </a:extLst>
          </p:cNvPr>
          <p:cNvSpPr/>
          <p:nvPr/>
        </p:nvSpPr>
        <p:spPr>
          <a:xfrm>
            <a:off x="3901136" y="3315798"/>
            <a:ext cx="505446" cy="36227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E057FF9-6E9E-490F-8059-8565A13A9E55}"/>
              </a:ext>
            </a:extLst>
          </p:cNvPr>
          <p:cNvSpPr/>
          <p:nvPr/>
        </p:nvSpPr>
        <p:spPr>
          <a:xfrm>
            <a:off x="4406581" y="3319095"/>
            <a:ext cx="303269" cy="36227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B3745E1-E56C-465D-AD5F-9F4D664ABA7B}"/>
              </a:ext>
            </a:extLst>
          </p:cNvPr>
          <p:cNvSpPr/>
          <p:nvPr/>
        </p:nvSpPr>
        <p:spPr>
          <a:xfrm>
            <a:off x="602729" y="3690019"/>
            <a:ext cx="1472639" cy="362273"/>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6959B0E-0779-47EF-993F-225BB7C77F86}"/>
              </a:ext>
            </a:extLst>
          </p:cNvPr>
          <p:cNvSpPr/>
          <p:nvPr/>
        </p:nvSpPr>
        <p:spPr>
          <a:xfrm>
            <a:off x="2064983" y="3696901"/>
            <a:ext cx="1644375" cy="36227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DDEFB2F-14C7-4D48-9973-FB5D1FA9A945}"/>
              </a:ext>
            </a:extLst>
          </p:cNvPr>
          <p:cNvSpPr/>
          <p:nvPr/>
        </p:nvSpPr>
        <p:spPr>
          <a:xfrm>
            <a:off x="3711677" y="3689973"/>
            <a:ext cx="1116267" cy="36227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BAC59D-E473-4EC9-A8F0-D44396693F8C}"/>
              </a:ext>
            </a:extLst>
          </p:cNvPr>
          <p:cNvSpPr/>
          <p:nvPr/>
        </p:nvSpPr>
        <p:spPr>
          <a:xfrm>
            <a:off x="973187" y="3318210"/>
            <a:ext cx="1214471" cy="36227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FE11DB-D4DB-4C63-9126-2F3EB3AFD7B9}"/>
              </a:ext>
            </a:extLst>
          </p:cNvPr>
          <p:cNvSpPr/>
          <p:nvPr/>
        </p:nvSpPr>
        <p:spPr>
          <a:xfrm>
            <a:off x="2189305" y="3312889"/>
            <a:ext cx="894886" cy="362273"/>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670E2F8-30A6-4D98-8C04-9B1BB7BCB6F9}"/>
              </a:ext>
            </a:extLst>
          </p:cNvPr>
          <p:cNvSpPr/>
          <p:nvPr/>
        </p:nvSpPr>
        <p:spPr>
          <a:xfrm>
            <a:off x="3085711" y="3310111"/>
            <a:ext cx="815423" cy="36227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00DDD6E-781F-4F82-986E-D038F0A9560D}"/>
              </a:ext>
            </a:extLst>
          </p:cNvPr>
          <p:cNvCxnSpPr>
            <a:cxnSpLocks/>
          </p:cNvCxnSpPr>
          <p:nvPr/>
        </p:nvCxnSpPr>
        <p:spPr>
          <a:xfrm rot="5400000">
            <a:off x="1314614" y="3496661"/>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5DB03C-2A85-43A6-8906-993DF0A667DF}"/>
              </a:ext>
            </a:extLst>
          </p:cNvPr>
          <p:cNvCxnSpPr>
            <a:cxnSpLocks/>
          </p:cNvCxnSpPr>
          <p:nvPr/>
        </p:nvCxnSpPr>
        <p:spPr>
          <a:xfrm rot="5400000">
            <a:off x="2343851" y="3496661"/>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58048AA-9404-4449-9E0A-3405775D31D2}"/>
              </a:ext>
            </a:extLst>
          </p:cNvPr>
          <p:cNvCxnSpPr>
            <a:cxnSpLocks/>
          </p:cNvCxnSpPr>
          <p:nvPr/>
        </p:nvCxnSpPr>
        <p:spPr>
          <a:xfrm rot="5400000">
            <a:off x="3373088" y="3496661"/>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69F3DD-CBE3-4D8F-AE66-2CD6DCF922F3}"/>
              </a:ext>
            </a:extLst>
          </p:cNvPr>
          <p:cNvCxnSpPr>
            <a:cxnSpLocks/>
          </p:cNvCxnSpPr>
          <p:nvPr/>
        </p:nvCxnSpPr>
        <p:spPr>
          <a:xfrm rot="5400000">
            <a:off x="4402326" y="3496661"/>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47AA03E-7887-4D4C-A589-13CEFA34372A}"/>
              </a:ext>
            </a:extLst>
          </p:cNvPr>
          <p:cNvCxnSpPr>
            <a:cxnSpLocks/>
          </p:cNvCxnSpPr>
          <p:nvPr/>
        </p:nvCxnSpPr>
        <p:spPr>
          <a:xfrm rot="5400000">
            <a:off x="5431563" y="3496661"/>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B5CC47F-79BC-4F89-B50E-F1C60582BFC3}"/>
              </a:ext>
            </a:extLst>
          </p:cNvPr>
          <p:cNvCxnSpPr>
            <a:cxnSpLocks/>
          </p:cNvCxnSpPr>
          <p:nvPr/>
        </p:nvCxnSpPr>
        <p:spPr>
          <a:xfrm rot="5400000">
            <a:off x="6460800" y="3496662"/>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D26C4D-6B81-4879-AD52-94D13883959B}"/>
              </a:ext>
            </a:extLst>
          </p:cNvPr>
          <p:cNvCxnSpPr>
            <a:cxnSpLocks/>
          </p:cNvCxnSpPr>
          <p:nvPr/>
        </p:nvCxnSpPr>
        <p:spPr>
          <a:xfrm rot="5400000">
            <a:off x="7490038" y="3496662"/>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cxnSp>
        <p:nvCxnSpPr>
          <p:cNvPr id="10" name="Straight Connector 9">
            <a:extLst>
              <a:ext uri="{FF2B5EF4-FFF2-40B4-BE49-F238E27FC236}">
                <a16:creationId xmlns:a16="http://schemas.microsoft.com/office/drawing/2014/main" id="{C2DD44DA-6D72-4D1B-AB74-E79A5DA656D0}"/>
              </a:ext>
            </a:extLst>
          </p:cNvPr>
          <p:cNvCxnSpPr>
            <a:cxnSpLocks/>
          </p:cNvCxnSpPr>
          <p:nvPr/>
        </p:nvCxnSpPr>
        <p:spPr>
          <a:xfrm rot="5400000">
            <a:off x="1314614" y="3867096"/>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193674-9946-45CC-B162-5E0288CCB26D}"/>
              </a:ext>
            </a:extLst>
          </p:cNvPr>
          <p:cNvCxnSpPr>
            <a:cxnSpLocks/>
          </p:cNvCxnSpPr>
          <p:nvPr/>
        </p:nvCxnSpPr>
        <p:spPr>
          <a:xfrm rot="5400000">
            <a:off x="2343851" y="3867096"/>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90FB8C-ED0C-41A6-A8B5-5D777DCFDAFE}"/>
              </a:ext>
            </a:extLst>
          </p:cNvPr>
          <p:cNvCxnSpPr>
            <a:cxnSpLocks/>
          </p:cNvCxnSpPr>
          <p:nvPr/>
        </p:nvCxnSpPr>
        <p:spPr>
          <a:xfrm rot="5400000">
            <a:off x="3373088" y="3867096"/>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BA3364-49A3-4C77-A642-B36C0E5EE244}"/>
              </a:ext>
            </a:extLst>
          </p:cNvPr>
          <p:cNvCxnSpPr>
            <a:cxnSpLocks/>
          </p:cNvCxnSpPr>
          <p:nvPr/>
        </p:nvCxnSpPr>
        <p:spPr>
          <a:xfrm rot="5400000">
            <a:off x="4402326" y="3867096"/>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DE862E-146B-492F-B5FD-7AA704BE9BE6}"/>
              </a:ext>
            </a:extLst>
          </p:cNvPr>
          <p:cNvCxnSpPr>
            <a:cxnSpLocks/>
          </p:cNvCxnSpPr>
          <p:nvPr/>
        </p:nvCxnSpPr>
        <p:spPr>
          <a:xfrm rot="5400000">
            <a:off x="5431563" y="3867095"/>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9BF525-1060-4B91-B019-4A3DD5FF1C54}"/>
              </a:ext>
            </a:extLst>
          </p:cNvPr>
          <p:cNvCxnSpPr>
            <a:cxnSpLocks/>
          </p:cNvCxnSpPr>
          <p:nvPr/>
        </p:nvCxnSpPr>
        <p:spPr>
          <a:xfrm rot="5400000">
            <a:off x="6460800" y="3867096"/>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8638A2-2CD4-4DB9-84A7-170A501016B2}"/>
              </a:ext>
            </a:extLst>
          </p:cNvPr>
          <p:cNvCxnSpPr>
            <a:cxnSpLocks/>
          </p:cNvCxnSpPr>
          <p:nvPr/>
        </p:nvCxnSpPr>
        <p:spPr>
          <a:xfrm rot="5400000">
            <a:off x="7490038" y="3867096"/>
            <a:ext cx="343647"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C733CF-A7F4-491D-B203-7A1D5CB35DE6}"/>
              </a:ext>
            </a:extLst>
          </p:cNvPr>
          <p:cNvSpPr txBox="1"/>
          <p:nvPr/>
        </p:nvSpPr>
        <p:spPr>
          <a:xfrm>
            <a:off x="5146386" y="3481191"/>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25" name="TextBox 24">
            <a:extLst>
              <a:ext uri="{FF2B5EF4-FFF2-40B4-BE49-F238E27FC236}">
                <a16:creationId xmlns:a16="http://schemas.microsoft.com/office/drawing/2014/main" id="{E742CB51-E836-4DCC-8AD0-D1553077FB8D}"/>
              </a:ext>
            </a:extLst>
          </p:cNvPr>
          <p:cNvSpPr txBox="1"/>
          <p:nvPr/>
        </p:nvSpPr>
        <p:spPr>
          <a:xfrm>
            <a:off x="7203629" y="3481191"/>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150 BC</a:t>
            </a:r>
          </a:p>
        </p:txBody>
      </p:sp>
      <p:cxnSp>
        <p:nvCxnSpPr>
          <p:cNvPr id="46" name="Straight Arrow Connector 45">
            <a:extLst>
              <a:ext uri="{FF2B5EF4-FFF2-40B4-BE49-F238E27FC236}">
                <a16:creationId xmlns:a16="http://schemas.microsoft.com/office/drawing/2014/main" id="{3BC8C0FB-9023-47D4-8C83-4C2213B7D164}"/>
              </a:ext>
            </a:extLst>
          </p:cNvPr>
          <p:cNvCxnSpPr>
            <a:cxnSpLocks/>
            <a:stCxn id="50" idx="2"/>
          </p:cNvCxnSpPr>
          <p:nvPr/>
        </p:nvCxnSpPr>
        <p:spPr>
          <a:xfrm>
            <a:off x="1509006" y="2852855"/>
            <a:ext cx="2741" cy="400387"/>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00FF1FD-A9DF-4E02-B51A-B7A9550A6CAF}"/>
              </a:ext>
            </a:extLst>
          </p:cNvPr>
          <p:cNvCxnSpPr>
            <a:cxnSpLocks/>
          </p:cNvCxnSpPr>
          <p:nvPr/>
        </p:nvCxnSpPr>
        <p:spPr>
          <a:xfrm>
            <a:off x="1776334" y="2218544"/>
            <a:ext cx="861182" cy="1034698"/>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727317A-E3DD-4A11-BDC3-14A29D07C635}"/>
              </a:ext>
            </a:extLst>
          </p:cNvPr>
          <p:cNvCxnSpPr>
            <a:cxnSpLocks/>
          </p:cNvCxnSpPr>
          <p:nvPr/>
        </p:nvCxnSpPr>
        <p:spPr>
          <a:xfrm>
            <a:off x="2323475" y="1566472"/>
            <a:ext cx="1168706" cy="1682175"/>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F0FB6FD-FC89-423A-BE78-9866511B9A76}"/>
              </a:ext>
            </a:extLst>
          </p:cNvPr>
          <p:cNvCxnSpPr>
            <a:cxnSpLocks/>
            <a:stCxn id="54" idx="2"/>
          </p:cNvCxnSpPr>
          <p:nvPr/>
        </p:nvCxnSpPr>
        <p:spPr>
          <a:xfrm>
            <a:off x="4100219" y="2851320"/>
            <a:ext cx="84919" cy="394298"/>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CD1D110-15AC-4C48-AFF1-14FE55F937A5}"/>
              </a:ext>
            </a:extLst>
          </p:cNvPr>
          <p:cNvCxnSpPr>
            <a:cxnSpLocks/>
            <a:stCxn id="61" idx="2"/>
          </p:cNvCxnSpPr>
          <p:nvPr/>
        </p:nvCxnSpPr>
        <p:spPr>
          <a:xfrm flipH="1">
            <a:off x="4525337" y="2202872"/>
            <a:ext cx="35700" cy="1064155"/>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996B14C-BED9-40A6-97DF-0ABAE2ACB6A1}"/>
              </a:ext>
            </a:extLst>
          </p:cNvPr>
          <p:cNvCxnSpPr>
            <a:cxnSpLocks/>
            <a:stCxn id="56" idx="2"/>
          </p:cNvCxnSpPr>
          <p:nvPr/>
        </p:nvCxnSpPr>
        <p:spPr>
          <a:xfrm flipH="1">
            <a:off x="5173944" y="1544869"/>
            <a:ext cx="614798" cy="1754323"/>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1C88777-6672-4DB7-9906-6B450E91BD22}"/>
              </a:ext>
            </a:extLst>
          </p:cNvPr>
          <p:cNvCxnSpPr>
            <a:cxnSpLocks/>
            <a:stCxn id="60" idx="2"/>
          </p:cNvCxnSpPr>
          <p:nvPr/>
        </p:nvCxnSpPr>
        <p:spPr>
          <a:xfrm flipH="1">
            <a:off x="6285927" y="2858841"/>
            <a:ext cx="367198" cy="421996"/>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F16D54F-6B15-443E-9985-372CBE83E8B4}"/>
              </a:ext>
            </a:extLst>
          </p:cNvPr>
          <p:cNvCxnSpPr>
            <a:cxnSpLocks/>
            <a:stCxn id="59" idx="2"/>
            <a:endCxn id="108" idx="0"/>
          </p:cNvCxnSpPr>
          <p:nvPr/>
        </p:nvCxnSpPr>
        <p:spPr>
          <a:xfrm flipH="1">
            <a:off x="6921182" y="2212051"/>
            <a:ext cx="260846" cy="1109802"/>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6F225D0-0C24-45F9-84D5-921D99356D10}"/>
              </a:ext>
            </a:extLst>
          </p:cNvPr>
          <p:cNvCxnSpPr>
            <a:cxnSpLocks/>
            <a:stCxn id="62" idx="0"/>
          </p:cNvCxnSpPr>
          <p:nvPr/>
        </p:nvCxnSpPr>
        <p:spPr>
          <a:xfrm flipH="1" flipV="1">
            <a:off x="1361661" y="4054706"/>
            <a:ext cx="107888" cy="398612"/>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61589C6-0986-4528-BC2B-9012A4A6DD56}"/>
              </a:ext>
            </a:extLst>
          </p:cNvPr>
          <p:cNvCxnSpPr>
            <a:cxnSpLocks/>
            <a:stCxn id="65" idx="0"/>
          </p:cNvCxnSpPr>
          <p:nvPr/>
        </p:nvCxnSpPr>
        <p:spPr>
          <a:xfrm flipV="1">
            <a:off x="2628618" y="4112813"/>
            <a:ext cx="325292" cy="1028104"/>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2D8E092-D6CB-477D-A9FB-84071AB528D7}"/>
              </a:ext>
            </a:extLst>
          </p:cNvPr>
          <p:cNvCxnSpPr>
            <a:cxnSpLocks/>
            <a:stCxn id="67" idx="0"/>
          </p:cNvCxnSpPr>
          <p:nvPr/>
        </p:nvCxnSpPr>
        <p:spPr>
          <a:xfrm flipV="1">
            <a:off x="4107705" y="4108767"/>
            <a:ext cx="115077" cy="1685558"/>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E8878E5-C643-42DE-9E3B-8F384C0DFF9B}"/>
              </a:ext>
            </a:extLst>
          </p:cNvPr>
          <p:cNvCxnSpPr>
            <a:cxnSpLocks/>
            <a:stCxn id="71" idx="0"/>
          </p:cNvCxnSpPr>
          <p:nvPr/>
        </p:nvCxnSpPr>
        <p:spPr>
          <a:xfrm flipV="1">
            <a:off x="4769954" y="4078488"/>
            <a:ext cx="302898" cy="387530"/>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E05F348-31D6-42EC-85CF-A3B10140CF64}"/>
              </a:ext>
            </a:extLst>
          </p:cNvPr>
          <p:cNvCxnSpPr>
            <a:cxnSpLocks/>
          </p:cNvCxnSpPr>
          <p:nvPr/>
        </p:nvCxnSpPr>
        <p:spPr>
          <a:xfrm flipV="1">
            <a:off x="5681272" y="4073057"/>
            <a:ext cx="262328" cy="1046084"/>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19F5AD8-5700-49FD-BDE8-659865A428E0}"/>
              </a:ext>
            </a:extLst>
          </p:cNvPr>
          <p:cNvCxnSpPr>
            <a:cxnSpLocks/>
            <a:stCxn id="73" idx="0"/>
          </p:cNvCxnSpPr>
          <p:nvPr/>
        </p:nvCxnSpPr>
        <p:spPr>
          <a:xfrm flipH="1" flipV="1">
            <a:off x="7273846" y="4077629"/>
            <a:ext cx="306386" cy="385512"/>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0A7D214-E3B7-47DB-A214-B543CD42F2C2}"/>
              </a:ext>
            </a:extLst>
          </p:cNvPr>
          <p:cNvSpPr txBox="1"/>
          <p:nvPr/>
        </p:nvSpPr>
        <p:spPr>
          <a:xfrm>
            <a:off x="833840" y="1618730"/>
            <a:ext cx="1986844"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Antiochus I Soter  281-262 BC</a:t>
            </a:r>
          </a:p>
        </p:txBody>
      </p:sp>
      <p:sp>
        <p:nvSpPr>
          <p:cNvPr id="50" name="TextBox 49">
            <a:extLst>
              <a:ext uri="{FF2B5EF4-FFF2-40B4-BE49-F238E27FC236}">
                <a16:creationId xmlns:a16="http://schemas.microsoft.com/office/drawing/2014/main" id="{A79F0B0B-1551-428A-8C26-6E1B0C9A87D6}"/>
              </a:ext>
            </a:extLst>
          </p:cNvPr>
          <p:cNvSpPr txBox="1"/>
          <p:nvPr/>
        </p:nvSpPr>
        <p:spPr>
          <a:xfrm>
            <a:off x="441959" y="2268080"/>
            <a:ext cx="2134093"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Seleucus I Nicator</a:t>
            </a:r>
          </a:p>
          <a:p>
            <a:pPr algn="ctr"/>
            <a:r>
              <a:rPr lang="en-US" sz="1600" b="1" dirty="0">
                <a:solidFill>
                  <a:schemeClr val="accent2">
                    <a:lumMod val="50000"/>
                  </a:schemeClr>
                </a:solidFill>
              </a:rPr>
              <a:t>312-281 BC (Dan. 11:5)</a:t>
            </a:r>
          </a:p>
        </p:txBody>
      </p:sp>
      <p:sp>
        <p:nvSpPr>
          <p:cNvPr id="52" name="TextBox 51">
            <a:extLst>
              <a:ext uri="{FF2B5EF4-FFF2-40B4-BE49-F238E27FC236}">
                <a16:creationId xmlns:a16="http://schemas.microsoft.com/office/drawing/2014/main" id="{32A29FA7-A2A1-4376-8E7D-1F1B9BC2A4C1}"/>
              </a:ext>
            </a:extLst>
          </p:cNvPr>
          <p:cNvSpPr txBox="1"/>
          <p:nvPr/>
        </p:nvSpPr>
        <p:spPr>
          <a:xfrm>
            <a:off x="1376516" y="969744"/>
            <a:ext cx="2160239"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Antiochus II Theos</a:t>
            </a:r>
          </a:p>
          <a:p>
            <a:pPr algn="ctr"/>
            <a:r>
              <a:rPr lang="en-US" sz="1600" b="1" dirty="0">
                <a:solidFill>
                  <a:schemeClr val="accent2">
                    <a:lumMod val="50000"/>
                  </a:schemeClr>
                </a:solidFill>
              </a:rPr>
              <a:t>262-246 BC (Dan. 11:6)</a:t>
            </a:r>
          </a:p>
        </p:txBody>
      </p:sp>
      <p:sp>
        <p:nvSpPr>
          <p:cNvPr id="54" name="TextBox 53">
            <a:extLst>
              <a:ext uri="{FF2B5EF4-FFF2-40B4-BE49-F238E27FC236}">
                <a16:creationId xmlns:a16="http://schemas.microsoft.com/office/drawing/2014/main" id="{5C330AD7-11AC-4E7C-98C8-296014D30A27}"/>
              </a:ext>
            </a:extLst>
          </p:cNvPr>
          <p:cNvSpPr txBox="1"/>
          <p:nvPr/>
        </p:nvSpPr>
        <p:spPr>
          <a:xfrm>
            <a:off x="2930348" y="2266545"/>
            <a:ext cx="2339741"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Seleucus II Callinicus </a:t>
            </a:r>
          </a:p>
          <a:p>
            <a:pPr algn="ctr"/>
            <a:r>
              <a:rPr lang="en-US" sz="1600" b="1" dirty="0">
                <a:solidFill>
                  <a:schemeClr val="accent2">
                    <a:lumMod val="50000"/>
                  </a:schemeClr>
                </a:solidFill>
              </a:rPr>
              <a:t>246-227 BC (Dan. 11:7-9)</a:t>
            </a:r>
          </a:p>
        </p:txBody>
      </p:sp>
      <p:sp>
        <p:nvSpPr>
          <p:cNvPr id="56" name="TextBox 55">
            <a:extLst>
              <a:ext uri="{FF2B5EF4-FFF2-40B4-BE49-F238E27FC236}">
                <a16:creationId xmlns:a16="http://schemas.microsoft.com/office/drawing/2014/main" id="{DE2B1AD6-97DF-413C-BB60-E59E9956EF90}"/>
              </a:ext>
            </a:extLst>
          </p:cNvPr>
          <p:cNvSpPr txBox="1"/>
          <p:nvPr/>
        </p:nvSpPr>
        <p:spPr>
          <a:xfrm>
            <a:off x="4070555" y="960094"/>
            <a:ext cx="3436374"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Antiochus III The Great</a:t>
            </a:r>
          </a:p>
          <a:p>
            <a:pPr algn="ctr"/>
            <a:r>
              <a:rPr lang="en-US" sz="1600" b="1" dirty="0">
                <a:solidFill>
                  <a:schemeClr val="accent2">
                    <a:lumMod val="50000"/>
                  </a:schemeClr>
                </a:solidFill>
              </a:rPr>
              <a:t>223-187 BC (Dan. 11:10-11, 13, 15-19)</a:t>
            </a:r>
          </a:p>
        </p:txBody>
      </p:sp>
      <p:sp>
        <p:nvSpPr>
          <p:cNvPr id="59" name="TextBox 58">
            <a:extLst>
              <a:ext uri="{FF2B5EF4-FFF2-40B4-BE49-F238E27FC236}">
                <a16:creationId xmlns:a16="http://schemas.microsoft.com/office/drawing/2014/main" id="{35BD923B-930C-43AE-9CE3-D86E62ED1AE2}"/>
              </a:ext>
            </a:extLst>
          </p:cNvPr>
          <p:cNvSpPr txBox="1"/>
          <p:nvPr/>
        </p:nvSpPr>
        <p:spPr>
          <a:xfrm>
            <a:off x="5933768" y="1627276"/>
            <a:ext cx="2496519"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Antiochus IV Epiphanes</a:t>
            </a:r>
          </a:p>
          <a:p>
            <a:pPr algn="ctr">
              <a:tabLst>
                <a:tab pos="2228850" algn="l"/>
              </a:tabLst>
            </a:pPr>
            <a:r>
              <a:rPr lang="en-US" sz="1600" b="1" dirty="0">
                <a:solidFill>
                  <a:schemeClr val="accent2">
                    <a:lumMod val="50000"/>
                  </a:schemeClr>
                </a:solidFill>
              </a:rPr>
              <a:t>176-163 BC (Dan. 11:21-35)</a:t>
            </a:r>
          </a:p>
        </p:txBody>
      </p:sp>
      <p:sp>
        <p:nvSpPr>
          <p:cNvPr id="60" name="TextBox 59">
            <a:extLst>
              <a:ext uri="{FF2B5EF4-FFF2-40B4-BE49-F238E27FC236}">
                <a16:creationId xmlns:a16="http://schemas.microsoft.com/office/drawing/2014/main" id="{1037D62A-4DFA-42CA-9782-CAF23D8F8FCD}"/>
              </a:ext>
            </a:extLst>
          </p:cNvPr>
          <p:cNvSpPr txBox="1"/>
          <p:nvPr/>
        </p:nvSpPr>
        <p:spPr>
          <a:xfrm>
            <a:off x="5493995" y="2274066"/>
            <a:ext cx="2318259"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Seleucus IV Philopator 187-176 BC (Dan. 11:20)</a:t>
            </a:r>
          </a:p>
        </p:txBody>
      </p:sp>
      <p:sp>
        <p:nvSpPr>
          <p:cNvPr id="61" name="TextBox 60">
            <a:extLst>
              <a:ext uri="{FF2B5EF4-FFF2-40B4-BE49-F238E27FC236}">
                <a16:creationId xmlns:a16="http://schemas.microsoft.com/office/drawing/2014/main" id="{3485FA93-5AEE-4642-B6E2-4906534F451D}"/>
              </a:ext>
            </a:extLst>
          </p:cNvPr>
          <p:cNvSpPr txBox="1"/>
          <p:nvPr/>
        </p:nvSpPr>
        <p:spPr>
          <a:xfrm>
            <a:off x="3439029" y="1618097"/>
            <a:ext cx="2244016"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Seleucus III Soter</a:t>
            </a:r>
          </a:p>
          <a:p>
            <a:pPr algn="ctr"/>
            <a:r>
              <a:rPr lang="en-US" sz="1600" b="1" dirty="0">
                <a:solidFill>
                  <a:schemeClr val="accent2">
                    <a:lumMod val="50000"/>
                  </a:schemeClr>
                </a:solidFill>
              </a:rPr>
              <a:t>227-223 BC (Dan. 11:10)</a:t>
            </a:r>
          </a:p>
        </p:txBody>
      </p:sp>
      <p:sp>
        <p:nvSpPr>
          <p:cNvPr id="62" name="TextBox 61">
            <a:extLst>
              <a:ext uri="{FF2B5EF4-FFF2-40B4-BE49-F238E27FC236}">
                <a16:creationId xmlns:a16="http://schemas.microsoft.com/office/drawing/2014/main" id="{CFCF1C17-C830-424E-9718-E1928EFD852B}"/>
              </a:ext>
            </a:extLst>
          </p:cNvPr>
          <p:cNvSpPr txBox="1"/>
          <p:nvPr/>
        </p:nvSpPr>
        <p:spPr>
          <a:xfrm>
            <a:off x="408039" y="4453318"/>
            <a:ext cx="2123020"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Ptolemy I Soter</a:t>
            </a:r>
          </a:p>
          <a:p>
            <a:pPr algn="ctr"/>
            <a:r>
              <a:rPr lang="en-US" sz="1600" b="1" dirty="0">
                <a:solidFill>
                  <a:schemeClr val="accent2">
                    <a:lumMod val="50000"/>
                  </a:schemeClr>
                </a:solidFill>
              </a:rPr>
              <a:t>323-285 BC (Dan. 11:5)</a:t>
            </a:r>
          </a:p>
        </p:txBody>
      </p:sp>
      <p:sp>
        <p:nvSpPr>
          <p:cNvPr id="65" name="TextBox 64">
            <a:extLst>
              <a:ext uri="{FF2B5EF4-FFF2-40B4-BE49-F238E27FC236}">
                <a16:creationId xmlns:a16="http://schemas.microsoft.com/office/drawing/2014/main" id="{2A84FF02-7FB1-42FF-9F71-022A10AC0050}"/>
              </a:ext>
            </a:extLst>
          </p:cNvPr>
          <p:cNvSpPr txBox="1"/>
          <p:nvPr/>
        </p:nvSpPr>
        <p:spPr>
          <a:xfrm>
            <a:off x="1550736" y="5140917"/>
            <a:ext cx="2155763"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Ptolemy II Philadephus</a:t>
            </a:r>
          </a:p>
          <a:p>
            <a:pPr algn="ctr"/>
            <a:r>
              <a:rPr lang="en-US" sz="1600" b="1" dirty="0">
                <a:solidFill>
                  <a:schemeClr val="accent2">
                    <a:lumMod val="50000"/>
                  </a:schemeClr>
                </a:solidFill>
              </a:rPr>
              <a:t>285-246 BC (Dan. 11:6)</a:t>
            </a:r>
          </a:p>
        </p:txBody>
      </p:sp>
      <p:sp>
        <p:nvSpPr>
          <p:cNvPr id="67" name="TextBox 66">
            <a:extLst>
              <a:ext uri="{FF2B5EF4-FFF2-40B4-BE49-F238E27FC236}">
                <a16:creationId xmlns:a16="http://schemas.microsoft.com/office/drawing/2014/main" id="{E1CCF72D-ED50-4CFA-BB23-337751B2731F}"/>
              </a:ext>
            </a:extLst>
          </p:cNvPr>
          <p:cNvSpPr txBox="1"/>
          <p:nvPr/>
        </p:nvSpPr>
        <p:spPr>
          <a:xfrm>
            <a:off x="2959510" y="5794325"/>
            <a:ext cx="2296390"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Ptolemy III Euergetes</a:t>
            </a:r>
          </a:p>
          <a:p>
            <a:pPr algn="ctr"/>
            <a:r>
              <a:rPr lang="en-US" sz="1600" b="1" dirty="0">
                <a:solidFill>
                  <a:schemeClr val="accent2">
                    <a:lumMod val="50000"/>
                  </a:schemeClr>
                </a:solidFill>
              </a:rPr>
              <a:t>246-221 BC (Dan. 11:7-8)</a:t>
            </a:r>
          </a:p>
        </p:txBody>
      </p:sp>
      <p:sp>
        <p:nvSpPr>
          <p:cNvPr id="70" name="TextBox 69">
            <a:extLst>
              <a:ext uri="{FF2B5EF4-FFF2-40B4-BE49-F238E27FC236}">
                <a16:creationId xmlns:a16="http://schemas.microsoft.com/office/drawing/2014/main" id="{54BFBB33-30B9-48EA-8C90-F8E0A96F2ED6}"/>
              </a:ext>
            </a:extLst>
          </p:cNvPr>
          <p:cNvSpPr txBox="1"/>
          <p:nvPr/>
        </p:nvSpPr>
        <p:spPr>
          <a:xfrm>
            <a:off x="4616185" y="5149624"/>
            <a:ext cx="2231983"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Ptolemy V Epiphanes</a:t>
            </a:r>
          </a:p>
          <a:p>
            <a:pPr algn="ctr"/>
            <a:r>
              <a:rPr lang="en-US" sz="1600" b="1" dirty="0">
                <a:solidFill>
                  <a:schemeClr val="accent2">
                    <a:lumMod val="50000"/>
                  </a:schemeClr>
                </a:solidFill>
              </a:rPr>
              <a:t>204-181 BC (Dan. 11:17)</a:t>
            </a:r>
          </a:p>
        </p:txBody>
      </p:sp>
      <p:sp>
        <p:nvSpPr>
          <p:cNvPr id="71" name="TextBox 70">
            <a:extLst>
              <a:ext uri="{FF2B5EF4-FFF2-40B4-BE49-F238E27FC236}">
                <a16:creationId xmlns:a16="http://schemas.microsoft.com/office/drawing/2014/main" id="{C9E7EA19-0F54-405A-8E8A-9C5FAAC1F62C}"/>
              </a:ext>
            </a:extLst>
          </p:cNvPr>
          <p:cNvSpPr txBox="1"/>
          <p:nvPr/>
        </p:nvSpPr>
        <p:spPr>
          <a:xfrm>
            <a:off x="3365250" y="4466018"/>
            <a:ext cx="2809407"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Ptolemy IV Philopator</a:t>
            </a:r>
          </a:p>
          <a:p>
            <a:pPr algn="ctr"/>
            <a:r>
              <a:rPr lang="en-US" sz="1600" b="1" dirty="0">
                <a:solidFill>
                  <a:schemeClr val="accent2">
                    <a:lumMod val="50000"/>
                  </a:schemeClr>
                </a:solidFill>
              </a:rPr>
              <a:t>221-204 BC (Dan. 11:12, 14-15)</a:t>
            </a:r>
          </a:p>
        </p:txBody>
      </p:sp>
      <p:sp>
        <p:nvSpPr>
          <p:cNvPr id="73" name="TextBox 72">
            <a:extLst>
              <a:ext uri="{FF2B5EF4-FFF2-40B4-BE49-F238E27FC236}">
                <a16:creationId xmlns:a16="http://schemas.microsoft.com/office/drawing/2014/main" id="{AFA551CB-0D36-48B7-9F00-DB2919329F09}"/>
              </a:ext>
            </a:extLst>
          </p:cNvPr>
          <p:cNvSpPr txBox="1"/>
          <p:nvPr/>
        </p:nvSpPr>
        <p:spPr>
          <a:xfrm>
            <a:off x="6462302" y="4463141"/>
            <a:ext cx="2235860" cy="584775"/>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Ptolemy VI Philometor</a:t>
            </a:r>
          </a:p>
          <a:p>
            <a:pPr algn="ctr"/>
            <a:r>
              <a:rPr lang="en-US" sz="1600" b="1" dirty="0">
                <a:solidFill>
                  <a:schemeClr val="accent2">
                    <a:lumMod val="50000"/>
                  </a:schemeClr>
                </a:solidFill>
              </a:rPr>
              <a:t>181-145 BC (Dan. 11:25)</a:t>
            </a:r>
          </a:p>
        </p:txBody>
      </p:sp>
      <p:sp>
        <p:nvSpPr>
          <p:cNvPr id="22" name="TextBox 21">
            <a:extLst>
              <a:ext uri="{FF2B5EF4-FFF2-40B4-BE49-F238E27FC236}">
                <a16:creationId xmlns:a16="http://schemas.microsoft.com/office/drawing/2014/main" id="{AA67EA5A-A338-41AB-B866-E1E93AF6EFC8}"/>
              </a:ext>
            </a:extLst>
          </p:cNvPr>
          <p:cNvSpPr txBox="1"/>
          <p:nvPr/>
        </p:nvSpPr>
        <p:spPr>
          <a:xfrm>
            <a:off x="1026977" y="348917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300 BC</a:t>
            </a:r>
          </a:p>
        </p:txBody>
      </p:sp>
      <p:sp>
        <p:nvSpPr>
          <p:cNvPr id="23" name="TextBox 22">
            <a:extLst>
              <a:ext uri="{FF2B5EF4-FFF2-40B4-BE49-F238E27FC236}">
                <a16:creationId xmlns:a16="http://schemas.microsoft.com/office/drawing/2014/main" id="{25A7CC80-236C-4BFD-8D1F-FD1D7D905382}"/>
              </a:ext>
            </a:extLst>
          </p:cNvPr>
          <p:cNvSpPr txBox="1"/>
          <p:nvPr/>
        </p:nvSpPr>
        <p:spPr>
          <a:xfrm>
            <a:off x="3086833" y="3483222"/>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250 BC</a:t>
            </a:r>
          </a:p>
        </p:txBody>
      </p:sp>
      <p:sp>
        <p:nvSpPr>
          <p:cNvPr id="141" name="TextBox 140">
            <a:extLst>
              <a:ext uri="{FF2B5EF4-FFF2-40B4-BE49-F238E27FC236}">
                <a16:creationId xmlns:a16="http://schemas.microsoft.com/office/drawing/2014/main" id="{51404056-99C7-4C6B-AAC4-F07D13CF5558}"/>
              </a:ext>
            </a:extLst>
          </p:cNvPr>
          <p:cNvSpPr txBox="1"/>
          <p:nvPr/>
        </p:nvSpPr>
        <p:spPr>
          <a:xfrm>
            <a:off x="445213" y="2917928"/>
            <a:ext cx="967492"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Syria</a:t>
            </a:r>
          </a:p>
        </p:txBody>
      </p:sp>
      <p:sp>
        <p:nvSpPr>
          <p:cNvPr id="143" name="TextBox 142">
            <a:extLst>
              <a:ext uri="{FF2B5EF4-FFF2-40B4-BE49-F238E27FC236}">
                <a16:creationId xmlns:a16="http://schemas.microsoft.com/office/drawing/2014/main" id="{602EBA0D-892A-4742-8631-D28EDE80CC2A}"/>
              </a:ext>
            </a:extLst>
          </p:cNvPr>
          <p:cNvSpPr txBox="1"/>
          <p:nvPr/>
        </p:nvSpPr>
        <p:spPr>
          <a:xfrm>
            <a:off x="7679838" y="2907255"/>
            <a:ext cx="967492" cy="400110"/>
          </a:xfrm>
          <a:prstGeom prst="rect">
            <a:avLst/>
          </a:prstGeom>
          <a:noFill/>
        </p:spPr>
        <p:txBody>
          <a:bodyPr wrap="square" rtlCol="0">
            <a:spAutoFit/>
          </a:bodyPr>
          <a:lstStyle/>
          <a:p>
            <a:pPr algn="r"/>
            <a:r>
              <a:rPr lang="en-US" sz="2000" dirty="0">
                <a:solidFill>
                  <a:schemeClr val="bg1"/>
                </a:solidFill>
                <a:effectLst>
                  <a:outerShdw blurRad="38100" dist="38100" dir="2700000" algn="tl">
                    <a:srgbClr val="000000">
                      <a:alpha val="43137"/>
                    </a:srgbClr>
                  </a:outerShdw>
                </a:effectLst>
              </a:rPr>
              <a:t>Syria</a:t>
            </a:r>
          </a:p>
        </p:txBody>
      </p:sp>
      <p:sp>
        <p:nvSpPr>
          <p:cNvPr id="144" name="TextBox 143">
            <a:extLst>
              <a:ext uri="{FF2B5EF4-FFF2-40B4-BE49-F238E27FC236}">
                <a16:creationId xmlns:a16="http://schemas.microsoft.com/office/drawing/2014/main" id="{2CBF7CEA-0CD8-4CAF-BE3C-26493F1A67E1}"/>
              </a:ext>
            </a:extLst>
          </p:cNvPr>
          <p:cNvSpPr txBox="1"/>
          <p:nvPr/>
        </p:nvSpPr>
        <p:spPr>
          <a:xfrm>
            <a:off x="7698282" y="4032296"/>
            <a:ext cx="967492" cy="400110"/>
          </a:xfrm>
          <a:prstGeom prst="rect">
            <a:avLst/>
          </a:prstGeom>
          <a:noFill/>
        </p:spPr>
        <p:txBody>
          <a:bodyPr wrap="square" rtlCol="0">
            <a:spAutoFit/>
          </a:bodyPr>
          <a:lstStyle/>
          <a:p>
            <a:pPr algn="r"/>
            <a:r>
              <a:rPr lang="en-US" sz="2000" dirty="0">
                <a:solidFill>
                  <a:schemeClr val="bg1"/>
                </a:solidFill>
                <a:effectLst>
                  <a:outerShdw blurRad="38100" dist="38100" dir="2700000" algn="tl">
                    <a:srgbClr val="000000">
                      <a:alpha val="43137"/>
                    </a:srgbClr>
                  </a:outerShdw>
                </a:effectLst>
              </a:rPr>
              <a:t>Egypt</a:t>
            </a:r>
          </a:p>
        </p:txBody>
      </p: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down)">
                                      <p:cBhvr>
                                        <p:cTn id="33" dur="500"/>
                                        <p:tgtEl>
                                          <p:spTgt spid="6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500"/>
                                        <p:tgtEl>
                                          <p:spTgt spid="7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up)">
                                      <p:cBhvr>
                                        <p:cTn id="44" dur="500"/>
                                        <p:tgtEl>
                                          <p:spTgt spid="4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left)">
                                      <p:cBhvr>
                                        <p:cTn id="58" dur="500"/>
                                        <p:tgtEl>
                                          <p:spTgt spid="7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childTnLst>
                          </p:cTn>
                        </p:par>
                        <p:par>
                          <p:cTn id="63" fill="hold">
                            <p:stCondLst>
                              <p:cond delay="5500"/>
                            </p:stCondLst>
                            <p:childTnLst>
                              <p:par>
                                <p:cTn id="64" presetID="2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down)">
                                      <p:cBhvr>
                                        <p:cTn id="66" dur="500"/>
                                        <p:tgtEl>
                                          <p:spTgt spid="6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wipe(left)">
                                      <p:cBhvr>
                                        <p:cTn id="69" dur="500"/>
                                        <p:tgtEl>
                                          <p:spTgt spid="80"/>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par>
                          <p:cTn id="74" fill="hold">
                            <p:stCondLst>
                              <p:cond delay="6500"/>
                            </p:stCondLst>
                            <p:childTnLst>
                              <p:par>
                                <p:cTn id="75" presetID="22" presetClass="entr" presetSubtype="1"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up)">
                                      <p:cBhvr>
                                        <p:cTn id="77" dur="500"/>
                                        <p:tgtEl>
                                          <p:spTgt spid="5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childTnLst>
                          </p:cTn>
                        </p:par>
                        <p:par>
                          <p:cTn id="85" fill="hold">
                            <p:stCondLst>
                              <p:cond delay="7500"/>
                            </p:stCondLst>
                            <p:childTnLst>
                              <p:par>
                                <p:cTn id="86" presetID="22" presetClass="entr" presetSubtype="1" fill="hold"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up)">
                                      <p:cBhvr>
                                        <p:cTn id="88" dur="500"/>
                                        <p:tgtEl>
                                          <p:spTgt spid="5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left)">
                                      <p:cBhvr>
                                        <p:cTn id="91" dur="500"/>
                                        <p:tgtEl>
                                          <p:spTgt spid="94"/>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par>
                          <p:cTn id="96" fill="hold">
                            <p:stCondLst>
                              <p:cond delay="8500"/>
                            </p:stCondLst>
                            <p:childTnLst>
                              <p:par>
                                <p:cTn id="97" presetID="22" presetClass="entr" presetSubtype="1" fill="hold"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up)">
                                      <p:cBhvr>
                                        <p:cTn id="99" dur="500"/>
                                        <p:tgtEl>
                                          <p:spTgt spid="5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wipe(left)">
                                      <p:cBhvr>
                                        <p:cTn id="102" dur="500"/>
                                        <p:tgtEl>
                                          <p:spTgt spid="96"/>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childTnLst>
                          </p:cTn>
                        </p:par>
                        <p:par>
                          <p:cTn id="107" fill="hold">
                            <p:stCondLst>
                              <p:cond delay="9500"/>
                            </p:stCondLst>
                            <p:childTnLst>
                              <p:par>
                                <p:cTn id="108" presetID="22" presetClass="entr" presetSubtype="4" fill="hold"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down)">
                                      <p:cBhvr>
                                        <p:cTn id="110" dur="500"/>
                                        <p:tgtEl>
                                          <p:spTgt spid="6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wipe(left)">
                                      <p:cBhvr>
                                        <p:cTn id="113" dur="500"/>
                                        <p:tgtEl>
                                          <p:spTgt spid="98"/>
                                        </p:tgtEl>
                                      </p:cBhvr>
                                    </p:animEffect>
                                  </p:childTnLst>
                                </p:cTn>
                              </p:par>
                            </p:childTnLst>
                          </p:cTn>
                        </p:par>
                        <p:par>
                          <p:cTn id="114" fill="hold">
                            <p:stCondLst>
                              <p:cond delay="10000"/>
                            </p:stCondLst>
                            <p:childTnLst>
                              <p:par>
                                <p:cTn id="115" presetID="10" presetClass="entr" presetSubtype="0"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500"/>
                                        <p:tgtEl>
                                          <p:spTgt spid="70"/>
                                        </p:tgtEl>
                                      </p:cBhvr>
                                    </p:animEffect>
                                  </p:childTnLst>
                                </p:cTn>
                              </p:par>
                            </p:childTnLst>
                          </p:cTn>
                        </p:par>
                        <p:par>
                          <p:cTn id="118" fill="hold">
                            <p:stCondLst>
                              <p:cond delay="10500"/>
                            </p:stCondLst>
                            <p:childTnLst>
                              <p:par>
                                <p:cTn id="119" presetID="22" presetClass="entr" presetSubtype="4"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down)">
                                      <p:cBhvr>
                                        <p:cTn id="121" dur="500"/>
                                        <p:tgtEl>
                                          <p:spTgt spid="69"/>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wipe(left)">
                                      <p:cBhvr>
                                        <p:cTn id="124" dur="500"/>
                                        <p:tgtEl>
                                          <p:spTgt spid="101"/>
                                        </p:tgtEl>
                                      </p:cBhvr>
                                    </p:animEffect>
                                  </p:childTnLst>
                                </p:cTn>
                              </p:par>
                            </p:childTnLst>
                          </p:cTn>
                        </p:par>
                        <p:par>
                          <p:cTn id="125" fill="hold">
                            <p:stCondLst>
                              <p:cond delay="11000"/>
                            </p:stCondLst>
                            <p:childTnLst>
                              <p:par>
                                <p:cTn id="126" presetID="10" presetClass="entr" presetSubtype="0" fill="hold" grpId="0" nodeType="after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500"/>
                                        <p:tgtEl>
                                          <p:spTgt spid="60"/>
                                        </p:tgtEl>
                                      </p:cBhvr>
                                    </p:animEffect>
                                  </p:childTnLst>
                                </p:cTn>
                              </p:par>
                            </p:childTnLst>
                          </p:cTn>
                        </p:par>
                        <p:par>
                          <p:cTn id="129" fill="hold">
                            <p:stCondLst>
                              <p:cond delay="11500"/>
                            </p:stCondLst>
                            <p:childTnLst>
                              <p:par>
                                <p:cTn id="130" presetID="22" presetClass="entr" presetSubtype="1" fill="hold" nodeType="after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wipe(up)">
                                      <p:cBhvr>
                                        <p:cTn id="132" dur="500"/>
                                        <p:tgtEl>
                                          <p:spTgt spid="57"/>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02"/>
                                        </p:tgtEl>
                                        <p:attrNameLst>
                                          <p:attrName>style.visibility</p:attrName>
                                        </p:attrNameLst>
                                      </p:cBhvr>
                                      <p:to>
                                        <p:strVal val="visible"/>
                                      </p:to>
                                    </p:set>
                                    <p:animEffect transition="in" filter="wipe(left)">
                                      <p:cBhvr>
                                        <p:cTn id="135" dur="500"/>
                                        <p:tgtEl>
                                          <p:spTgt spid="102"/>
                                        </p:tgtEl>
                                      </p:cBhvr>
                                    </p:animEffect>
                                  </p:childTnLst>
                                </p:cTn>
                              </p:par>
                            </p:childTnLst>
                          </p:cTn>
                        </p:par>
                        <p:par>
                          <p:cTn id="136" fill="hold">
                            <p:stCondLst>
                              <p:cond delay="12000"/>
                            </p:stCondLst>
                            <p:childTnLst>
                              <p:par>
                                <p:cTn id="137" presetID="10" presetClass="entr" presetSubtype="0" fill="hold" grpId="0" nodeType="after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fade">
                                      <p:cBhvr>
                                        <p:cTn id="139" dur="500"/>
                                        <p:tgtEl>
                                          <p:spTgt spid="73"/>
                                        </p:tgtEl>
                                      </p:cBhvr>
                                    </p:animEffect>
                                  </p:childTnLst>
                                </p:cTn>
                              </p:par>
                            </p:childTnLst>
                          </p:cTn>
                        </p:par>
                        <p:par>
                          <p:cTn id="140" fill="hold">
                            <p:stCondLst>
                              <p:cond delay="12500"/>
                            </p:stCondLst>
                            <p:childTnLst>
                              <p:par>
                                <p:cTn id="141" presetID="22" presetClass="entr" presetSubtype="4" fill="hold"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down)">
                                      <p:cBhvr>
                                        <p:cTn id="143" dur="500"/>
                                        <p:tgtEl>
                                          <p:spTgt spid="72"/>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103"/>
                                        </p:tgtEl>
                                        <p:attrNameLst>
                                          <p:attrName>style.visibility</p:attrName>
                                        </p:attrNameLst>
                                      </p:cBhvr>
                                      <p:to>
                                        <p:strVal val="visible"/>
                                      </p:to>
                                    </p:set>
                                    <p:animEffect transition="in" filter="wipe(left)">
                                      <p:cBhvr>
                                        <p:cTn id="146" dur="500"/>
                                        <p:tgtEl>
                                          <p:spTgt spid="103"/>
                                        </p:tgtEl>
                                      </p:cBhvr>
                                    </p:animEffect>
                                  </p:childTnLst>
                                </p:cTn>
                              </p:par>
                            </p:childTnLst>
                          </p:cTn>
                        </p:par>
                        <p:par>
                          <p:cTn id="147" fill="hold">
                            <p:stCondLst>
                              <p:cond delay="13000"/>
                            </p:stCondLst>
                            <p:childTnLst>
                              <p:par>
                                <p:cTn id="148" presetID="10" presetClass="entr" presetSubtype="0" fill="hold" grpId="0" nodeType="after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500"/>
                                        <p:tgtEl>
                                          <p:spTgt spid="59"/>
                                        </p:tgtEl>
                                      </p:cBhvr>
                                    </p:animEffect>
                                  </p:childTnLst>
                                </p:cTn>
                              </p:par>
                            </p:childTnLst>
                          </p:cTn>
                        </p:par>
                        <p:par>
                          <p:cTn id="151" fill="hold">
                            <p:stCondLst>
                              <p:cond delay="13500"/>
                            </p:stCondLst>
                            <p:childTnLst>
                              <p:par>
                                <p:cTn id="152" presetID="22" presetClass="entr" presetSubtype="1"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wipe(up)">
                                      <p:cBhvr>
                                        <p:cTn id="154" dur="500"/>
                                        <p:tgtEl>
                                          <p:spTgt spid="58"/>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wipe(left)">
                                      <p:cBhvr>
                                        <p:cTn id="15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8" grpId="0" animBg="1"/>
      <p:bldP spid="102" grpId="0" animBg="1"/>
      <p:bldP spid="101" grpId="0" animBg="1"/>
      <p:bldP spid="98" grpId="0" animBg="1"/>
      <p:bldP spid="96" grpId="0" animBg="1"/>
      <p:bldP spid="81" grpId="0" animBg="1"/>
      <p:bldP spid="94" grpId="0" animBg="1"/>
      <p:bldP spid="77" grpId="0" animBg="1"/>
      <p:bldP spid="78" grpId="0" animBg="1"/>
      <p:bldP spid="80" grpId="0" animBg="1"/>
      <p:bldP spid="18" grpId="0" animBg="1"/>
      <p:bldP spid="76" grpId="0" animBg="1"/>
      <p:bldP spid="79" grpId="0" animBg="1"/>
      <p:bldP spid="49" grpId="0" animBg="1"/>
      <p:bldP spid="50" grpId="0" animBg="1"/>
      <p:bldP spid="52" grpId="0" animBg="1"/>
      <p:bldP spid="54" grpId="0" animBg="1"/>
      <p:bldP spid="56" grpId="0" animBg="1"/>
      <p:bldP spid="59" grpId="0" animBg="1"/>
      <p:bldP spid="60" grpId="0" animBg="1"/>
      <p:bldP spid="61" grpId="0" animBg="1"/>
      <p:bldP spid="62" grpId="0" animBg="1"/>
      <p:bldP spid="65" grpId="0" animBg="1"/>
      <p:bldP spid="67" grpId="0" animBg="1"/>
      <p:bldP spid="70" grpId="0" animBg="1"/>
      <p:bldP spid="7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10" name="TextBox 9">
            <a:extLst>
              <a:ext uri="{FF2B5EF4-FFF2-40B4-BE49-F238E27FC236}">
                <a16:creationId xmlns:a16="http://schemas.microsoft.com/office/drawing/2014/main" id="{D45ED1C1-9074-413B-854E-4944A1FA9554}"/>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pic>
        <p:nvPicPr>
          <p:cNvPr id="11" name="Picture 10" descr="Israel (large).bmp">
            <a:extLst>
              <a:ext uri="{FF2B5EF4-FFF2-40B4-BE49-F238E27FC236}">
                <a16:creationId xmlns:a16="http://schemas.microsoft.com/office/drawing/2014/main" id="{DD3952F7-E4B8-49AB-9296-D0C727B62EF1}"/>
              </a:ext>
            </a:extLst>
          </p:cNvPr>
          <p:cNvPicPr>
            <a:picLocks noChangeAspect="1"/>
          </p:cNvPicPr>
          <p:nvPr/>
        </p:nvPicPr>
        <p:blipFill>
          <a:blip r:embed="rId3" cstate="print"/>
          <a:srcRect l="11884" t="11111" r="13699" b="6667"/>
          <a:stretch>
            <a:fillRect/>
          </a:stretch>
        </p:blipFill>
        <p:spPr>
          <a:xfrm rot="21416819">
            <a:off x="1241403" y="1141992"/>
            <a:ext cx="5657335" cy="5105400"/>
          </a:xfrm>
          <a:prstGeom prst="rect">
            <a:avLst/>
          </a:prstGeom>
          <a:effectLst/>
        </p:spPr>
      </p:pic>
      <p:sp>
        <p:nvSpPr>
          <p:cNvPr id="20" name="Freeform: Shape 19">
            <a:extLst>
              <a:ext uri="{FF2B5EF4-FFF2-40B4-BE49-F238E27FC236}">
                <a16:creationId xmlns:a16="http://schemas.microsoft.com/office/drawing/2014/main" id="{2F281ACF-BF20-40C3-A367-F71F20D4D83B}"/>
              </a:ext>
            </a:extLst>
          </p:cNvPr>
          <p:cNvSpPr/>
          <p:nvPr/>
        </p:nvSpPr>
        <p:spPr>
          <a:xfrm rot="21416819">
            <a:off x="2790075" y="1939976"/>
            <a:ext cx="1514902" cy="3780430"/>
          </a:xfrm>
          <a:custGeom>
            <a:avLst/>
            <a:gdLst>
              <a:gd name="connsiteX0" fmla="*/ 1278202 w 1514902"/>
              <a:gd name="connsiteY0" fmla="*/ 452682 h 3780430"/>
              <a:gd name="connsiteX1" fmla="*/ 1251792 w 1514902"/>
              <a:gd name="connsiteY1" fmla="*/ 456042 h 3780430"/>
              <a:gd name="connsiteX2" fmla="*/ 1226317 w 1514902"/>
              <a:gd name="connsiteY2" fmla="*/ 464222 h 3780430"/>
              <a:gd name="connsiteX3" fmla="*/ 1187732 w 1514902"/>
              <a:gd name="connsiteY3" fmla="*/ 517011 h 3780430"/>
              <a:gd name="connsiteX4" fmla="*/ 1215601 w 1514902"/>
              <a:gd name="connsiteY4" fmla="*/ 575728 h 3780430"/>
              <a:gd name="connsiteX5" fmla="*/ 1219833 w 1514902"/>
              <a:gd name="connsiteY5" fmla="*/ 608147 h 3780430"/>
              <a:gd name="connsiteX6" fmla="*/ 1234148 w 1514902"/>
              <a:gd name="connsiteY6" fmla="*/ 630372 h 3780430"/>
              <a:gd name="connsiteX7" fmla="*/ 1252537 w 1514902"/>
              <a:gd name="connsiteY7" fmla="*/ 643275 h 3780430"/>
              <a:gd name="connsiteX8" fmla="*/ 1269515 w 1514902"/>
              <a:gd name="connsiteY8" fmla="*/ 615565 h 3780430"/>
              <a:gd name="connsiteX9" fmla="*/ 1281167 w 1514902"/>
              <a:gd name="connsiteY9" fmla="*/ 598302 h 3780430"/>
              <a:gd name="connsiteX10" fmla="*/ 1286319 w 1514902"/>
              <a:gd name="connsiteY10" fmla="*/ 568769 h 3780430"/>
              <a:gd name="connsiteX11" fmla="*/ 1285525 w 1514902"/>
              <a:gd name="connsiteY11" fmla="*/ 538919 h 3780430"/>
              <a:gd name="connsiteX12" fmla="*/ 1286604 w 1514902"/>
              <a:gd name="connsiteY12" fmla="*/ 518707 h 3780430"/>
              <a:gd name="connsiteX13" fmla="*/ 1292326 w 1514902"/>
              <a:gd name="connsiteY13" fmla="*/ 478474 h 3780430"/>
              <a:gd name="connsiteX14" fmla="*/ 1473958 w 1514902"/>
              <a:gd name="connsiteY14" fmla="*/ 0 h 3780430"/>
              <a:gd name="connsiteX15" fmla="*/ 1514902 w 1514902"/>
              <a:gd name="connsiteY15" fmla="*/ 81887 h 3780430"/>
              <a:gd name="connsiteX16" fmla="*/ 1487606 w 1514902"/>
              <a:gd name="connsiteY16" fmla="*/ 313899 h 3780430"/>
              <a:gd name="connsiteX17" fmla="*/ 1364776 w 1514902"/>
              <a:gd name="connsiteY17" fmla="*/ 450376 h 3780430"/>
              <a:gd name="connsiteX18" fmla="*/ 1364776 w 1514902"/>
              <a:gd name="connsiteY18" fmla="*/ 545911 h 3780430"/>
              <a:gd name="connsiteX19" fmla="*/ 1337481 w 1514902"/>
              <a:gd name="connsiteY19" fmla="*/ 709684 h 3780430"/>
              <a:gd name="connsiteX20" fmla="*/ 1282890 w 1514902"/>
              <a:gd name="connsiteY20" fmla="*/ 791570 h 3780430"/>
              <a:gd name="connsiteX21" fmla="*/ 1241946 w 1514902"/>
              <a:gd name="connsiteY21" fmla="*/ 846161 h 3780430"/>
              <a:gd name="connsiteX22" fmla="*/ 1241946 w 1514902"/>
              <a:gd name="connsiteY22" fmla="*/ 1009935 h 3780430"/>
              <a:gd name="connsiteX23" fmla="*/ 1241946 w 1514902"/>
              <a:gd name="connsiteY23" fmla="*/ 1132764 h 3780430"/>
              <a:gd name="connsiteX24" fmla="*/ 1241946 w 1514902"/>
              <a:gd name="connsiteY24" fmla="*/ 1228299 h 3780430"/>
              <a:gd name="connsiteX25" fmla="*/ 1228299 w 1514902"/>
              <a:gd name="connsiteY25" fmla="*/ 1323833 h 3780430"/>
              <a:gd name="connsiteX26" fmla="*/ 1187355 w 1514902"/>
              <a:gd name="connsiteY26" fmla="*/ 1419367 h 3780430"/>
              <a:gd name="connsiteX27" fmla="*/ 1187355 w 1514902"/>
              <a:gd name="connsiteY27" fmla="*/ 1501254 h 3780430"/>
              <a:gd name="connsiteX28" fmla="*/ 1187355 w 1514902"/>
              <a:gd name="connsiteY28" fmla="*/ 1542197 h 3780430"/>
              <a:gd name="connsiteX29" fmla="*/ 1187355 w 1514902"/>
              <a:gd name="connsiteY29" fmla="*/ 1583140 h 3780430"/>
              <a:gd name="connsiteX30" fmla="*/ 1146412 w 1514902"/>
              <a:gd name="connsiteY30" fmla="*/ 1637732 h 3780430"/>
              <a:gd name="connsiteX31" fmla="*/ 1119116 w 1514902"/>
              <a:gd name="connsiteY31" fmla="*/ 1692323 h 3780430"/>
              <a:gd name="connsiteX32" fmla="*/ 1091821 w 1514902"/>
              <a:gd name="connsiteY32" fmla="*/ 1815152 h 3780430"/>
              <a:gd name="connsiteX33" fmla="*/ 1078173 w 1514902"/>
              <a:gd name="connsiteY33" fmla="*/ 1978926 h 3780430"/>
              <a:gd name="connsiteX34" fmla="*/ 1091821 w 1514902"/>
              <a:gd name="connsiteY34" fmla="*/ 2019869 h 3780430"/>
              <a:gd name="connsiteX35" fmla="*/ 1119116 w 1514902"/>
              <a:gd name="connsiteY35" fmla="*/ 2019869 h 3780430"/>
              <a:gd name="connsiteX36" fmla="*/ 1146412 w 1514902"/>
              <a:gd name="connsiteY36" fmla="*/ 2129051 h 3780430"/>
              <a:gd name="connsiteX37" fmla="*/ 1173707 w 1514902"/>
              <a:gd name="connsiteY37" fmla="*/ 2183642 h 3780430"/>
              <a:gd name="connsiteX38" fmla="*/ 1119116 w 1514902"/>
              <a:gd name="connsiteY38" fmla="*/ 2429302 h 3780430"/>
              <a:gd name="connsiteX39" fmla="*/ 1009934 w 1514902"/>
              <a:gd name="connsiteY39" fmla="*/ 2743200 h 3780430"/>
              <a:gd name="connsiteX40" fmla="*/ 928048 w 1514902"/>
              <a:gd name="connsiteY40" fmla="*/ 3125338 h 3780430"/>
              <a:gd name="connsiteX41" fmla="*/ 873457 w 1514902"/>
              <a:gd name="connsiteY41" fmla="*/ 3370997 h 3780430"/>
              <a:gd name="connsiteX42" fmla="*/ 777922 w 1514902"/>
              <a:gd name="connsiteY42" fmla="*/ 3603009 h 3780430"/>
              <a:gd name="connsiteX43" fmla="*/ 709684 w 1514902"/>
              <a:gd name="connsiteY43" fmla="*/ 3780430 h 3780430"/>
              <a:gd name="connsiteX44" fmla="*/ 0 w 1514902"/>
              <a:gd name="connsiteY44" fmla="*/ 2060812 h 3780430"/>
              <a:gd name="connsiteX45" fmla="*/ 210403 w 1514902"/>
              <a:gd name="connsiteY45" fmla="*/ 1897039 h 3780430"/>
              <a:gd name="connsiteX46" fmla="*/ 368490 w 1514902"/>
              <a:gd name="connsiteY46" fmla="*/ 1665027 h 3780430"/>
              <a:gd name="connsiteX47" fmla="*/ 450376 w 1514902"/>
              <a:gd name="connsiteY47" fmla="*/ 1514902 h 3780430"/>
              <a:gd name="connsiteX48" fmla="*/ 491319 w 1514902"/>
              <a:gd name="connsiteY48" fmla="*/ 1405720 h 3780430"/>
              <a:gd name="connsiteX49" fmla="*/ 545910 w 1514902"/>
              <a:gd name="connsiteY49" fmla="*/ 1201003 h 3780430"/>
              <a:gd name="connsiteX50" fmla="*/ 614149 w 1514902"/>
              <a:gd name="connsiteY50" fmla="*/ 1037230 h 3780430"/>
              <a:gd name="connsiteX51" fmla="*/ 641445 w 1514902"/>
              <a:gd name="connsiteY51" fmla="*/ 900752 h 3780430"/>
              <a:gd name="connsiteX52" fmla="*/ 668740 w 1514902"/>
              <a:gd name="connsiteY52" fmla="*/ 777923 h 3780430"/>
              <a:gd name="connsiteX53" fmla="*/ 709684 w 1514902"/>
              <a:gd name="connsiteY53" fmla="*/ 600502 h 3780430"/>
              <a:gd name="connsiteX54" fmla="*/ 723331 w 1514902"/>
              <a:gd name="connsiteY54" fmla="*/ 518615 h 3780430"/>
              <a:gd name="connsiteX55" fmla="*/ 764275 w 1514902"/>
              <a:gd name="connsiteY55" fmla="*/ 518615 h 3780430"/>
              <a:gd name="connsiteX56" fmla="*/ 791570 w 1514902"/>
              <a:gd name="connsiteY56" fmla="*/ 518615 h 3780430"/>
              <a:gd name="connsiteX57" fmla="*/ 805218 w 1514902"/>
              <a:gd name="connsiteY57" fmla="*/ 341194 h 3780430"/>
              <a:gd name="connsiteX58" fmla="*/ 873457 w 1514902"/>
              <a:gd name="connsiteY58" fmla="*/ 218364 h 3780430"/>
              <a:gd name="connsiteX59" fmla="*/ 1091821 w 1514902"/>
              <a:gd name="connsiteY59" fmla="*/ 232012 h 3780430"/>
              <a:gd name="connsiteX60" fmla="*/ 1201003 w 1514902"/>
              <a:gd name="connsiteY60" fmla="*/ 204717 h 3780430"/>
              <a:gd name="connsiteX61" fmla="*/ 1296537 w 1514902"/>
              <a:gd name="connsiteY61" fmla="*/ 81887 h 3780430"/>
              <a:gd name="connsiteX62" fmla="*/ 1405719 w 1514902"/>
              <a:gd name="connsiteY62" fmla="*/ 27296 h 378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14902" h="3780430">
                <a:moveTo>
                  <a:pt x="1278202" y="452682"/>
                </a:moveTo>
                <a:lnTo>
                  <a:pt x="1251792" y="456042"/>
                </a:lnTo>
                <a:lnTo>
                  <a:pt x="1226317" y="464222"/>
                </a:lnTo>
                <a:lnTo>
                  <a:pt x="1187732" y="517011"/>
                </a:lnTo>
                <a:lnTo>
                  <a:pt x="1215601" y="575728"/>
                </a:lnTo>
                <a:lnTo>
                  <a:pt x="1219833" y="608147"/>
                </a:lnTo>
                <a:lnTo>
                  <a:pt x="1234148" y="630372"/>
                </a:lnTo>
                <a:lnTo>
                  <a:pt x="1252537" y="643275"/>
                </a:lnTo>
                <a:lnTo>
                  <a:pt x="1269515" y="615565"/>
                </a:lnTo>
                <a:lnTo>
                  <a:pt x="1281167" y="598302"/>
                </a:lnTo>
                <a:lnTo>
                  <a:pt x="1286319" y="568769"/>
                </a:lnTo>
                <a:lnTo>
                  <a:pt x="1285525" y="538919"/>
                </a:lnTo>
                <a:lnTo>
                  <a:pt x="1286604" y="518707"/>
                </a:lnTo>
                <a:lnTo>
                  <a:pt x="1292326" y="478474"/>
                </a:lnTo>
                <a:close/>
                <a:moveTo>
                  <a:pt x="1473958" y="0"/>
                </a:moveTo>
                <a:lnTo>
                  <a:pt x="1514902" y="81887"/>
                </a:lnTo>
                <a:lnTo>
                  <a:pt x="1487606" y="313899"/>
                </a:lnTo>
                <a:lnTo>
                  <a:pt x="1364776" y="450376"/>
                </a:lnTo>
                <a:lnTo>
                  <a:pt x="1364776" y="545911"/>
                </a:lnTo>
                <a:lnTo>
                  <a:pt x="1337481" y="709684"/>
                </a:lnTo>
                <a:lnTo>
                  <a:pt x="1282890" y="791570"/>
                </a:lnTo>
                <a:lnTo>
                  <a:pt x="1241946" y="846161"/>
                </a:lnTo>
                <a:lnTo>
                  <a:pt x="1241946" y="1009935"/>
                </a:lnTo>
                <a:lnTo>
                  <a:pt x="1241946" y="1132764"/>
                </a:lnTo>
                <a:lnTo>
                  <a:pt x="1241946" y="1228299"/>
                </a:lnTo>
                <a:lnTo>
                  <a:pt x="1228299" y="1323833"/>
                </a:lnTo>
                <a:lnTo>
                  <a:pt x="1187355" y="1419367"/>
                </a:lnTo>
                <a:lnTo>
                  <a:pt x="1187355" y="1501254"/>
                </a:lnTo>
                <a:lnTo>
                  <a:pt x="1187355" y="1542197"/>
                </a:lnTo>
                <a:lnTo>
                  <a:pt x="1187355" y="1583140"/>
                </a:lnTo>
                <a:lnTo>
                  <a:pt x="1146412" y="1637732"/>
                </a:lnTo>
                <a:lnTo>
                  <a:pt x="1119116" y="1692323"/>
                </a:lnTo>
                <a:lnTo>
                  <a:pt x="1091821" y="1815152"/>
                </a:lnTo>
                <a:lnTo>
                  <a:pt x="1078173" y="1978926"/>
                </a:lnTo>
                <a:lnTo>
                  <a:pt x="1091821" y="2019869"/>
                </a:lnTo>
                <a:lnTo>
                  <a:pt x="1119116" y="2019869"/>
                </a:lnTo>
                <a:lnTo>
                  <a:pt x="1146412" y="2129051"/>
                </a:lnTo>
                <a:lnTo>
                  <a:pt x="1173707" y="2183642"/>
                </a:lnTo>
                <a:lnTo>
                  <a:pt x="1119116" y="2429302"/>
                </a:lnTo>
                <a:lnTo>
                  <a:pt x="1009934" y="2743200"/>
                </a:lnTo>
                <a:lnTo>
                  <a:pt x="928048" y="3125338"/>
                </a:lnTo>
                <a:lnTo>
                  <a:pt x="873457" y="3370997"/>
                </a:lnTo>
                <a:lnTo>
                  <a:pt x="777922" y="3603009"/>
                </a:lnTo>
                <a:lnTo>
                  <a:pt x="709684" y="3780430"/>
                </a:lnTo>
                <a:lnTo>
                  <a:pt x="0" y="2060812"/>
                </a:lnTo>
                <a:cubicBezTo>
                  <a:pt x="70134" y="2006221"/>
                  <a:pt x="139802" y="1931528"/>
                  <a:pt x="210403" y="1897039"/>
                </a:cubicBezTo>
                <a:cubicBezTo>
                  <a:pt x="274079" y="1782827"/>
                  <a:pt x="315794" y="1742364"/>
                  <a:pt x="368490" y="1665027"/>
                </a:cubicBezTo>
                <a:lnTo>
                  <a:pt x="450376" y="1514902"/>
                </a:lnTo>
                <a:lnTo>
                  <a:pt x="491319" y="1405720"/>
                </a:lnTo>
                <a:lnTo>
                  <a:pt x="545910" y="1201003"/>
                </a:lnTo>
                <a:lnTo>
                  <a:pt x="614149" y="1037230"/>
                </a:lnTo>
                <a:lnTo>
                  <a:pt x="641445" y="900752"/>
                </a:lnTo>
                <a:lnTo>
                  <a:pt x="668740" y="777923"/>
                </a:lnTo>
                <a:lnTo>
                  <a:pt x="709684" y="600502"/>
                </a:lnTo>
                <a:lnTo>
                  <a:pt x="723331" y="518615"/>
                </a:lnTo>
                <a:lnTo>
                  <a:pt x="764275" y="518615"/>
                </a:lnTo>
                <a:lnTo>
                  <a:pt x="791570" y="518615"/>
                </a:lnTo>
                <a:lnTo>
                  <a:pt x="805218" y="341194"/>
                </a:lnTo>
                <a:lnTo>
                  <a:pt x="873457" y="218364"/>
                </a:lnTo>
                <a:lnTo>
                  <a:pt x="1091821" y="232012"/>
                </a:lnTo>
                <a:lnTo>
                  <a:pt x="1201003" y="204717"/>
                </a:lnTo>
                <a:lnTo>
                  <a:pt x="1296537" y="81887"/>
                </a:lnTo>
                <a:lnTo>
                  <a:pt x="1405719" y="27296"/>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7">
            <a:extLst>
              <a:ext uri="{FF2B5EF4-FFF2-40B4-BE49-F238E27FC236}">
                <a16:creationId xmlns:a16="http://schemas.microsoft.com/office/drawing/2014/main" id="{BA7706FD-85D7-4BEA-A44D-48272A6A42D4}"/>
              </a:ext>
            </a:extLst>
          </p:cNvPr>
          <p:cNvSpPr/>
          <p:nvPr/>
        </p:nvSpPr>
        <p:spPr>
          <a:xfrm rot="21416819">
            <a:off x="3415455" y="2721303"/>
            <a:ext cx="605481" cy="1241854"/>
          </a:xfrm>
          <a:custGeom>
            <a:avLst/>
            <a:gdLst>
              <a:gd name="connsiteX0" fmla="*/ 593125 w 605481"/>
              <a:gd name="connsiteY0" fmla="*/ 185352 h 1241854"/>
              <a:gd name="connsiteX1" fmla="*/ 512806 w 605481"/>
              <a:gd name="connsiteY1" fmla="*/ 148281 h 1241854"/>
              <a:gd name="connsiteX2" fmla="*/ 488092 w 605481"/>
              <a:gd name="connsiteY2" fmla="*/ 80319 h 1241854"/>
              <a:gd name="connsiteX3" fmla="*/ 426308 w 605481"/>
              <a:gd name="connsiteY3" fmla="*/ 6179 h 1241854"/>
              <a:gd name="connsiteX4" fmla="*/ 370703 w 605481"/>
              <a:gd name="connsiteY4" fmla="*/ 0 h 1241854"/>
              <a:gd name="connsiteX5" fmla="*/ 358346 w 605481"/>
              <a:gd name="connsiteY5" fmla="*/ 55606 h 1241854"/>
              <a:gd name="connsiteX6" fmla="*/ 333633 w 605481"/>
              <a:gd name="connsiteY6" fmla="*/ 86498 h 1241854"/>
              <a:gd name="connsiteX7" fmla="*/ 265671 w 605481"/>
              <a:gd name="connsiteY7" fmla="*/ 117389 h 1241854"/>
              <a:gd name="connsiteX8" fmla="*/ 228600 w 605481"/>
              <a:gd name="connsiteY8" fmla="*/ 166816 h 1241854"/>
              <a:gd name="connsiteX9" fmla="*/ 203887 w 605481"/>
              <a:gd name="connsiteY9" fmla="*/ 210065 h 1241854"/>
              <a:gd name="connsiteX10" fmla="*/ 160638 w 605481"/>
              <a:gd name="connsiteY10" fmla="*/ 216244 h 1241854"/>
              <a:gd name="connsiteX11" fmla="*/ 148281 w 605481"/>
              <a:gd name="connsiteY11" fmla="*/ 284206 h 1241854"/>
              <a:gd name="connsiteX12" fmla="*/ 111211 w 605481"/>
              <a:gd name="connsiteY12" fmla="*/ 321276 h 1241854"/>
              <a:gd name="connsiteX13" fmla="*/ 111211 w 605481"/>
              <a:gd name="connsiteY13" fmla="*/ 321276 h 1241854"/>
              <a:gd name="connsiteX14" fmla="*/ 105033 w 605481"/>
              <a:gd name="connsiteY14" fmla="*/ 426308 h 1241854"/>
              <a:gd name="connsiteX15" fmla="*/ 135925 w 605481"/>
              <a:gd name="connsiteY15" fmla="*/ 463379 h 1241854"/>
              <a:gd name="connsiteX16" fmla="*/ 160638 w 605481"/>
              <a:gd name="connsiteY16" fmla="*/ 556054 h 1241854"/>
              <a:gd name="connsiteX17" fmla="*/ 160638 w 605481"/>
              <a:gd name="connsiteY17" fmla="*/ 611660 h 1241854"/>
              <a:gd name="connsiteX18" fmla="*/ 179173 w 605481"/>
              <a:gd name="connsiteY18" fmla="*/ 667265 h 1241854"/>
              <a:gd name="connsiteX19" fmla="*/ 179173 w 605481"/>
              <a:gd name="connsiteY19" fmla="*/ 710514 h 1241854"/>
              <a:gd name="connsiteX20" fmla="*/ 142103 w 605481"/>
              <a:gd name="connsiteY20" fmla="*/ 753762 h 1241854"/>
              <a:gd name="connsiteX21" fmla="*/ 142103 w 605481"/>
              <a:gd name="connsiteY21" fmla="*/ 753762 h 1241854"/>
              <a:gd name="connsiteX22" fmla="*/ 160638 w 605481"/>
              <a:gd name="connsiteY22" fmla="*/ 809368 h 1241854"/>
              <a:gd name="connsiteX23" fmla="*/ 253314 w 605481"/>
              <a:gd name="connsiteY23" fmla="*/ 766119 h 1241854"/>
              <a:gd name="connsiteX24" fmla="*/ 333633 w 605481"/>
              <a:gd name="connsiteY24" fmla="*/ 778476 h 1241854"/>
              <a:gd name="connsiteX25" fmla="*/ 345990 w 605481"/>
              <a:gd name="connsiteY25" fmla="*/ 827903 h 1241854"/>
              <a:gd name="connsiteX26" fmla="*/ 302741 w 605481"/>
              <a:gd name="connsiteY26" fmla="*/ 864973 h 1241854"/>
              <a:gd name="connsiteX27" fmla="*/ 302741 w 605481"/>
              <a:gd name="connsiteY27" fmla="*/ 864973 h 1241854"/>
              <a:gd name="connsiteX28" fmla="*/ 222422 w 605481"/>
              <a:gd name="connsiteY28" fmla="*/ 914400 h 1241854"/>
              <a:gd name="connsiteX29" fmla="*/ 216244 w 605481"/>
              <a:gd name="connsiteY29" fmla="*/ 914400 h 1241854"/>
              <a:gd name="connsiteX30" fmla="*/ 142103 w 605481"/>
              <a:gd name="connsiteY30" fmla="*/ 951471 h 1241854"/>
              <a:gd name="connsiteX31" fmla="*/ 98854 w 605481"/>
              <a:gd name="connsiteY31" fmla="*/ 1019433 h 1241854"/>
              <a:gd name="connsiteX32" fmla="*/ 49427 w 605481"/>
              <a:gd name="connsiteY32" fmla="*/ 1050325 h 1241854"/>
              <a:gd name="connsiteX33" fmla="*/ 18535 w 605481"/>
              <a:gd name="connsiteY33" fmla="*/ 1093573 h 1241854"/>
              <a:gd name="connsiteX34" fmla="*/ 0 w 605481"/>
              <a:gd name="connsiteY34" fmla="*/ 1136822 h 1241854"/>
              <a:gd name="connsiteX35" fmla="*/ 30892 w 605481"/>
              <a:gd name="connsiteY35" fmla="*/ 1198606 h 1241854"/>
              <a:gd name="connsiteX36" fmla="*/ 43249 w 605481"/>
              <a:gd name="connsiteY36" fmla="*/ 1223319 h 1241854"/>
              <a:gd name="connsiteX37" fmla="*/ 49427 w 605481"/>
              <a:gd name="connsiteY37" fmla="*/ 1241854 h 1241854"/>
              <a:gd name="connsiteX38" fmla="*/ 129746 w 605481"/>
              <a:gd name="connsiteY38" fmla="*/ 1223319 h 1241854"/>
              <a:gd name="connsiteX39" fmla="*/ 210065 w 605481"/>
              <a:gd name="connsiteY39" fmla="*/ 1217141 h 1241854"/>
              <a:gd name="connsiteX40" fmla="*/ 265671 w 605481"/>
              <a:gd name="connsiteY40" fmla="*/ 1161535 h 1241854"/>
              <a:gd name="connsiteX41" fmla="*/ 321276 w 605481"/>
              <a:gd name="connsiteY41" fmla="*/ 1124465 h 1241854"/>
              <a:gd name="connsiteX42" fmla="*/ 345990 w 605481"/>
              <a:gd name="connsiteY42" fmla="*/ 1105930 h 1241854"/>
              <a:gd name="connsiteX43" fmla="*/ 426308 w 605481"/>
              <a:gd name="connsiteY43" fmla="*/ 1093573 h 1241854"/>
              <a:gd name="connsiteX44" fmla="*/ 438665 w 605481"/>
              <a:gd name="connsiteY44" fmla="*/ 1093573 h 1241854"/>
              <a:gd name="connsiteX45" fmla="*/ 457200 w 605481"/>
              <a:gd name="connsiteY45" fmla="*/ 1000898 h 1241854"/>
              <a:gd name="connsiteX46" fmla="*/ 481914 w 605481"/>
              <a:gd name="connsiteY46" fmla="*/ 920579 h 1241854"/>
              <a:gd name="connsiteX47" fmla="*/ 506627 w 605481"/>
              <a:gd name="connsiteY47" fmla="*/ 864973 h 1241854"/>
              <a:gd name="connsiteX48" fmla="*/ 506627 w 605481"/>
              <a:gd name="connsiteY48" fmla="*/ 864973 h 1241854"/>
              <a:gd name="connsiteX49" fmla="*/ 543698 w 605481"/>
              <a:gd name="connsiteY49" fmla="*/ 803189 h 1241854"/>
              <a:gd name="connsiteX50" fmla="*/ 543698 w 605481"/>
              <a:gd name="connsiteY50" fmla="*/ 747584 h 1241854"/>
              <a:gd name="connsiteX51" fmla="*/ 537519 w 605481"/>
              <a:gd name="connsiteY51" fmla="*/ 673444 h 1241854"/>
              <a:gd name="connsiteX52" fmla="*/ 537519 w 605481"/>
              <a:gd name="connsiteY52" fmla="*/ 630195 h 1241854"/>
              <a:gd name="connsiteX53" fmla="*/ 586946 w 605481"/>
              <a:gd name="connsiteY53" fmla="*/ 537519 h 1241854"/>
              <a:gd name="connsiteX54" fmla="*/ 599303 w 605481"/>
              <a:gd name="connsiteY54" fmla="*/ 451022 h 1241854"/>
              <a:gd name="connsiteX55" fmla="*/ 605481 w 605481"/>
              <a:gd name="connsiteY55" fmla="*/ 364525 h 1241854"/>
              <a:gd name="connsiteX56" fmla="*/ 605481 w 605481"/>
              <a:gd name="connsiteY56" fmla="*/ 278027 h 1241854"/>
              <a:gd name="connsiteX57" fmla="*/ 593125 w 605481"/>
              <a:gd name="connsiteY57" fmla="*/ 185352 h 12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5481" h="1241854">
                <a:moveTo>
                  <a:pt x="593125" y="185352"/>
                </a:moveTo>
                <a:lnTo>
                  <a:pt x="512806" y="148281"/>
                </a:lnTo>
                <a:lnTo>
                  <a:pt x="488092" y="80319"/>
                </a:lnTo>
                <a:lnTo>
                  <a:pt x="426308" y="6179"/>
                </a:lnTo>
                <a:lnTo>
                  <a:pt x="370703" y="0"/>
                </a:lnTo>
                <a:lnTo>
                  <a:pt x="358346" y="55606"/>
                </a:lnTo>
                <a:lnTo>
                  <a:pt x="333633" y="86498"/>
                </a:lnTo>
                <a:lnTo>
                  <a:pt x="265671" y="117389"/>
                </a:lnTo>
                <a:lnTo>
                  <a:pt x="228600" y="166816"/>
                </a:lnTo>
                <a:lnTo>
                  <a:pt x="203887" y="210065"/>
                </a:lnTo>
                <a:lnTo>
                  <a:pt x="160638" y="216244"/>
                </a:lnTo>
                <a:lnTo>
                  <a:pt x="148281" y="284206"/>
                </a:lnTo>
                <a:lnTo>
                  <a:pt x="111211" y="321276"/>
                </a:lnTo>
                <a:lnTo>
                  <a:pt x="111211" y="321276"/>
                </a:lnTo>
                <a:lnTo>
                  <a:pt x="105033" y="426308"/>
                </a:lnTo>
                <a:lnTo>
                  <a:pt x="135925" y="463379"/>
                </a:lnTo>
                <a:lnTo>
                  <a:pt x="160638" y="556054"/>
                </a:lnTo>
                <a:lnTo>
                  <a:pt x="160638" y="611660"/>
                </a:lnTo>
                <a:lnTo>
                  <a:pt x="179173" y="667265"/>
                </a:lnTo>
                <a:lnTo>
                  <a:pt x="179173" y="710514"/>
                </a:lnTo>
                <a:lnTo>
                  <a:pt x="142103" y="753762"/>
                </a:lnTo>
                <a:lnTo>
                  <a:pt x="142103" y="753762"/>
                </a:lnTo>
                <a:lnTo>
                  <a:pt x="160638" y="809368"/>
                </a:lnTo>
                <a:lnTo>
                  <a:pt x="253314" y="766119"/>
                </a:lnTo>
                <a:lnTo>
                  <a:pt x="333633" y="778476"/>
                </a:lnTo>
                <a:lnTo>
                  <a:pt x="345990" y="827903"/>
                </a:lnTo>
                <a:lnTo>
                  <a:pt x="302741" y="864973"/>
                </a:lnTo>
                <a:lnTo>
                  <a:pt x="302741" y="864973"/>
                </a:lnTo>
                <a:lnTo>
                  <a:pt x="222422" y="914400"/>
                </a:lnTo>
                <a:lnTo>
                  <a:pt x="216244" y="914400"/>
                </a:lnTo>
                <a:lnTo>
                  <a:pt x="142103" y="951471"/>
                </a:lnTo>
                <a:lnTo>
                  <a:pt x="98854" y="1019433"/>
                </a:lnTo>
                <a:lnTo>
                  <a:pt x="49427" y="1050325"/>
                </a:lnTo>
                <a:lnTo>
                  <a:pt x="18535" y="1093573"/>
                </a:lnTo>
                <a:lnTo>
                  <a:pt x="0" y="1136822"/>
                </a:lnTo>
                <a:lnTo>
                  <a:pt x="30892" y="1198606"/>
                </a:lnTo>
                <a:lnTo>
                  <a:pt x="43249" y="1223319"/>
                </a:lnTo>
                <a:lnTo>
                  <a:pt x="49427" y="1241854"/>
                </a:lnTo>
                <a:lnTo>
                  <a:pt x="129746" y="1223319"/>
                </a:lnTo>
                <a:lnTo>
                  <a:pt x="210065" y="1217141"/>
                </a:lnTo>
                <a:lnTo>
                  <a:pt x="265671" y="1161535"/>
                </a:lnTo>
                <a:lnTo>
                  <a:pt x="321276" y="1124465"/>
                </a:lnTo>
                <a:lnTo>
                  <a:pt x="345990" y="1105930"/>
                </a:lnTo>
                <a:lnTo>
                  <a:pt x="426308" y="1093573"/>
                </a:lnTo>
                <a:lnTo>
                  <a:pt x="438665" y="1093573"/>
                </a:lnTo>
                <a:lnTo>
                  <a:pt x="457200" y="1000898"/>
                </a:lnTo>
                <a:lnTo>
                  <a:pt x="481914" y="920579"/>
                </a:lnTo>
                <a:lnTo>
                  <a:pt x="506627" y="864973"/>
                </a:lnTo>
                <a:lnTo>
                  <a:pt x="506627" y="864973"/>
                </a:lnTo>
                <a:lnTo>
                  <a:pt x="543698" y="803189"/>
                </a:lnTo>
                <a:lnTo>
                  <a:pt x="543698" y="747584"/>
                </a:lnTo>
                <a:lnTo>
                  <a:pt x="537519" y="673444"/>
                </a:lnTo>
                <a:lnTo>
                  <a:pt x="537519" y="630195"/>
                </a:lnTo>
                <a:lnTo>
                  <a:pt x="586946" y="537519"/>
                </a:lnTo>
                <a:lnTo>
                  <a:pt x="599303" y="451022"/>
                </a:lnTo>
                <a:lnTo>
                  <a:pt x="605481" y="364525"/>
                </a:lnTo>
                <a:lnTo>
                  <a:pt x="605481" y="278027"/>
                </a:lnTo>
                <a:lnTo>
                  <a:pt x="593125" y="185352"/>
                </a:lnTo>
                <a:close/>
              </a:path>
            </a:pathLst>
          </a:custGeom>
          <a:solidFill>
            <a:srgbClr val="4F81BD">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293C4B09-BD80-405F-B24D-056A36522821}"/>
              </a:ext>
            </a:extLst>
          </p:cNvPr>
          <p:cNvSpPr/>
          <p:nvPr/>
        </p:nvSpPr>
        <p:spPr>
          <a:xfrm rot="21416819">
            <a:off x="2801197" y="3715021"/>
            <a:ext cx="354227" cy="356286"/>
          </a:xfrm>
          <a:custGeom>
            <a:avLst/>
            <a:gdLst>
              <a:gd name="connsiteX0" fmla="*/ 0 w 302741"/>
              <a:gd name="connsiteY0" fmla="*/ 259492 h 296562"/>
              <a:gd name="connsiteX1" fmla="*/ 37070 w 302741"/>
              <a:gd name="connsiteY1" fmla="*/ 203887 h 296562"/>
              <a:gd name="connsiteX2" fmla="*/ 111211 w 302741"/>
              <a:gd name="connsiteY2" fmla="*/ 142103 h 296562"/>
              <a:gd name="connsiteX3" fmla="*/ 154459 w 302741"/>
              <a:gd name="connsiteY3" fmla="*/ 98854 h 296562"/>
              <a:gd name="connsiteX4" fmla="*/ 185351 w 302741"/>
              <a:gd name="connsiteY4" fmla="*/ 67962 h 296562"/>
              <a:gd name="connsiteX5" fmla="*/ 228600 w 302741"/>
              <a:gd name="connsiteY5" fmla="*/ 24714 h 296562"/>
              <a:gd name="connsiteX6" fmla="*/ 228600 w 302741"/>
              <a:gd name="connsiteY6" fmla="*/ 24714 h 296562"/>
              <a:gd name="connsiteX7" fmla="*/ 290384 w 302741"/>
              <a:gd name="connsiteY7" fmla="*/ 0 h 296562"/>
              <a:gd name="connsiteX8" fmla="*/ 302741 w 302741"/>
              <a:gd name="connsiteY8" fmla="*/ 37071 h 296562"/>
              <a:gd name="connsiteX9" fmla="*/ 284205 w 302741"/>
              <a:gd name="connsiteY9" fmla="*/ 105033 h 296562"/>
              <a:gd name="connsiteX10" fmla="*/ 259492 w 302741"/>
              <a:gd name="connsiteY10" fmla="*/ 154460 h 296562"/>
              <a:gd name="connsiteX11" fmla="*/ 216243 w 302741"/>
              <a:gd name="connsiteY11" fmla="*/ 203887 h 296562"/>
              <a:gd name="connsiteX12" fmla="*/ 166816 w 302741"/>
              <a:gd name="connsiteY12" fmla="*/ 265671 h 296562"/>
              <a:gd name="connsiteX13" fmla="*/ 105032 w 302741"/>
              <a:gd name="connsiteY13" fmla="*/ 265671 h 296562"/>
              <a:gd name="connsiteX14" fmla="*/ 61784 w 302741"/>
              <a:gd name="connsiteY14" fmla="*/ 296562 h 296562"/>
              <a:gd name="connsiteX15" fmla="*/ 0 w 302741"/>
              <a:gd name="connsiteY15" fmla="*/ 259492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2741" h="296562">
                <a:moveTo>
                  <a:pt x="0" y="259492"/>
                </a:moveTo>
                <a:lnTo>
                  <a:pt x="37070" y="203887"/>
                </a:lnTo>
                <a:lnTo>
                  <a:pt x="111211" y="142103"/>
                </a:lnTo>
                <a:lnTo>
                  <a:pt x="154459" y="98854"/>
                </a:lnTo>
                <a:lnTo>
                  <a:pt x="185351" y="67962"/>
                </a:lnTo>
                <a:lnTo>
                  <a:pt x="228600" y="24714"/>
                </a:lnTo>
                <a:lnTo>
                  <a:pt x="228600" y="24714"/>
                </a:lnTo>
                <a:lnTo>
                  <a:pt x="290384" y="0"/>
                </a:lnTo>
                <a:lnTo>
                  <a:pt x="302741" y="37071"/>
                </a:lnTo>
                <a:lnTo>
                  <a:pt x="284205" y="105033"/>
                </a:lnTo>
                <a:lnTo>
                  <a:pt x="259492" y="154460"/>
                </a:lnTo>
                <a:lnTo>
                  <a:pt x="216243" y="203887"/>
                </a:lnTo>
                <a:lnTo>
                  <a:pt x="166816" y="265671"/>
                </a:lnTo>
                <a:lnTo>
                  <a:pt x="105032" y="265671"/>
                </a:lnTo>
                <a:lnTo>
                  <a:pt x="61784" y="296562"/>
                </a:lnTo>
                <a:lnTo>
                  <a:pt x="0" y="259492"/>
                </a:lnTo>
                <a:close/>
              </a:path>
            </a:pathLst>
          </a:custGeom>
          <a:solidFill>
            <a:srgbClr val="4F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FA303FB-9000-4136-ABDF-2A6326A753EC}"/>
              </a:ext>
            </a:extLst>
          </p:cNvPr>
          <p:cNvSpPr txBox="1"/>
          <p:nvPr/>
        </p:nvSpPr>
        <p:spPr>
          <a:xfrm>
            <a:off x="3576761" y="2949664"/>
            <a:ext cx="17526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West Bank</a:t>
            </a:r>
          </a:p>
        </p:txBody>
      </p:sp>
      <p:sp>
        <p:nvSpPr>
          <p:cNvPr id="17" name="TextBox 16">
            <a:extLst>
              <a:ext uri="{FF2B5EF4-FFF2-40B4-BE49-F238E27FC236}">
                <a16:creationId xmlns:a16="http://schemas.microsoft.com/office/drawing/2014/main" id="{60398147-41CD-4D26-BE5C-BE06007621DF}"/>
              </a:ext>
            </a:extLst>
          </p:cNvPr>
          <p:cNvSpPr txBox="1"/>
          <p:nvPr/>
        </p:nvSpPr>
        <p:spPr>
          <a:xfrm>
            <a:off x="2180652" y="3657103"/>
            <a:ext cx="801503"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Gaza</a:t>
            </a:r>
          </a:p>
        </p:txBody>
      </p:sp>
      <p:sp>
        <p:nvSpPr>
          <p:cNvPr id="18" name="Freeform 6">
            <a:extLst>
              <a:ext uri="{FF2B5EF4-FFF2-40B4-BE49-F238E27FC236}">
                <a16:creationId xmlns:a16="http://schemas.microsoft.com/office/drawing/2014/main" id="{4C9F7B91-1EC8-4382-B1A2-E5FD8D0E9937}"/>
              </a:ext>
            </a:extLst>
          </p:cNvPr>
          <p:cNvSpPr/>
          <p:nvPr/>
        </p:nvSpPr>
        <p:spPr>
          <a:xfrm rot="21416819">
            <a:off x="2848720" y="3990194"/>
            <a:ext cx="1140178" cy="1726373"/>
          </a:xfrm>
          <a:custGeom>
            <a:avLst/>
            <a:gdLst>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04716 w 1514902"/>
              <a:gd name="connsiteY38" fmla="*/ 1924335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134203 w 1514902"/>
              <a:gd name="connsiteY38" fmla="*/ 17446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218364 h 3780430"/>
              <a:gd name="connsiteX1" fmla="*/ 1091821 w 1514902"/>
              <a:gd name="connsiteY1" fmla="*/ 232012 h 3780430"/>
              <a:gd name="connsiteX2" fmla="*/ 1201003 w 1514902"/>
              <a:gd name="connsiteY2" fmla="*/ 204717 h 3780430"/>
              <a:gd name="connsiteX3" fmla="*/ 1296537 w 1514902"/>
              <a:gd name="connsiteY3" fmla="*/ 81887 h 3780430"/>
              <a:gd name="connsiteX4" fmla="*/ 1405719 w 1514902"/>
              <a:gd name="connsiteY4" fmla="*/ 27296 h 3780430"/>
              <a:gd name="connsiteX5" fmla="*/ 1473958 w 1514902"/>
              <a:gd name="connsiteY5" fmla="*/ 0 h 3780430"/>
              <a:gd name="connsiteX6" fmla="*/ 1514902 w 1514902"/>
              <a:gd name="connsiteY6" fmla="*/ 81887 h 3780430"/>
              <a:gd name="connsiteX7" fmla="*/ 1514902 w 1514902"/>
              <a:gd name="connsiteY7" fmla="*/ 81887 h 3780430"/>
              <a:gd name="connsiteX8" fmla="*/ 1487606 w 1514902"/>
              <a:gd name="connsiteY8" fmla="*/ 313899 h 3780430"/>
              <a:gd name="connsiteX9" fmla="*/ 1487606 w 1514902"/>
              <a:gd name="connsiteY9" fmla="*/ 313899 h 3780430"/>
              <a:gd name="connsiteX10" fmla="*/ 1364776 w 1514902"/>
              <a:gd name="connsiteY10" fmla="*/ 450376 h 3780430"/>
              <a:gd name="connsiteX11" fmla="*/ 1364776 w 1514902"/>
              <a:gd name="connsiteY11" fmla="*/ 545911 h 3780430"/>
              <a:gd name="connsiteX12" fmla="*/ 1337481 w 1514902"/>
              <a:gd name="connsiteY12" fmla="*/ 709684 h 3780430"/>
              <a:gd name="connsiteX13" fmla="*/ 1282890 w 1514902"/>
              <a:gd name="connsiteY13" fmla="*/ 791570 h 3780430"/>
              <a:gd name="connsiteX14" fmla="*/ 1241946 w 1514902"/>
              <a:gd name="connsiteY14" fmla="*/ 846161 h 3780430"/>
              <a:gd name="connsiteX15" fmla="*/ 1241946 w 1514902"/>
              <a:gd name="connsiteY15" fmla="*/ 1009935 h 3780430"/>
              <a:gd name="connsiteX16" fmla="*/ 1241946 w 1514902"/>
              <a:gd name="connsiteY16" fmla="*/ 1132764 h 3780430"/>
              <a:gd name="connsiteX17" fmla="*/ 1241946 w 1514902"/>
              <a:gd name="connsiteY17" fmla="*/ 1228299 h 3780430"/>
              <a:gd name="connsiteX18" fmla="*/ 1228299 w 1514902"/>
              <a:gd name="connsiteY18" fmla="*/ 1323833 h 3780430"/>
              <a:gd name="connsiteX19" fmla="*/ 1187355 w 1514902"/>
              <a:gd name="connsiteY19" fmla="*/ 1419367 h 3780430"/>
              <a:gd name="connsiteX20" fmla="*/ 1187355 w 1514902"/>
              <a:gd name="connsiteY20" fmla="*/ 1501254 h 3780430"/>
              <a:gd name="connsiteX21" fmla="*/ 1187355 w 1514902"/>
              <a:gd name="connsiteY21" fmla="*/ 1542197 h 3780430"/>
              <a:gd name="connsiteX22" fmla="*/ 1187355 w 1514902"/>
              <a:gd name="connsiteY22" fmla="*/ 1583140 h 3780430"/>
              <a:gd name="connsiteX23" fmla="*/ 1146412 w 1514902"/>
              <a:gd name="connsiteY23" fmla="*/ 1637732 h 3780430"/>
              <a:gd name="connsiteX24" fmla="*/ 1119116 w 1514902"/>
              <a:gd name="connsiteY24" fmla="*/ 1692323 h 3780430"/>
              <a:gd name="connsiteX25" fmla="*/ 1091821 w 1514902"/>
              <a:gd name="connsiteY25" fmla="*/ 1815152 h 3780430"/>
              <a:gd name="connsiteX26" fmla="*/ 1078173 w 1514902"/>
              <a:gd name="connsiteY26" fmla="*/ 1978926 h 3780430"/>
              <a:gd name="connsiteX27" fmla="*/ 1091821 w 1514902"/>
              <a:gd name="connsiteY27" fmla="*/ 2019869 h 3780430"/>
              <a:gd name="connsiteX28" fmla="*/ 1119116 w 1514902"/>
              <a:gd name="connsiteY28" fmla="*/ 2019869 h 3780430"/>
              <a:gd name="connsiteX29" fmla="*/ 1146412 w 1514902"/>
              <a:gd name="connsiteY29" fmla="*/ 2129051 h 3780430"/>
              <a:gd name="connsiteX30" fmla="*/ 1173707 w 1514902"/>
              <a:gd name="connsiteY30" fmla="*/ 2183642 h 3780430"/>
              <a:gd name="connsiteX31" fmla="*/ 1119116 w 1514902"/>
              <a:gd name="connsiteY31" fmla="*/ 2429302 h 3780430"/>
              <a:gd name="connsiteX32" fmla="*/ 1009934 w 1514902"/>
              <a:gd name="connsiteY32" fmla="*/ 2743200 h 3780430"/>
              <a:gd name="connsiteX33" fmla="*/ 928048 w 1514902"/>
              <a:gd name="connsiteY33" fmla="*/ 3125338 h 3780430"/>
              <a:gd name="connsiteX34" fmla="*/ 873457 w 1514902"/>
              <a:gd name="connsiteY34" fmla="*/ 3370997 h 3780430"/>
              <a:gd name="connsiteX35" fmla="*/ 777922 w 1514902"/>
              <a:gd name="connsiteY35" fmla="*/ 3603009 h 3780430"/>
              <a:gd name="connsiteX36" fmla="*/ 709684 w 1514902"/>
              <a:gd name="connsiteY36" fmla="*/ 3780430 h 3780430"/>
              <a:gd name="connsiteX37" fmla="*/ 0 w 1514902"/>
              <a:gd name="connsiteY37" fmla="*/ 2060812 h 3780430"/>
              <a:gd name="connsiteX38" fmla="*/ 210403 w 1514902"/>
              <a:gd name="connsiteY38" fmla="*/ 1897039 h 3780430"/>
              <a:gd name="connsiteX39" fmla="*/ 368490 w 1514902"/>
              <a:gd name="connsiteY39" fmla="*/ 1665027 h 3780430"/>
              <a:gd name="connsiteX40" fmla="*/ 450376 w 1514902"/>
              <a:gd name="connsiteY40" fmla="*/ 1514902 h 3780430"/>
              <a:gd name="connsiteX41" fmla="*/ 491319 w 1514902"/>
              <a:gd name="connsiteY41" fmla="*/ 1405720 h 3780430"/>
              <a:gd name="connsiteX42" fmla="*/ 545910 w 1514902"/>
              <a:gd name="connsiteY42" fmla="*/ 1201003 h 3780430"/>
              <a:gd name="connsiteX43" fmla="*/ 614149 w 1514902"/>
              <a:gd name="connsiteY43" fmla="*/ 1037230 h 3780430"/>
              <a:gd name="connsiteX44" fmla="*/ 641445 w 1514902"/>
              <a:gd name="connsiteY44" fmla="*/ 900752 h 3780430"/>
              <a:gd name="connsiteX45" fmla="*/ 668740 w 1514902"/>
              <a:gd name="connsiteY45" fmla="*/ 777923 h 3780430"/>
              <a:gd name="connsiteX46" fmla="*/ 668740 w 1514902"/>
              <a:gd name="connsiteY46" fmla="*/ 777923 h 3780430"/>
              <a:gd name="connsiteX47" fmla="*/ 709684 w 1514902"/>
              <a:gd name="connsiteY47" fmla="*/ 600502 h 3780430"/>
              <a:gd name="connsiteX48" fmla="*/ 723331 w 1514902"/>
              <a:gd name="connsiteY48" fmla="*/ 518615 h 3780430"/>
              <a:gd name="connsiteX49" fmla="*/ 764275 w 1514902"/>
              <a:gd name="connsiteY49" fmla="*/ 518615 h 3780430"/>
              <a:gd name="connsiteX50" fmla="*/ 791570 w 1514902"/>
              <a:gd name="connsiteY50" fmla="*/ 518615 h 3780430"/>
              <a:gd name="connsiteX51" fmla="*/ 791570 w 1514902"/>
              <a:gd name="connsiteY51" fmla="*/ 518615 h 3780430"/>
              <a:gd name="connsiteX52" fmla="*/ 805218 w 1514902"/>
              <a:gd name="connsiteY52" fmla="*/ 341194 h 3780430"/>
              <a:gd name="connsiteX53" fmla="*/ 873457 w 1514902"/>
              <a:gd name="connsiteY53" fmla="*/ 218364 h 3780430"/>
              <a:gd name="connsiteX0" fmla="*/ 873457 w 1514902"/>
              <a:gd name="connsiteY0" fmla="*/ 191068 h 3753134"/>
              <a:gd name="connsiteX1" fmla="*/ 1091821 w 1514902"/>
              <a:gd name="connsiteY1" fmla="*/ 204716 h 3753134"/>
              <a:gd name="connsiteX2" fmla="*/ 1201003 w 1514902"/>
              <a:gd name="connsiteY2" fmla="*/ 177421 h 3753134"/>
              <a:gd name="connsiteX3" fmla="*/ 1296537 w 1514902"/>
              <a:gd name="connsiteY3" fmla="*/ 54591 h 3753134"/>
              <a:gd name="connsiteX4" fmla="*/ 1405719 w 1514902"/>
              <a:gd name="connsiteY4" fmla="*/ 0 h 3753134"/>
              <a:gd name="connsiteX5" fmla="*/ 1514902 w 1514902"/>
              <a:gd name="connsiteY5" fmla="*/ 54591 h 3753134"/>
              <a:gd name="connsiteX6" fmla="*/ 1514902 w 1514902"/>
              <a:gd name="connsiteY6" fmla="*/ 54591 h 3753134"/>
              <a:gd name="connsiteX7" fmla="*/ 1487606 w 1514902"/>
              <a:gd name="connsiteY7" fmla="*/ 286603 h 3753134"/>
              <a:gd name="connsiteX8" fmla="*/ 1487606 w 1514902"/>
              <a:gd name="connsiteY8" fmla="*/ 286603 h 3753134"/>
              <a:gd name="connsiteX9" fmla="*/ 1364776 w 1514902"/>
              <a:gd name="connsiteY9" fmla="*/ 423080 h 3753134"/>
              <a:gd name="connsiteX10" fmla="*/ 1364776 w 1514902"/>
              <a:gd name="connsiteY10" fmla="*/ 518615 h 3753134"/>
              <a:gd name="connsiteX11" fmla="*/ 1337481 w 1514902"/>
              <a:gd name="connsiteY11" fmla="*/ 682388 h 3753134"/>
              <a:gd name="connsiteX12" fmla="*/ 1282890 w 1514902"/>
              <a:gd name="connsiteY12" fmla="*/ 764274 h 3753134"/>
              <a:gd name="connsiteX13" fmla="*/ 1241946 w 1514902"/>
              <a:gd name="connsiteY13" fmla="*/ 818865 h 3753134"/>
              <a:gd name="connsiteX14" fmla="*/ 1241946 w 1514902"/>
              <a:gd name="connsiteY14" fmla="*/ 982639 h 3753134"/>
              <a:gd name="connsiteX15" fmla="*/ 1241946 w 1514902"/>
              <a:gd name="connsiteY15" fmla="*/ 1105468 h 3753134"/>
              <a:gd name="connsiteX16" fmla="*/ 1241946 w 1514902"/>
              <a:gd name="connsiteY16" fmla="*/ 1201003 h 3753134"/>
              <a:gd name="connsiteX17" fmla="*/ 1228299 w 1514902"/>
              <a:gd name="connsiteY17" fmla="*/ 1296537 h 3753134"/>
              <a:gd name="connsiteX18" fmla="*/ 1187355 w 1514902"/>
              <a:gd name="connsiteY18" fmla="*/ 1392071 h 3753134"/>
              <a:gd name="connsiteX19" fmla="*/ 1187355 w 1514902"/>
              <a:gd name="connsiteY19" fmla="*/ 1473958 h 3753134"/>
              <a:gd name="connsiteX20" fmla="*/ 1187355 w 1514902"/>
              <a:gd name="connsiteY20" fmla="*/ 1514901 h 3753134"/>
              <a:gd name="connsiteX21" fmla="*/ 1187355 w 1514902"/>
              <a:gd name="connsiteY21" fmla="*/ 1555844 h 3753134"/>
              <a:gd name="connsiteX22" fmla="*/ 1146412 w 1514902"/>
              <a:gd name="connsiteY22" fmla="*/ 1610436 h 3753134"/>
              <a:gd name="connsiteX23" fmla="*/ 1119116 w 1514902"/>
              <a:gd name="connsiteY23" fmla="*/ 1665027 h 3753134"/>
              <a:gd name="connsiteX24" fmla="*/ 1091821 w 1514902"/>
              <a:gd name="connsiteY24" fmla="*/ 1787856 h 3753134"/>
              <a:gd name="connsiteX25" fmla="*/ 1078173 w 1514902"/>
              <a:gd name="connsiteY25" fmla="*/ 1951630 h 3753134"/>
              <a:gd name="connsiteX26" fmla="*/ 1091821 w 1514902"/>
              <a:gd name="connsiteY26" fmla="*/ 1992573 h 3753134"/>
              <a:gd name="connsiteX27" fmla="*/ 1119116 w 1514902"/>
              <a:gd name="connsiteY27" fmla="*/ 1992573 h 3753134"/>
              <a:gd name="connsiteX28" fmla="*/ 1146412 w 1514902"/>
              <a:gd name="connsiteY28" fmla="*/ 2101755 h 3753134"/>
              <a:gd name="connsiteX29" fmla="*/ 1173707 w 1514902"/>
              <a:gd name="connsiteY29" fmla="*/ 2156346 h 3753134"/>
              <a:gd name="connsiteX30" fmla="*/ 1119116 w 1514902"/>
              <a:gd name="connsiteY30" fmla="*/ 2402006 h 3753134"/>
              <a:gd name="connsiteX31" fmla="*/ 1009934 w 1514902"/>
              <a:gd name="connsiteY31" fmla="*/ 2715904 h 3753134"/>
              <a:gd name="connsiteX32" fmla="*/ 928048 w 1514902"/>
              <a:gd name="connsiteY32" fmla="*/ 3098042 h 3753134"/>
              <a:gd name="connsiteX33" fmla="*/ 873457 w 1514902"/>
              <a:gd name="connsiteY33" fmla="*/ 3343701 h 3753134"/>
              <a:gd name="connsiteX34" fmla="*/ 777922 w 1514902"/>
              <a:gd name="connsiteY34" fmla="*/ 3575713 h 3753134"/>
              <a:gd name="connsiteX35" fmla="*/ 709684 w 1514902"/>
              <a:gd name="connsiteY35" fmla="*/ 3753134 h 3753134"/>
              <a:gd name="connsiteX36" fmla="*/ 0 w 1514902"/>
              <a:gd name="connsiteY36" fmla="*/ 2033516 h 3753134"/>
              <a:gd name="connsiteX37" fmla="*/ 210403 w 1514902"/>
              <a:gd name="connsiteY37" fmla="*/ 1869743 h 3753134"/>
              <a:gd name="connsiteX38" fmla="*/ 368490 w 1514902"/>
              <a:gd name="connsiteY38" fmla="*/ 1637731 h 3753134"/>
              <a:gd name="connsiteX39" fmla="*/ 450376 w 1514902"/>
              <a:gd name="connsiteY39" fmla="*/ 1487606 h 3753134"/>
              <a:gd name="connsiteX40" fmla="*/ 491319 w 1514902"/>
              <a:gd name="connsiteY40" fmla="*/ 1378424 h 3753134"/>
              <a:gd name="connsiteX41" fmla="*/ 545910 w 1514902"/>
              <a:gd name="connsiteY41" fmla="*/ 1173707 h 3753134"/>
              <a:gd name="connsiteX42" fmla="*/ 614149 w 1514902"/>
              <a:gd name="connsiteY42" fmla="*/ 1009934 h 3753134"/>
              <a:gd name="connsiteX43" fmla="*/ 641445 w 1514902"/>
              <a:gd name="connsiteY43" fmla="*/ 873456 h 3753134"/>
              <a:gd name="connsiteX44" fmla="*/ 668740 w 1514902"/>
              <a:gd name="connsiteY44" fmla="*/ 750627 h 3753134"/>
              <a:gd name="connsiteX45" fmla="*/ 668740 w 1514902"/>
              <a:gd name="connsiteY45" fmla="*/ 750627 h 3753134"/>
              <a:gd name="connsiteX46" fmla="*/ 709684 w 1514902"/>
              <a:gd name="connsiteY46" fmla="*/ 573206 h 3753134"/>
              <a:gd name="connsiteX47" fmla="*/ 723331 w 1514902"/>
              <a:gd name="connsiteY47" fmla="*/ 491319 h 3753134"/>
              <a:gd name="connsiteX48" fmla="*/ 764275 w 1514902"/>
              <a:gd name="connsiteY48" fmla="*/ 491319 h 3753134"/>
              <a:gd name="connsiteX49" fmla="*/ 791570 w 1514902"/>
              <a:gd name="connsiteY49" fmla="*/ 491319 h 3753134"/>
              <a:gd name="connsiteX50" fmla="*/ 791570 w 1514902"/>
              <a:gd name="connsiteY50" fmla="*/ 491319 h 3753134"/>
              <a:gd name="connsiteX51" fmla="*/ 805218 w 1514902"/>
              <a:gd name="connsiteY51" fmla="*/ 313898 h 3753134"/>
              <a:gd name="connsiteX52" fmla="*/ 873457 w 1514902"/>
              <a:gd name="connsiteY52" fmla="*/ 191068 h 3753134"/>
              <a:gd name="connsiteX0" fmla="*/ 873457 w 1514902"/>
              <a:gd name="connsiteY0" fmla="*/ 191068 h 3753134"/>
              <a:gd name="connsiteX1" fmla="*/ 1091821 w 1514902"/>
              <a:gd name="connsiteY1" fmla="*/ 204716 h 3753134"/>
              <a:gd name="connsiteX2" fmla="*/ 1201003 w 1514902"/>
              <a:gd name="connsiteY2" fmla="*/ 177421 h 3753134"/>
              <a:gd name="connsiteX3" fmla="*/ 1296537 w 1514902"/>
              <a:gd name="connsiteY3" fmla="*/ 54591 h 3753134"/>
              <a:gd name="connsiteX4" fmla="*/ 1405719 w 1514902"/>
              <a:gd name="connsiteY4" fmla="*/ 0 h 3753134"/>
              <a:gd name="connsiteX5" fmla="*/ 1514902 w 1514902"/>
              <a:gd name="connsiteY5" fmla="*/ 54591 h 3753134"/>
              <a:gd name="connsiteX6" fmla="*/ 1487606 w 1514902"/>
              <a:gd name="connsiteY6" fmla="*/ 286603 h 3753134"/>
              <a:gd name="connsiteX7" fmla="*/ 1487606 w 1514902"/>
              <a:gd name="connsiteY7" fmla="*/ 286603 h 3753134"/>
              <a:gd name="connsiteX8" fmla="*/ 1364776 w 1514902"/>
              <a:gd name="connsiteY8" fmla="*/ 423080 h 3753134"/>
              <a:gd name="connsiteX9" fmla="*/ 1364776 w 1514902"/>
              <a:gd name="connsiteY9" fmla="*/ 518615 h 3753134"/>
              <a:gd name="connsiteX10" fmla="*/ 1337481 w 1514902"/>
              <a:gd name="connsiteY10" fmla="*/ 682388 h 3753134"/>
              <a:gd name="connsiteX11" fmla="*/ 1282890 w 1514902"/>
              <a:gd name="connsiteY11" fmla="*/ 764274 h 3753134"/>
              <a:gd name="connsiteX12" fmla="*/ 1241946 w 1514902"/>
              <a:gd name="connsiteY12" fmla="*/ 818865 h 3753134"/>
              <a:gd name="connsiteX13" fmla="*/ 1241946 w 1514902"/>
              <a:gd name="connsiteY13" fmla="*/ 982639 h 3753134"/>
              <a:gd name="connsiteX14" fmla="*/ 1241946 w 1514902"/>
              <a:gd name="connsiteY14" fmla="*/ 1105468 h 3753134"/>
              <a:gd name="connsiteX15" fmla="*/ 1241946 w 1514902"/>
              <a:gd name="connsiteY15" fmla="*/ 1201003 h 3753134"/>
              <a:gd name="connsiteX16" fmla="*/ 1228299 w 1514902"/>
              <a:gd name="connsiteY16" fmla="*/ 1296537 h 3753134"/>
              <a:gd name="connsiteX17" fmla="*/ 1187355 w 1514902"/>
              <a:gd name="connsiteY17" fmla="*/ 1392071 h 3753134"/>
              <a:gd name="connsiteX18" fmla="*/ 1187355 w 1514902"/>
              <a:gd name="connsiteY18" fmla="*/ 1473958 h 3753134"/>
              <a:gd name="connsiteX19" fmla="*/ 1187355 w 1514902"/>
              <a:gd name="connsiteY19" fmla="*/ 1514901 h 3753134"/>
              <a:gd name="connsiteX20" fmla="*/ 1187355 w 1514902"/>
              <a:gd name="connsiteY20" fmla="*/ 1555844 h 3753134"/>
              <a:gd name="connsiteX21" fmla="*/ 1146412 w 1514902"/>
              <a:gd name="connsiteY21" fmla="*/ 1610436 h 3753134"/>
              <a:gd name="connsiteX22" fmla="*/ 1119116 w 1514902"/>
              <a:gd name="connsiteY22" fmla="*/ 1665027 h 3753134"/>
              <a:gd name="connsiteX23" fmla="*/ 1091821 w 1514902"/>
              <a:gd name="connsiteY23" fmla="*/ 1787856 h 3753134"/>
              <a:gd name="connsiteX24" fmla="*/ 1078173 w 1514902"/>
              <a:gd name="connsiteY24" fmla="*/ 1951630 h 3753134"/>
              <a:gd name="connsiteX25" fmla="*/ 1091821 w 1514902"/>
              <a:gd name="connsiteY25" fmla="*/ 1992573 h 3753134"/>
              <a:gd name="connsiteX26" fmla="*/ 1119116 w 1514902"/>
              <a:gd name="connsiteY26" fmla="*/ 1992573 h 3753134"/>
              <a:gd name="connsiteX27" fmla="*/ 1146412 w 1514902"/>
              <a:gd name="connsiteY27" fmla="*/ 2101755 h 3753134"/>
              <a:gd name="connsiteX28" fmla="*/ 1173707 w 1514902"/>
              <a:gd name="connsiteY28" fmla="*/ 2156346 h 3753134"/>
              <a:gd name="connsiteX29" fmla="*/ 1119116 w 1514902"/>
              <a:gd name="connsiteY29" fmla="*/ 2402006 h 3753134"/>
              <a:gd name="connsiteX30" fmla="*/ 1009934 w 1514902"/>
              <a:gd name="connsiteY30" fmla="*/ 2715904 h 3753134"/>
              <a:gd name="connsiteX31" fmla="*/ 928048 w 1514902"/>
              <a:gd name="connsiteY31" fmla="*/ 3098042 h 3753134"/>
              <a:gd name="connsiteX32" fmla="*/ 873457 w 1514902"/>
              <a:gd name="connsiteY32" fmla="*/ 3343701 h 3753134"/>
              <a:gd name="connsiteX33" fmla="*/ 777922 w 1514902"/>
              <a:gd name="connsiteY33" fmla="*/ 3575713 h 3753134"/>
              <a:gd name="connsiteX34" fmla="*/ 709684 w 1514902"/>
              <a:gd name="connsiteY34" fmla="*/ 3753134 h 3753134"/>
              <a:gd name="connsiteX35" fmla="*/ 0 w 1514902"/>
              <a:gd name="connsiteY35" fmla="*/ 2033516 h 3753134"/>
              <a:gd name="connsiteX36" fmla="*/ 210403 w 1514902"/>
              <a:gd name="connsiteY36" fmla="*/ 1869743 h 3753134"/>
              <a:gd name="connsiteX37" fmla="*/ 368490 w 1514902"/>
              <a:gd name="connsiteY37" fmla="*/ 1637731 h 3753134"/>
              <a:gd name="connsiteX38" fmla="*/ 450376 w 1514902"/>
              <a:gd name="connsiteY38" fmla="*/ 1487606 h 3753134"/>
              <a:gd name="connsiteX39" fmla="*/ 491319 w 1514902"/>
              <a:gd name="connsiteY39" fmla="*/ 1378424 h 3753134"/>
              <a:gd name="connsiteX40" fmla="*/ 545910 w 1514902"/>
              <a:gd name="connsiteY40" fmla="*/ 1173707 h 3753134"/>
              <a:gd name="connsiteX41" fmla="*/ 614149 w 1514902"/>
              <a:gd name="connsiteY41" fmla="*/ 1009934 h 3753134"/>
              <a:gd name="connsiteX42" fmla="*/ 641445 w 1514902"/>
              <a:gd name="connsiteY42" fmla="*/ 873456 h 3753134"/>
              <a:gd name="connsiteX43" fmla="*/ 668740 w 1514902"/>
              <a:gd name="connsiteY43" fmla="*/ 750627 h 3753134"/>
              <a:gd name="connsiteX44" fmla="*/ 668740 w 1514902"/>
              <a:gd name="connsiteY44" fmla="*/ 750627 h 3753134"/>
              <a:gd name="connsiteX45" fmla="*/ 709684 w 1514902"/>
              <a:gd name="connsiteY45" fmla="*/ 573206 h 3753134"/>
              <a:gd name="connsiteX46" fmla="*/ 723331 w 1514902"/>
              <a:gd name="connsiteY46" fmla="*/ 491319 h 3753134"/>
              <a:gd name="connsiteX47" fmla="*/ 764275 w 1514902"/>
              <a:gd name="connsiteY47" fmla="*/ 491319 h 3753134"/>
              <a:gd name="connsiteX48" fmla="*/ 791570 w 1514902"/>
              <a:gd name="connsiteY48" fmla="*/ 491319 h 3753134"/>
              <a:gd name="connsiteX49" fmla="*/ 791570 w 1514902"/>
              <a:gd name="connsiteY49" fmla="*/ 491319 h 3753134"/>
              <a:gd name="connsiteX50" fmla="*/ 805218 w 1514902"/>
              <a:gd name="connsiteY50" fmla="*/ 313898 h 3753134"/>
              <a:gd name="connsiteX51" fmla="*/ 873457 w 1514902"/>
              <a:gd name="connsiteY51" fmla="*/ 191068 h 3753134"/>
              <a:gd name="connsiteX0" fmla="*/ 873457 w 1514902"/>
              <a:gd name="connsiteY0" fmla="*/ 136477 h 3698543"/>
              <a:gd name="connsiteX1" fmla="*/ 1091821 w 1514902"/>
              <a:gd name="connsiteY1" fmla="*/ 150125 h 3698543"/>
              <a:gd name="connsiteX2" fmla="*/ 1201003 w 1514902"/>
              <a:gd name="connsiteY2" fmla="*/ 122830 h 3698543"/>
              <a:gd name="connsiteX3" fmla="*/ 1296537 w 1514902"/>
              <a:gd name="connsiteY3" fmla="*/ 0 h 3698543"/>
              <a:gd name="connsiteX4" fmla="*/ 1514902 w 1514902"/>
              <a:gd name="connsiteY4" fmla="*/ 0 h 3698543"/>
              <a:gd name="connsiteX5" fmla="*/ 1487606 w 1514902"/>
              <a:gd name="connsiteY5" fmla="*/ 232012 h 3698543"/>
              <a:gd name="connsiteX6" fmla="*/ 1487606 w 1514902"/>
              <a:gd name="connsiteY6" fmla="*/ 232012 h 3698543"/>
              <a:gd name="connsiteX7" fmla="*/ 1364776 w 1514902"/>
              <a:gd name="connsiteY7" fmla="*/ 368489 h 3698543"/>
              <a:gd name="connsiteX8" fmla="*/ 1364776 w 1514902"/>
              <a:gd name="connsiteY8" fmla="*/ 464024 h 3698543"/>
              <a:gd name="connsiteX9" fmla="*/ 1337481 w 1514902"/>
              <a:gd name="connsiteY9" fmla="*/ 627797 h 3698543"/>
              <a:gd name="connsiteX10" fmla="*/ 1282890 w 1514902"/>
              <a:gd name="connsiteY10" fmla="*/ 709683 h 3698543"/>
              <a:gd name="connsiteX11" fmla="*/ 1241946 w 1514902"/>
              <a:gd name="connsiteY11" fmla="*/ 764274 h 3698543"/>
              <a:gd name="connsiteX12" fmla="*/ 1241946 w 1514902"/>
              <a:gd name="connsiteY12" fmla="*/ 928048 h 3698543"/>
              <a:gd name="connsiteX13" fmla="*/ 1241946 w 1514902"/>
              <a:gd name="connsiteY13" fmla="*/ 1050877 h 3698543"/>
              <a:gd name="connsiteX14" fmla="*/ 1241946 w 1514902"/>
              <a:gd name="connsiteY14" fmla="*/ 1146412 h 3698543"/>
              <a:gd name="connsiteX15" fmla="*/ 1228299 w 1514902"/>
              <a:gd name="connsiteY15" fmla="*/ 1241946 h 3698543"/>
              <a:gd name="connsiteX16" fmla="*/ 1187355 w 1514902"/>
              <a:gd name="connsiteY16" fmla="*/ 1337480 h 3698543"/>
              <a:gd name="connsiteX17" fmla="*/ 1187355 w 1514902"/>
              <a:gd name="connsiteY17" fmla="*/ 1419367 h 3698543"/>
              <a:gd name="connsiteX18" fmla="*/ 1187355 w 1514902"/>
              <a:gd name="connsiteY18" fmla="*/ 1460310 h 3698543"/>
              <a:gd name="connsiteX19" fmla="*/ 1187355 w 1514902"/>
              <a:gd name="connsiteY19" fmla="*/ 1501253 h 3698543"/>
              <a:gd name="connsiteX20" fmla="*/ 1146412 w 1514902"/>
              <a:gd name="connsiteY20" fmla="*/ 1555845 h 3698543"/>
              <a:gd name="connsiteX21" fmla="*/ 1119116 w 1514902"/>
              <a:gd name="connsiteY21" fmla="*/ 1610436 h 3698543"/>
              <a:gd name="connsiteX22" fmla="*/ 1091821 w 1514902"/>
              <a:gd name="connsiteY22" fmla="*/ 1733265 h 3698543"/>
              <a:gd name="connsiteX23" fmla="*/ 1078173 w 1514902"/>
              <a:gd name="connsiteY23" fmla="*/ 1897039 h 3698543"/>
              <a:gd name="connsiteX24" fmla="*/ 1091821 w 1514902"/>
              <a:gd name="connsiteY24" fmla="*/ 1937982 h 3698543"/>
              <a:gd name="connsiteX25" fmla="*/ 1119116 w 1514902"/>
              <a:gd name="connsiteY25" fmla="*/ 1937982 h 3698543"/>
              <a:gd name="connsiteX26" fmla="*/ 1146412 w 1514902"/>
              <a:gd name="connsiteY26" fmla="*/ 2047164 h 3698543"/>
              <a:gd name="connsiteX27" fmla="*/ 1173707 w 1514902"/>
              <a:gd name="connsiteY27" fmla="*/ 2101755 h 3698543"/>
              <a:gd name="connsiteX28" fmla="*/ 1119116 w 1514902"/>
              <a:gd name="connsiteY28" fmla="*/ 2347415 h 3698543"/>
              <a:gd name="connsiteX29" fmla="*/ 1009934 w 1514902"/>
              <a:gd name="connsiteY29" fmla="*/ 2661313 h 3698543"/>
              <a:gd name="connsiteX30" fmla="*/ 928048 w 1514902"/>
              <a:gd name="connsiteY30" fmla="*/ 3043451 h 3698543"/>
              <a:gd name="connsiteX31" fmla="*/ 873457 w 1514902"/>
              <a:gd name="connsiteY31" fmla="*/ 3289110 h 3698543"/>
              <a:gd name="connsiteX32" fmla="*/ 777922 w 1514902"/>
              <a:gd name="connsiteY32" fmla="*/ 3521122 h 3698543"/>
              <a:gd name="connsiteX33" fmla="*/ 709684 w 1514902"/>
              <a:gd name="connsiteY33" fmla="*/ 3698543 h 3698543"/>
              <a:gd name="connsiteX34" fmla="*/ 0 w 1514902"/>
              <a:gd name="connsiteY34" fmla="*/ 1978925 h 3698543"/>
              <a:gd name="connsiteX35" fmla="*/ 210403 w 1514902"/>
              <a:gd name="connsiteY35" fmla="*/ 1815152 h 3698543"/>
              <a:gd name="connsiteX36" fmla="*/ 368490 w 1514902"/>
              <a:gd name="connsiteY36" fmla="*/ 1583140 h 3698543"/>
              <a:gd name="connsiteX37" fmla="*/ 450376 w 1514902"/>
              <a:gd name="connsiteY37" fmla="*/ 1433015 h 3698543"/>
              <a:gd name="connsiteX38" fmla="*/ 491319 w 1514902"/>
              <a:gd name="connsiteY38" fmla="*/ 1323833 h 3698543"/>
              <a:gd name="connsiteX39" fmla="*/ 545910 w 1514902"/>
              <a:gd name="connsiteY39" fmla="*/ 1119116 h 3698543"/>
              <a:gd name="connsiteX40" fmla="*/ 614149 w 1514902"/>
              <a:gd name="connsiteY40" fmla="*/ 955343 h 3698543"/>
              <a:gd name="connsiteX41" fmla="*/ 641445 w 1514902"/>
              <a:gd name="connsiteY41" fmla="*/ 818865 h 3698543"/>
              <a:gd name="connsiteX42" fmla="*/ 668740 w 1514902"/>
              <a:gd name="connsiteY42" fmla="*/ 696036 h 3698543"/>
              <a:gd name="connsiteX43" fmla="*/ 668740 w 1514902"/>
              <a:gd name="connsiteY43" fmla="*/ 696036 h 3698543"/>
              <a:gd name="connsiteX44" fmla="*/ 709684 w 1514902"/>
              <a:gd name="connsiteY44" fmla="*/ 518615 h 3698543"/>
              <a:gd name="connsiteX45" fmla="*/ 723331 w 1514902"/>
              <a:gd name="connsiteY45" fmla="*/ 436728 h 3698543"/>
              <a:gd name="connsiteX46" fmla="*/ 764275 w 1514902"/>
              <a:gd name="connsiteY46" fmla="*/ 436728 h 3698543"/>
              <a:gd name="connsiteX47" fmla="*/ 791570 w 1514902"/>
              <a:gd name="connsiteY47" fmla="*/ 436728 h 3698543"/>
              <a:gd name="connsiteX48" fmla="*/ 791570 w 1514902"/>
              <a:gd name="connsiteY48" fmla="*/ 436728 h 3698543"/>
              <a:gd name="connsiteX49" fmla="*/ 805218 w 1514902"/>
              <a:gd name="connsiteY49" fmla="*/ 259307 h 3698543"/>
              <a:gd name="connsiteX50" fmla="*/ 873457 w 1514902"/>
              <a:gd name="connsiteY50" fmla="*/ 136477 h 3698543"/>
              <a:gd name="connsiteX0" fmla="*/ 873457 w 1487606"/>
              <a:gd name="connsiteY0" fmla="*/ 136477 h 3698543"/>
              <a:gd name="connsiteX1" fmla="*/ 1091821 w 1487606"/>
              <a:gd name="connsiteY1" fmla="*/ 150125 h 3698543"/>
              <a:gd name="connsiteX2" fmla="*/ 1201003 w 1487606"/>
              <a:gd name="connsiteY2" fmla="*/ 122830 h 3698543"/>
              <a:gd name="connsiteX3" fmla="*/ 1296537 w 1487606"/>
              <a:gd name="connsiteY3" fmla="*/ 0 h 3698543"/>
              <a:gd name="connsiteX4" fmla="*/ 1487606 w 1487606"/>
              <a:gd name="connsiteY4" fmla="*/ 232012 h 3698543"/>
              <a:gd name="connsiteX5" fmla="*/ 1487606 w 1487606"/>
              <a:gd name="connsiteY5" fmla="*/ 232012 h 3698543"/>
              <a:gd name="connsiteX6" fmla="*/ 1364776 w 1487606"/>
              <a:gd name="connsiteY6" fmla="*/ 368489 h 3698543"/>
              <a:gd name="connsiteX7" fmla="*/ 1364776 w 1487606"/>
              <a:gd name="connsiteY7" fmla="*/ 464024 h 3698543"/>
              <a:gd name="connsiteX8" fmla="*/ 1337481 w 1487606"/>
              <a:gd name="connsiteY8" fmla="*/ 627797 h 3698543"/>
              <a:gd name="connsiteX9" fmla="*/ 1282890 w 1487606"/>
              <a:gd name="connsiteY9" fmla="*/ 709683 h 3698543"/>
              <a:gd name="connsiteX10" fmla="*/ 1241946 w 1487606"/>
              <a:gd name="connsiteY10" fmla="*/ 764274 h 3698543"/>
              <a:gd name="connsiteX11" fmla="*/ 1241946 w 1487606"/>
              <a:gd name="connsiteY11" fmla="*/ 928048 h 3698543"/>
              <a:gd name="connsiteX12" fmla="*/ 1241946 w 1487606"/>
              <a:gd name="connsiteY12" fmla="*/ 1050877 h 3698543"/>
              <a:gd name="connsiteX13" fmla="*/ 1241946 w 1487606"/>
              <a:gd name="connsiteY13" fmla="*/ 1146412 h 3698543"/>
              <a:gd name="connsiteX14" fmla="*/ 1228299 w 1487606"/>
              <a:gd name="connsiteY14" fmla="*/ 1241946 h 3698543"/>
              <a:gd name="connsiteX15" fmla="*/ 1187355 w 1487606"/>
              <a:gd name="connsiteY15" fmla="*/ 1337480 h 3698543"/>
              <a:gd name="connsiteX16" fmla="*/ 1187355 w 1487606"/>
              <a:gd name="connsiteY16" fmla="*/ 1419367 h 3698543"/>
              <a:gd name="connsiteX17" fmla="*/ 1187355 w 1487606"/>
              <a:gd name="connsiteY17" fmla="*/ 1460310 h 3698543"/>
              <a:gd name="connsiteX18" fmla="*/ 1187355 w 1487606"/>
              <a:gd name="connsiteY18" fmla="*/ 1501253 h 3698543"/>
              <a:gd name="connsiteX19" fmla="*/ 1146412 w 1487606"/>
              <a:gd name="connsiteY19" fmla="*/ 1555845 h 3698543"/>
              <a:gd name="connsiteX20" fmla="*/ 1119116 w 1487606"/>
              <a:gd name="connsiteY20" fmla="*/ 1610436 h 3698543"/>
              <a:gd name="connsiteX21" fmla="*/ 1091821 w 1487606"/>
              <a:gd name="connsiteY21" fmla="*/ 1733265 h 3698543"/>
              <a:gd name="connsiteX22" fmla="*/ 1078173 w 1487606"/>
              <a:gd name="connsiteY22" fmla="*/ 1897039 h 3698543"/>
              <a:gd name="connsiteX23" fmla="*/ 1091821 w 1487606"/>
              <a:gd name="connsiteY23" fmla="*/ 1937982 h 3698543"/>
              <a:gd name="connsiteX24" fmla="*/ 1119116 w 1487606"/>
              <a:gd name="connsiteY24" fmla="*/ 1937982 h 3698543"/>
              <a:gd name="connsiteX25" fmla="*/ 1146412 w 1487606"/>
              <a:gd name="connsiteY25" fmla="*/ 2047164 h 3698543"/>
              <a:gd name="connsiteX26" fmla="*/ 1173707 w 1487606"/>
              <a:gd name="connsiteY26" fmla="*/ 2101755 h 3698543"/>
              <a:gd name="connsiteX27" fmla="*/ 1119116 w 1487606"/>
              <a:gd name="connsiteY27" fmla="*/ 2347415 h 3698543"/>
              <a:gd name="connsiteX28" fmla="*/ 1009934 w 1487606"/>
              <a:gd name="connsiteY28" fmla="*/ 2661313 h 3698543"/>
              <a:gd name="connsiteX29" fmla="*/ 928048 w 1487606"/>
              <a:gd name="connsiteY29" fmla="*/ 3043451 h 3698543"/>
              <a:gd name="connsiteX30" fmla="*/ 873457 w 1487606"/>
              <a:gd name="connsiteY30" fmla="*/ 3289110 h 3698543"/>
              <a:gd name="connsiteX31" fmla="*/ 777922 w 1487606"/>
              <a:gd name="connsiteY31" fmla="*/ 3521122 h 3698543"/>
              <a:gd name="connsiteX32" fmla="*/ 709684 w 1487606"/>
              <a:gd name="connsiteY32" fmla="*/ 3698543 h 3698543"/>
              <a:gd name="connsiteX33" fmla="*/ 0 w 1487606"/>
              <a:gd name="connsiteY33" fmla="*/ 1978925 h 3698543"/>
              <a:gd name="connsiteX34" fmla="*/ 210403 w 1487606"/>
              <a:gd name="connsiteY34" fmla="*/ 1815152 h 3698543"/>
              <a:gd name="connsiteX35" fmla="*/ 368490 w 1487606"/>
              <a:gd name="connsiteY35" fmla="*/ 1583140 h 3698543"/>
              <a:gd name="connsiteX36" fmla="*/ 450376 w 1487606"/>
              <a:gd name="connsiteY36" fmla="*/ 1433015 h 3698543"/>
              <a:gd name="connsiteX37" fmla="*/ 491319 w 1487606"/>
              <a:gd name="connsiteY37" fmla="*/ 1323833 h 3698543"/>
              <a:gd name="connsiteX38" fmla="*/ 545910 w 1487606"/>
              <a:gd name="connsiteY38" fmla="*/ 1119116 h 3698543"/>
              <a:gd name="connsiteX39" fmla="*/ 614149 w 1487606"/>
              <a:gd name="connsiteY39" fmla="*/ 955343 h 3698543"/>
              <a:gd name="connsiteX40" fmla="*/ 641445 w 1487606"/>
              <a:gd name="connsiteY40" fmla="*/ 818865 h 3698543"/>
              <a:gd name="connsiteX41" fmla="*/ 668740 w 1487606"/>
              <a:gd name="connsiteY41" fmla="*/ 696036 h 3698543"/>
              <a:gd name="connsiteX42" fmla="*/ 668740 w 1487606"/>
              <a:gd name="connsiteY42" fmla="*/ 696036 h 3698543"/>
              <a:gd name="connsiteX43" fmla="*/ 709684 w 1487606"/>
              <a:gd name="connsiteY43" fmla="*/ 518615 h 3698543"/>
              <a:gd name="connsiteX44" fmla="*/ 723331 w 1487606"/>
              <a:gd name="connsiteY44" fmla="*/ 436728 h 3698543"/>
              <a:gd name="connsiteX45" fmla="*/ 764275 w 1487606"/>
              <a:gd name="connsiteY45" fmla="*/ 436728 h 3698543"/>
              <a:gd name="connsiteX46" fmla="*/ 791570 w 1487606"/>
              <a:gd name="connsiteY46" fmla="*/ 436728 h 3698543"/>
              <a:gd name="connsiteX47" fmla="*/ 791570 w 1487606"/>
              <a:gd name="connsiteY47" fmla="*/ 436728 h 3698543"/>
              <a:gd name="connsiteX48" fmla="*/ 805218 w 1487606"/>
              <a:gd name="connsiteY48" fmla="*/ 259307 h 3698543"/>
              <a:gd name="connsiteX49" fmla="*/ 873457 w 1487606"/>
              <a:gd name="connsiteY49" fmla="*/ 136477 h 3698543"/>
              <a:gd name="connsiteX0" fmla="*/ 873457 w 1487606"/>
              <a:gd name="connsiteY0" fmla="*/ 136477 h 3698543"/>
              <a:gd name="connsiteX1" fmla="*/ 1091821 w 1487606"/>
              <a:gd name="connsiteY1" fmla="*/ 150125 h 3698543"/>
              <a:gd name="connsiteX2" fmla="*/ 1201003 w 1487606"/>
              <a:gd name="connsiteY2" fmla="*/ 122830 h 3698543"/>
              <a:gd name="connsiteX3" fmla="*/ 1296537 w 1487606"/>
              <a:gd name="connsiteY3" fmla="*/ 0 h 3698543"/>
              <a:gd name="connsiteX4" fmla="*/ 1487606 w 1487606"/>
              <a:gd name="connsiteY4" fmla="*/ 232012 h 3698543"/>
              <a:gd name="connsiteX5" fmla="*/ 1364776 w 1487606"/>
              <a:gd name="connsiteY5" fmla="*/ 368489 h 3698543"/>
              <a:gd name="connsiteX6" fmla="*/ 1364776 w 1487606"/>
              <a:gd name="connsiteY6" fmla="*/ 464024 h 3698543"/>
              <a:gd name="connsiteX7" fmla="*/ 1337481 w 1487606"/>
              <a:gd name="connsiteY7" fmla="*/ 627797 h 3698543"/>
              <a:gd name="connsiteX8" fmla="*/ 1282890 w 1487606"/>
              <a:gd name="connsiteY8" fmla="*/ 709683 h 3698543"/>
              <a:gd name="connsiteX9" fmla="*/ 1241946 w 1487606"/>
              <a:gd name="connsiteY9" fmla="*/ 764274 h 3698543"/>
              <a:gd name="connsiteX10" fmla="*/ 1241946 w 1487606"/>
              <a:gd name="connsiteY10" fmla="*/ 928048 h 3698543"/>
              <a:gd name="connsiteX11" fmla="*/ 1241946 w 1487606"/>
              <a:gd name="connsiteY11" fmla="*/ 1050877 h 3698543"/>
              <a:gd name="connsiteX12" fmla="*/ 1241946 w 1487606"/>
              <a:gd name="connsiteY12" fmla="*/ 1146412 h 3698543"/>
              <a:gd name="connsiteX13" fmla="*/ 1228299 w 1487606"/>
              <a:gd name="connsiteY13" fmla="*/ 1241946 h 3698543"/>
              <a:gd name="connsiteX14" fmla="*/ 1187355 w 1487606"/>
              <a:gd name="connsiteY14" fmla="*/ 1337480 h 3698543"/>
              <a:gd name="connsiteX15" fmla="*/ 1187355 w 1487606"/>
              <a:gd name="connsiteY15" fmla="*/ 1419367 h 3698543"/>
              <a:gd name="connsiteX16" fmla="*/ 1187355 w 1487606"/>
              <a:gd name="connsiteY16" fmla="*/ 1460310 h 3698543"/>
              <a:gd name="connsiteX17" fmla="*/ 1187355 w 1487606"/>
              <a:gd name="connsiteY17" fmla="*/ 1501253 h 3698543"/>
              <a:gd name="connsiteX18" fmla="*/ 1146412 w 1487606"/>
              <a:gd name="connsiteY18" fmla="*/ 1555845 h 3698543"/>
              <a:gd name="connsiteX19" fmla="*/ 1119116 w 1487606"/>
              <a:gd name="connsiteY19" fmla="*/ 1610436 h 3698543"/>
              <a:gd name="connsiteX20" fmla="*/ 1091821 w 1487606"/>
              <a:gd name="connsiteY20" fmla="*/ 1733265 h 3698543"/>
              <a:gd name="connsiteX21" fmla="*/ 1078173 w 1487606"/>
              <a:gd name="connsiteY21" fmla="*/ 1897039 h 3698543"/>
              <a:gd name="connsiteX22" fmla="*/ 1091821 w 1487606"/>
              <a:gd name="connsiteY22" fmla="*/ 1937982 h 3698543"/>
              <a:gd name="connsiteX23" fmla="*/ 1119116 w 1487606"/>
              <a:gd name="connsiteY23" fmla="*/ 1937982 h 3698543"/>
              <a:gd name="connsiteX24" fmla="*/ 1146412 w 1487606"/>
              <a:gd name="connsiteY24" fmla="*/ 2047164 h 3698543"/>
              <a:gd name="connsiteX25" fmla="*/ 1173707 w 1487606"/>
              <a:gd name="connsiteY25" fmla="*/ 2101755 h 3698543"/>
              <a:gd name="connsiteX26" fmla="*/ 1119116 w 1487606"/>
              <a:gd name="connsiteY26" fmla="*/ 2347415 h 3698543"/>
              <a:gd name="connsiteX27" fmla="*/ 1009934 w 1487606"/>
              <a:gd name="connsiteY27" fmla="*/ 2661313 h 3698543"/>
              <a:gd name="connsiteX28" fmla="*/ 928048 w 1487606"/>
              <a:gd name="connsiteY28" fmla="*/ 3043451 h 3698543"/>
              <a:gd name="connsiteX29" fmla="*/ 873457 w 1487606"/>
              <a:gd name="connsiteY29" fmla="*/ 3289110 h 3698543"/>
              <a:gd name="connsiteX30" fmla="*/ 777922 w 1487606"/>
              <a:gd name="connsiteY30" fmla="*/ 3521122 h 3698543"/>
              <a:gd name="connsiteX31" fmla="*/ 709684 w 1487606"/>
              <a:gd name="connsiteY31" fmla="*/ 3698543 h 3698543"/>
              <a:gd name="connsiteX32" fmla="*/ 0 w 1487606"/>
              <a:gd name="connsiteY32" fmla="*/ 1978925 h 3698543"/>
              <a:gd name="connsiteX33" fmla="*/ 210403 w 1487606"/>
              <a:gd name="connsiteY33" fmla="*/ 1815152 h 3698543"/>
              <a:gd name="connsiteX34" fmla="*/ 368490 w 1487606"/>
              <a:gd name="connsiteY34" fmla="*/ 1583140 h 3698543"/>
              <a:gd name="connsiteX35" fmla="*/ 450376 w 1487606"/>
              <a:gd name="connsiteY35" fmla="*/ 1433015 h 3698543"/>
              <a:gd name="connsiteX36" fmla="*/ 491319 w 1487606"/>
              <a:gd name="connsiteY36" fmla="*/ 1323833 h 3698543"/>
              <a:gd name="connsiteX37" fmla="*/ 545910 w 1487606"/>
              <a:gd name="connsiteY37" fmla="*/ 1119116 h 3698543"/>
              <a:gd name="connsiteX38" fmla="*/ 614149 w 1487606"/>
              <a:gd name="connsiteY38" fmla="*/ 955343 h 3698543"/>
              <a:gd name="connsiteX39" fmla="*/ 641445 w 1487606"/>
              <a:gd name="connsiteY39" fmla="*/ 818865 h 3698543"/>
              <a:gd name="connsiteX40" fmla="*/ 668740 w 1487606"/>
              <a:gd name="connsiteY40" fmla="*/ 696036 h 3698543"/>
              <a:gd name="connsiteX41" fmla="*/ 668740 w 1487606"/>
              <a:gd name="connsiteY41" fmla="*/ 696036 h 3698543"/>
              <a:gd name="connsiteX42" fmla="*/ 709684 w 1487606"/>
              <a:gd name="connsiteY42" fmla="*/ 518615 h 3698543"/>
              <a:gd name="connsiteX43" fmla="*/ 723331 w 1487606"/>
              <a:gd name="connsiteY43" fmla="*/ 436728 h 3698543"/>
              <a:gd name="connsiteX44" fmla="*/ 764275 w 1487606"/>
              <a:gd name="connsiteY44" fmla="*/ 436728 h 3698543"/>
              <a:gd name="connsiteX45" fmla="*/ 791570 w 1487606"/>
              <a:gd name="connsiteY45" fmla="*/ 436728 h 3698543"/>
              <a:gd name="connsiteX46" fmla="*/ 791570 w 1487606"/>
              <a:gd name="connsiteY46" fmla="*/ 436728 h 3698543"/>
              <a:gd name="connsiteX47" fmla="*/ 805218 w 1487606"/>
              <a:gd name="connsiteY47" fmla="*/ 259307 h 3698543"/>
              <a:gd name="connsiteX48" fmla="*/ 873457 w 1487606"/>
              <a:gd name="connsiteY48" fmla="*/ 136477 h 3698543"/>
              <a:gd name="connsiteX0" fmla="*/ 873457 w 1487606"/>
              <a:gd name="connsiteY0" fmla="*/ 13647 h 3575713"/>
              <a:gd name="connsiteX1" fmla="*/ 1091821 w 1487606"/>
              <a:gd name="connsiteY1" fmla="*/ 27295 h 3575713"/>
              <a:gd name="connsiteX2" fmla="*/ 1201003 w 1487606"/>
              <a:gd name="connsiteY2" fmla="*/ 0 h 3575713"/>
              <a:gd name="connsiteX3" fmla="*/ 1487606 w 1487606"/>
              <a:gd name="connsiteY3" fmla="*/ 109182 h 3575713"/>
              <a:gd name="connsiteX4" fmla="*/ 1364776 w 1487606"/>
              <a:gd name="connsiteY4" fmla="*/ 245659 h 3575713"/>
              <a:gd name="connsiteX5" fmla="*/ 1364776 w 1487606"/>
              <a:gd name="connsiteY5" fmla="*/ 341194 h 3575713"/>
              <a:gd name="connsiteX6" fmla="*/ 1337481 w 1487606"/>
              <a:gd name="connsiteY6" fmla="*/ 504967 h 3575713"/>
              <a:gd name="connsiteX7" fmla="*/ 1282890 w 1487606"/>
              <a:gd name="connsiteY7" fmla="*/ 586853 h 3575713"/>
              <a:gd name="connsiteX8" fmla="*/ 1241946 w 1487606"/>
              <a:gd name="connsiteY8" fmla="*/ 641444 h 3575713"/>
              <a:gd name="connsiteX9" fmla="*/ 1241946 w 1487606"/>
              <a:gd name="connsiteY9" fmla="*/ 805218 h 3575713"/>
              <a:gd name="connsiteX10" fmla="*/ 1241946 w 1487606"/>
              <a:gd name="connsiteY10" fmla="*/ 928047 h 3575713"/>
              <a:gd name="connsiteX11" fmla="*/ 1241946 w 1487606"/>
              <a:gd name="connsiteY11" fmla="*/ 1023582 h 3575713"/>
              <a:gd name="connsiteX12" fmla="*/ 1228299 w 1487606"/>
              <a:gd name="connsiteY12" fmla="*/ 1119116 h 3575713"/>
              <a:gd name="connsiteX13" fmla="*/ 1187355 w 1487606"/>
              <a:gd name="connsiteY13" fmla="*/ 1214650 h 3575713"/>
              <a:gd name="connsiteX14" fmla="*/ 1187355 w 1487606"/>
              <a:gd name="connsiteY14" fmla="*/ 1296537 h 3575713"/>
              <a:gd name="connsiteX15" fmla="*/ 1187355 w 1487606"/>
              <a:gd name="connsiteY15" fmla="*/ 1337480 h 3575713"/>
              <a:gd name="connsiteX16" fmla="*/ 1187355 w 1487606"/>
              <a:gd name="connsiteY16" fmla="*/ 1378423 h 3575713"/>
              <a:gd name="connsiteX17" fmla="*/ 1146412 w 1487606"/>
              <a:gd name="connsiteY17" fmla="*/ 1433015 h 3575713"/>
              <a:gd name="connsiteX18" fmla="*/ 1119116 w 1487606"/>
              <a:gd name="connsiteY18" fmla="*/ 1487606 h 3575713"/>
              <a:gd name="connsiteX19" fmla="*/ 1091821 w 1487606"/>
              <a:gd name="connsiteY19" fmla="*/ 1610435 h 3575713"/>
              <a:gd name="connsiteX20" fmla="*/ 1078173 w 1487606"/>
              <a:gd name="connsiteY20" fmla="*/ 1774209 h 3575713"/>
              <a:gd name="connsiteX21" fmla="*/ 1091821 w 1487606"/>
              <a:gd name="connsiteY21" fmla="*/ 1815152 h 3575713"/>
              <a:gd name="connsiteX22" fmla="*/ 1119116 w 1487606"/>
              <a:gd name="connsiteY22" fmla="*/ 1815152 h 3575713"/>
              <a:gd name="connsiteX23" fmla="*/ 1146412 w 1487606"/>
              <a:gd name="connsiteY23" fmla="*/ 1924334 h 3575713"/>
              <a:gd name="connsiteX24" fmla="*/ 1173707 w 1487606"/>
              <a:gd name="connsiteY24" fmla="*/ 1978925 h 3575713"/>
              <a:gd name="connsiteX25" fmla="*/ 1119116 w 1487606"/>
              <a:gd name="connsiteY25" fmla="*/ 2224585 h 3575713"/>
              <a:gd name="connsiteX26" fmla="*/ 1009934 w 1487606"/>
              <a:gd name="connsiteY26" fmla="*/ 2538483 h 3575713"/>
              <a:gd name="connsiteX27" fmla="*/ 928048 w 1487606"/>
              <a:gd name="connsiteY27" fmla="*/ 2920621 h 3575713"/>
              <a:gd name="connsiteX28" fmla="*/ 873457 w 1487606"/>
              <a:gd name="connsiteY28" fmla="*/ 3166280 h 3575713"/>
              <a:gd name="connsiteX29" fmla="*/ 777922 w 1487606"/>
              <a:gd name="connsiteY29" fmla="*/ 3398292 h 3575713"/>
              <a:gd name="connsiteX30" fmla="*/ 709684 w 1487606"/>
              <a:gd name="connsiteY30" fmla="*/ 3575713 h 3575713"/>
              <a:gd name="connsiteX31" fmla="*/ 0 w 1487606"/>
              <a:gd name="connsiteY31" fmla="*/ 1856095 h 3575713"/>
              <a:gd name="connsiteX32" fmla="*/ 210403 w 1487606"/>
              <a:gd name="connsiteY32" fmla="*/ 1692322 h 3575713"/>
              <a:gd name="connsiteX33" fmla="*/ 368490 w 1487606"/>
              <a:gd name="connsiteY33" fmla="*/ 1460310 h 3575713"/>
              <a:gd name="connsiteX34" fmla="*/ 450376 w 1487606"/>
              <a:gd name="connsiteY34" fmla="*/ 1310185 h 3575713"/>
              <a:gd name="connsiteX35" fmla="*/ 491319 w 1487606"/>
              <a:gd name="connsiteY35" fmla="*/ 1201003 h 3575713"/>
              <a:gd name="connsiteX36" fmla="*/ 545910 w 1487606"/>
              <a:gd name="connsiteY36" fmla="*/ 996286 h 3575713"/>
              <a:gd name="connsiteX37" fmla="*/ 614149 w 1487606"/>
              <a:gd name="connsiteY37" fmla="*/ 832513 h 3575713"/>
              <a:gd name="connsiteX38" fmla="*/ 641445 w 1487606"/>
              <a:gd name="connsiteY38" fmla="*/ 696035 h 3575713"/>
              <a:gd name="connsiteX39" fmla="*/ 668740 w 1487606"/>
              <a:gd name="connsiteY39" fmla="*/ 573206 h 3575713"/>
              <a:gd name="connsiteX40" fmla="*/ 668740 w 1487606"/>
              <a:gd name="connsiteY40" fmla="*/ 573206 h 3575713"/>
              <a:gd name="connsiteX41" fmla="*/ 709684 w 1487606"/>
              <a:gd name="connsiteY41" fmla="*/ 395785 h 3575713"/>
              <a:gd name="connsiteX42" fmla="*/ 723331 w 1487606"/>
              <a:gd name="connsiteY42" fmla="*/ 313898 h 3575713"/>
              <a:gd name="connsiteX43" fmla="*/ 764275 w 1487606"/>
              <a:gd name="connsiteY43" fmla="*/ 313898 h 3575713"/>
              <a:gd name="connsiteX44" fmla="*/ 791570 w 1487606"/>
              <a:gd name="connsiteY44" fmla="*/ 313898 h 3575713"/>
              <a:gd name="connsiteX45" fmla="*/ 791570 w 1487606"/>
              <a:gd name="connsiteY45" fmla="*/ 313898 h 3575713"/>
              <a:gd name="connsiteX46" fmla="*/ 805218 w 1487606"/>
              <a:gd name="connsiteY46" fmla="*/ 136477 h 3575713"/>
              <a:gd name="connsiteX47" fmla="*/ 873457 w 1487606"/>
              <a:gd name="connsiteY47" fmla="*/ 13647 h 3575713"/>
              <a:gd name="connsiteX0" fmla="*/ 873457 w 1364776"/>
              <a:gd name="connsiteY0" fmla="*/ 13647 h 3575713"/>
              <a:gd name="connsiteX1" fmla="*/ 1091821 w 1364776"/>
              <a:gd name="connsiteY1" fmla="*/ 27295 h 3575713"/>
              <a:gd name="connsiteX2" fmla="*/ 1201003 w 1364776"/>
              <a:gd name="connsiteY2" fmla="*/ 0 h 3575713"/>
              <a:gd name="connsiteX3" fmla="*/ 1364776 w 1364776"/>
              <a:gd name="connsiteY3" fmla="*/ 245659 h 3575713"/>
              <a:gd name="connsiteX4" fmla="*/ 1364776 w 1364776"/>
              <a:gd name="connsiteY4" fmla="*/ 341194 h 3575713"/>
              <a:gd name="connsiteX5" fmla="*/ 1337481 w 1364776"/>
              <a:gd name="connsiteY5" fmla="*/ 504967 h 3575713"/>
              <a:gd name="connsiteX6" fmla="*/ 1282890 w 1364776"/>
              <a:gd name="connsiteY6" fmla="*/ 586853 h 3575713"/>
              <a:gd name="connsiteX7" fmla="*/ 1241946 w 1364776"/>
              <a:gd name="connsiteY7" fmla="*/ 641444 h 3575713"/>
              <a:gd name="connsiteX8" fmla="*/ 1241946 w 1364776"/>
              <a:gd name="connsiteY8" fmla="*/ 805218 h 3575713"/>
              <a:gd name="connsiteX9" fmla="*/ 1241946 w 1364776"/>
              <a:gd name="connsiteY9" fmla="*/ 928047 h 3575713"/>
              <a:gd name="connsiteX10" fmla="*/ 1241946 w 1364776"/>
              <a:gd name="connsiteY10" fmla="*/ 1023582 h 3575713"/>
              <a:gd name="connsiteX11" fmla="*/ 1228299 w 1364776"/>
              <a:gd name="connsiteY11" fmla="*/ 1119116 h 3575713"/>
              <a:gd name="connsiteX12" fmla="*/ 1187355 w 1364776"/>
              <a:gd name="connsiteY12" fmla="*/ 1214650 h 3575713"/>
              <a:gd name="connsiteX13" fmla="*/ 1187355 w 1364776"/>
              <a:gd name="connsiteY13" fmla="*/ 1296537 h 3575713"/>
              <a:gd name="connsiteX14" fmla="*/ 1187355 w 1364776"/>
              <a:gd name="connsiteY14" fmla="*/ 1337480 h 3575713"/>
              <a:gd name="connsiteX15" fmla="*/ 1187355 w 1364776"/>
              <a:gd name="connsiteY15" fmla="*/ 1378423 h 3575713"/>
              <a:gd name="connsiteX16" fmla="*/ 1146412 w 1364776"/>
              <a:gd name="connsiteY16" fmla="*/ 1433015 h 3575713"/>
              <a:gd name="connsiteX17" fmla="*/ 1119116 w 1364776"/>
              <a:gd name="connsiteY17" fmla="*/ 1487606 h 3575713"/>
              <a:gd name="connsiteX18" fmla="*/ 1091821 w 1364776"/>
              <a:gd name="connsiteY18" fmla="*/ 1610435 h 3575713"/>
              <a:gd name="connsiteX19" fmla="*/ 1078173 w 1364776"/>
              <a:gd name="connsiteY19" fmla="*/ 1774209 h 3575713"/>
              <a:gd name="connsiteX20" fmla="*/ 1091821 w 1364776"/>
              <a:gd name="connsiteY20" fmla="*/ 1815152 h 3575713"/>
              <a:gd name="connsiteX21" fmla="*/ 1119116 w 1364776"/>
              <a:gd name="connsiteY21" fmla="*/ 1815152 h 3575713"/>
              <a:gd name="connsiteX22" fmla="*/ 1146412 w 1364776"/>
              <a:gd name="connsiteY22" fmla="*/ 1924334 h 3575713"/>
              <a:gd name="connsiteX23" fmla="*/ 1173707 w 1364776"/>
              <a:gd name="connsiteY23" fmla="*/ 1978925 h 3575713"/>
              <a:gd name="connsiteX24" fmla="*/ 1119116 w 1364776"/>
              <a:gd name="connsiteY24" fmla="*/ 2224585 h 3575713"/>
              <a:gd name="connsiteX25" fmla="*/ 1009934 w 1364776"/>
              <a:gd name="connsiteY25" fmla="*/ 2538483 h 3575713"/>
              <a:gd name="connsiteX26" fmla="*/ 928048 w 1364776"/>
              <a:gd name="connsiteY26" fmla="*/ 2920621 h 3575713"/>
              <a:gd name="connsiteX27" fmla="*/ 873457 w 1364776"/>
              <a:gd name="connsiteY27" fmla="*/ 3166280 h 3575713"/>
              <a:gd name="connsiteX28" fmla="*/ 777922 w 1364776"/>
              <a:gd name="connsiteY28" fmla="*/ 3398292 h 3575713"/>
              <a:gd name="connsiteX29" fmla="*/ 709684 w 1364776"/>
              <a:gd name="connsiteY29" fmla="*/ 3575713 h 3575713"/>
              <a:gd name="connsiteX30" fmla="*/ 0 w 1364776"/>
              <a:gd name="connsiteY30" fmla="*/ 1856095 h 3575713"/>
              <a:gd name="connsiteX31" fmla="*/ 210403 w 1364776"/>
              <a:gd name="connsiteY31" fmla="*/ 1692322 h 3575713"/>
              <a:gd name="connsiteX32" fmla="*/ 368490 w 1364776"/>
              <a:gd name="connsiteY32" fmla="*/ 1460310 h 3575713"/>
              <a:gd name="connsiteX33" fmla="*/ 450376 w 1364776"/>
              <a:gd name="connsiteY33" fmla="*/ 1310185 h 3575713"/>
              <a:gd name="connsiteX34" fmla="*/ 491319 w 1364776"/>
              <a:gd name="connsiteY34" fmla="*/ 1201003 h 3575713"/>
              <a:gd name="connsiteX35" fmla="*/ 545910 w 1364776"/>
              <a:gd name="connsiteY35" fmla="*/ 996286 h 3575713"/>
              <a:gd name="connsiteX36" fmla="*/ 614149 w 1364776"/>
              <a:gd name="connsiteY36" fmla="*/ 832513 h 3575713"/>
              <a:gd name="connsiteX37" fmla="*/ 641445 w 1364776"/>
              <a:gd name="connsiteY37" fmla="*/ 696035 h 3575713"/>
              <a:gd name="connsiteX38" fmla="*/ 668740 w 1364776"/>
              <a:gd name="connsiteY38" fmla="*/ 573206 h 3575713"/>
              <a:gd name="connsiteX39" fmla="*/ 668740 w 1364776"/>
              <a:gd name="connsiteY39" fmla="*/ 573206 h 3575713"/>
              <a:gd name="connsiteX40" fmla="*/ 709684 w 1364776"/>
              <a:gd name="connsiteY40" fmla="*/ 395785 h 3575713"/>
              <a:gd name="connsiteX41" fmla="*/ 723331 w 1364776"/>
              <a:gd name="connsiteY41" fmla="*/ 313898 h 3575713"/>
              <a:gd name="connsiteX42" fmla="*/ 764275 w 1364776"/>
              <a:gd name="connsiteY42" fmla="*/ 313898 h 3575713"/>
              <a:gd name="connsiteX43" fmla="*/ 791570 w 1364776"/>
              <a:gd name="connsiteY43" fmla="*/ 313898 h 3575713"/>
              <a:gd name="connsiteX44" fmla="*/ 791570 w 1364776"/>
              <a:gd name="connsiteY44" fmla="*/ 313898 h 3575713"/>
              <a:gd name="connsiteX45" fmla="*/ 805218 w 1364776"/>
              <a:gd name="connsiteY45" fmla="*/ 136477 h 3575713"/>
              <a:gd name="connsiteX46" fmla="*/ 873457 w 1364776"/>
              <a:gd name="connsiteY46" fmla="*/ 13647 h 3575713"/>
              <a:gd name="connsiteX0" fmla="*/ 873457 w 1364776"/>
              <a:gd name="connsiteY0" fmla="*/ 13647 h 3575713"/>
              <a:gd name="connsiteX1" fmla="*/ 1091821 w 1364776"/>
              <a:gd name="connsiteY1" fmla="*/ 27295 h 3575713"/>
              <a:gd name="connsiteX2" fmla="*/ 1201003 w 1364776"/>
              <a:gd name="connsiteY2" fmla="*/ 0 h 3575713"/>
              <a:gd name="connsiteX3" fmla="*/ 1364776 w 1364776"/>
              <a:gd name="connsiteY3" fmla="*/ 341194 h 3575713"/>
              <a:gd name="connsiteX4" fmla="*/ 1337481 w 1364776"/>
              <a:gd name="connsiteY4" fmla="*/ 504967 h 3575713"/>
              <a:gd name="connsiteX5" fmla="*/ 1282890 w 1364776"/>
              <a:gd name="connsiteY5" fmla="*/ 586853 h 3575713"/>
              <a:gd name="connsiteX6" fmla="*/ 1241946 w 1364776"/>
              <a:gd name="connsiteY6" fmla="*/ 641444 h 3575713"/>
              <a:gd name="connsiteX7" fmla="*/ 1241946 w 1364776"/>
              <a:gd name="connsiteY7" fmla="*/ 805218 h 3575713"/>
              <a:gd name="connsiteX8" fmla="*/ 1241946 w 1364776"/>
              <a:gd name="connsiteY8" fmla="*/ 928047 h 3575713"/>
              <a:gd name="connsiteX9" fmla="*/ 1241946 w 1364776"/>
              <a:gd name="connsiteY9" fmla="*/ 1023582 h 3575713"/>
              <a:gd name="connsiteX10" fmla="*/ 1228299 w 1364776"/>
              <a:gd name="connsiteY10" fmla="*/ 1119116 h 3575713"/>
              <a:gd name="connsiteX11" fmla="*/ 1187355 w 1364776"/>
              <a:gd name="connsiteY11" fmla="*/ 1214650 h 3575713"/>
              <a:gd name="connsiteX12" fmla="*/ 1187355 w 1364776"/>
              <a:gd name="connsiteY12" fmla="*/ 1296537 h 3575713"/>
              <a:gd name="connsiteX13" fmla="*/ 1187355 w 1364776"/>
              <a:gd name="connsiteY13" fmla="*/ 1337480 h 3575713"/>
              <a:gd name="connsiteX14" fmla="*/ 1187355 w 1364776"/>
              <a:gd name="connsiteY14" fmla="*/ 1378423 h 3575713"/>
              <a:gd name="connsiteX15" fmla="*/ 1146412 w 1364776"/>
              <a:gd name="connsiteY15" fmla="*/ 1433015 h 3575713"/>
              <a:gd name="connsiteX16" fmla="*/ 1119116 w 1364776"/>
              <a:gd name="connsiteY16" fmla="*/ 1487606 h 3575713"/>
              <a:gd name="connsiteX17" fmla="*/ 1091821 w 1364776"/>
              <a:gd name="connsiteY17" fmla="*/ 1610435 h 3575713"/>
              <a:gd name="connsiteX18" fmla="*/ 1078173 w 1364776"/>
              <a:gd name="connsiteY18" fmla="*/ 1774209 h 3575713"/>
              <a:gd name="connsiteX19" fmla="*/ 1091821 w 1364776"/>
              <a:gd name="connsiteY19" fmla="*/ 1815152 h 3575713"/>
              <a:gd name="connsiteX20" fmla="*/ 1119116 w 1364776"/>
              <a:gd name="connsiteY20" fmla="*/ 1815152 h 3575713"/>
              <a:gd name="connsiteX21" fmla="*/ 1146412 w 1364776"/>
              <a:gd name="connsiteY21" fmla="*/ 1924334 h 3575713"/>
              <a:gd name="connsiteX22" fmla="*/ 1173707 w 1364776"/>
              <a:gd name="connsiteY22" fmla="*/ 1978925 h 3575713"/>
              <a:gd name="connsiteX23" fmla="*/ 1119116 w 1364776"/>
              <a:gd name="connsiteY23" fmla="*/ 2224585 h 3575713"/>
              <a:gd name="connsiteX24" fmla="*/ 1009934 w 1364776"/>
              <a:gd name="connsiteY24" fmla="*/ 2538483 h 3575713"/>
              <a:gd name="connsiteX25" fmla="*/ 928048 w 1364776"/>
              <a:gd name="connsiteY25" fmla="*/ 2920621 h 3575713"/>
              <a:gd name="connsiteX26" fmla="*/ 873457 w 1364776"/>
              <a:gd name="connsiteY26" fmla="*/ 3166280 h 3575713"/>
              <a:gd name="connsiteX27" fmla="*/ 777922 w 1364776"/>
              <a:gd name="connsiteY27" fmla="*/ 3398292 h 3575713"/>
              <a:gd name="connsiteX28" fmla="*/ 709684 w 1364776"/>
              <a:gd name="connsiteY28" fmla="*/ 3575713 h 3575713"/>
              <a:gd name="connsiteX29" fmla="*/ 0 w 1364776"/>
              <a:gd name="connsiteY29" fmla="*/ 1856095 h 3575713"/>
              <a:gd name="connsiteX30" fmla="*/ 210403 w 1364776"/>
              <a:gd name="connsiteY30" fmla="*/ 1692322 h 3575713"/>
              <a:gd name="connsiteX31" fmla="*/ 368490 w 1364776"/>
              <a:gd name="connsiteY31" fmla="*/ 1460310 h 3575713"/>
              <a:gd name="connsiteX32" fmla="*/ 450376 w 1364776"/>
              <a:gd name="connsiteY32" fmla="*/ 1310185 h 3575713"/>
              <a:gd name="connsiteX33" fmla="*/ 491319 w 1364776"/>
              <a:gd name="connsiteY33" fmla="*/ 1201003 h 3575713"/>
              <a:gd name="connsiteX34" fmla="*/ 545910 w 1364776"/>
              <a:gd name="connsiteY34" fmla="*/ 996286 h 3575713"/>
              <a:gd name="connsiteX35" fmla="*/ 614149 w 1364776"/>
              <a:gd name="connsiteY35" fmla="*/ 832513 h 3575713"/>
              <a:gd name="connsiteX36" fmla="*/ 641445 w 1364776"/>
              <a:gd name="connsiteY36" fmla="*/ 696035 h 3575713"/>
              <a:gd name="connsiteX37" fmla="*/ 668740 w 1364776"/>
              <a:gd name="connsiteY37" fmla="*/ 573206 h 3575713"/>
              <a:gd name="connsiteX38" fmla="*/ 668740 w 1364776"/>
              <a:gd name="connsiteY38" fmla="*/ 573206 h 3575713"/>
              <a:gd name="connsiteX39" fmla="*/ 709684 w 1364776"/>
              <a:gd name="connsiteY39" fmla="*/ 395785 h 3575713"/>
              <a:gd name="connsiteX40" fmla="*/ 723331 w 1364776"/>
              <a:gd name="connsiteY40" fmla="*/ 313898 h 3575713"/>
              <a:gd name="connsiteX41" fmla="*/ 764275 w 1364776"/>
              <a:gd name="connsiteY41" fmla="*/ 313898 h 3575713"/>
              <a:gd name="connsiteX42" fmla="*/ 791570 w 1364776"/>
              <a:gd name="connsiteY42" fmla="*/ 313898 h 3575713"/>
              <a:gd name="connsiteX43" fmla="*/ 791570 w 1364776"/>
              <a:gd name="connsiteY43" fmla="*/ 313898 h 3575713"/>
              <a:gd name="connsiteX44" fmla="*/ 805218 w 1364776"/>
              <a:gd name="connsiteY44" fmla="*/ 136477 h 3575713"/>
              <a:gd name="connsiteX45" fmla="*/ 873457 w 1364776"/>
              <a:gd name="connsiteY45" fmla="*/ 13647 h 3575713"/>
              <a:gd name="connsiteX0" fmla="*/ 873457 w 1364776"/>
              <a:gd name="connsiteY0" fmla="*/ 0 h 3562066"/>
              <a:gd name="connsiteX1" fmla="*/ 1091821 w 1364776"/>
              <a:gd name="connsiteY1" fmla="*/ 13648 h 3562066"/>
              <a:gd name="connsiteX2" fmla="*/ 1364776 w 1364776"/>
              <a:gd name="connsiteY2" fmla="*/ 327547 h 3562066"/>
              <a:gd name="connsiteX3" fmla="*/ 1337481 w 1364776"/>
              <a:gd name="connsiteY3" fmla="*/ 491320 h 3562066"/>
              <a:gd name="connsiteX4" fmla="*/ 1282890 w 1364776"/>
              <a:gd name="connsiteY4" fmla="*/ 573206 h 3562066"/>
              <a:gd name="connsiteX5" fmla="*/ 1241946 w 1364776"/>
              <a:gd name="connsiteY5" fmla="*/ 627797 h 3562066"/>
              <a:gd name="connsiteX6" fmla="*/ 1241946 w 1364776"/>
              <a:gd name="connsiteY6" fmla="*/ 791571 h 3562066"/>
              <a:gd name="connsiteX7" fmla="*/ 1241946 w 1364776"/>
              <a:gd name="connsiteY7" fmla="*/ 914400 h 3562066"/>
              <a:gd name="connsiteX8" fmla="*/ 1241946 w 1364776"/>
              <a:gd name="connsiteY8" fmla="*/ 1009935 h 3562066"/>
              <a:gd name="connsiteX9" fmla="*/ 1228299 w 1364776"/>
              <a:gd name="connsiteY9" fmla="*/ 1105469 h 3562066"/>
              <a:gd name="connsiteX10" fmla="*/ 1187355 w 1364776"/>
              <a:gd name="connsiteY10" fmla="*/ 1201003 h 3562066"/>
              <a:gd name="connsiteX11" fmla="*/ 1187355 w 1364776"/>
              <a:gd name="connsiteY11" fmla="*/ 1282890 h 3562066"/>
              <a:gd name="connsiteX12" fmla="*/ 1187355 w 1364776"/>
              <a:gd name="connsiteY12" fmla="*/ 1323833 h 3562066"/>
              <a:gd name="connsiteX13" fmla="*/ 1187355 w 1364776"/>
              <a:gd name="connsiteY13" fmla="*/ 1364776 h 3562066"/>
              <a:gd name="connsiteX14" fmla="*/ 1146412 w 1364776"/>
              <a:gd name="connsiteY14" fmla="*/ 1419368 h 3562066"/>
              <a:gd name="connsiteX15" fmla="*/ 1119116 w 1364776"/>
              <a:gd name="connsiteY15" fmla="*/ 1473959 h 3562066"/>
              <a:gd name="connsiteX16" fmla="*/ 1091821 w 1364776"/>
              <a:gd name="connsiteY16" fmla="*/ 1596788 h 3562066"/>
              <a:gd name="connsiteX17" fmla="*/ 1078173 w 1364776"/>
              <a:gd name="connsiteY17" fmla="*/ 1760562 h 3562066"/>
              <a:gd name="connsiteX18" fmla="*/ 1091821 w 1364776"/>
              <a:gd name="connsiteY18" fmla="*/ 1801505 h 3562066"/>
              <a:gd name="connsiteX19" fmla="*/ 1119116 w 1364776"/>
              <a:gd name="connsiteY19" fmla="*/ 1801505 h 3562066"/>
              <a:gd name="connsiteX20" fmla="*/ 1146412 w 1364776"/>
              <a:gd name="connsiteY20" fmla="*/ 1910687 h 3562066"/>
              <a:gd name="connsiteX21" fmla="*/ 1173707 w 1364776"/>
              <a:gd name="connsiteY21" fmla="*/ 1965278 h 3562066"/>
              <a:gd name="connsiteX22" fmla="*/ 1119116 w 1364776"/>
              <a:gd name="connsiteY22" fmla="*/ 2210938 h 3562066"/>
              <a:gd name="connsiteX23" fmla="*/ 1009934 w 1364776"/>
              <a:gd name="connsiteY23" fmla="*/ 2524836 h 3562066"/>
              <a:gd name="connsiteX24" fmla="*/ 928048 w 1364776"/>
              <a:gd name="connsiteY24" fmla="*/ 2906974 h 3562066"/>
              <a:gd name="connsiteX25" fmla="*/ 873457 w 1364776"/>
              <a:gd name="connsiteY25" fmla="*/ 3152633 h 3562066"/>
              <a:gd name="connsiteX26" fmla="*/ 777922 w 1364776"/>
              <a:gd name="connsiteY26" fmla="*/ 3384645 h 3562066"/>
              <a:gd name="connsiteX27" fmla="*/ 709684 w 1364776"/>
              <a:gd name="connsiteY27" fmla="*/ 3562066 h 3562066"/>
              <a:gd name="connsiteX28" fmla="*/ 0 w 1364776"/>
              <a:gd name="connsiteY28" fmla="*/ 1842448 h 3562066"/>
              <a:gd name="connsiteX29" fmla="*/ 210403 w 1364776"/>
              <a:gd name="connsiteY29" fmla="*/ 1678675 h 3562066"/>
              <a:gd name="connsiteX30" fmla="*/ 368490 w 1364776"/>
              <a:gd name="connsiteY30" fmla="*/ 1446663 h 3562066"/>
              <a:gd name="connsiteX31" fmla="*/ 450376 w 1364776"/>
              <a:gd name="connsiteY31" fmla="*/ 1296538 h 3562066"/>
              <a:gd name="connsiteX32" fmla="*/ 491319 w 1364776"/>
              <a:gd name="connsiteY32" fmla="*/ 1187356 h 3562066"/>
              <a:gd name="connsiteX33" fmla="*/ 545910 w 1364776"/>
              <a:gd name="connsiteY33" fmla="*/ 982639 h 3562066"/>
              <a:gd name="connsiteX34" fmla="*/ 614149 w 1364776"/>
              <a:gd name="connsiteY34" fmla="*/ 818866 h 3562066"/>
              <a:gd name="connsiteX35" fmla="*/ 641445 w 1364776"/>
              <a:gd name="connsiteY35" fmla="*/ 682388 h 3562066"/>
              <a:gd name="connsiteX36" fmla="*/ 668740 w 1364776"/>
              <a:gd name="connsiteY36" fmla="*/ 559559 h 3562066"/>
              <a:gd name="connsiteX37" fmla="*/ 668740 w 1364776"/>
              <a:gd name="connsiteY37" fmla="*/ 559559 h 3562066"/>
              <a:gd name="connsiteX38" fmla="*/ 709684 w 1364776"/>
              <a:gd name="connsiteY38" fmla="*/ 382138 h 3562066"/>
              <a:gd name="connsiteX39" fmla="*/ 723331 w 1364776"/>
              <a:gd name="connsiteY39" fmla="*/ 300251 h 3562066"/>
              <a:gd name="connsiteX40" fmla="*/ 764275 w 1364776"/>
              <a:gd name="connsiteY40" fmla="*/ 300251 h 3562066"/>
              <a:gd name="connsiteX41" fmla="*/ 791570 w 1364776"/>
              <a:gd name="connsiteY41" fmla="*/ 300251 h 3562066"/>
              <a:gd name="connsiteX42" fmla="*/ 791570 w 1364776"/>
              <a:gd name="connsiteY42" fmla="*/ 300251 h 3562066"/>
              <a:gd name="connsiteX43" fmla="*/ 805218 w 1364776"/>
              <a:gd name="connsiteY43" fmla="*/ 122830 h 3562066"/>
              <a:gd name="connsiteX44" fmla="*/ 873457 w 1364776"/>
              <a:gd name="connsiteY44" fmla="*/ 0 h 3562066"/>
              <a:gd name="connsiteX0" fmla="*/ 805218 w 1364776"/>
              <a:gd name="connsiteY0" fmla="*/ 109182 h 3548418"/>
              <a:gd name="connsiteX1" fmla="*/ 1091821 w 1364776"/>
              <a:gd name="connsiteY1" fmla="*/ 0 h 3548418"/>
              <a:gd name="connsiteX2" fmla="*/ 1364776 w 1364776"/>
              <a:gd name="connsiteY2" fmla="*/ 313899 h 3548418"/>
              <a:gd name="connsiteX3" fmla="*/ 1337481 w 1364776"/>
              <a:gd name="connsiteY3" fmla="*/ 477672 h 3548418"/>
              <a:gd name="connsiteX4" fmla="*/ 1282890 w 1364776"/>
              <a:gd name="connsiteY4" fmla="*/ 559558 h 3548418"/>
              <a:gd name="connsiteX5" fmla="*/ 1241946 w 1364776"/>
              <a:gd name="connsiteY5" fmla="*/ 614149 h 3548418"/>
              <a:gd name="connsiteX6" fmla="*/ 1241946 w 1364776"/>
              <a:gd name="connsiteY6" fmla="*/ 777923 h 3548418"/>
              <a:gd name="connsiteX7" fmla="*/ 1241946 w 1364776"/>
              <a:gd name="connsiteY7" fmla="*/ 900752 h 3548418"/>
              <a:gd name="connsiteX8" fmla="*/ 1241946 w 1364776"/>
              <a:gd name="connsiteY8" fmla="*/ 996287 h 3548418"/>
              <a:gd name="connsiteX9" fmla="*/ 1228299 w 1364776"/>
              <a:gd name="connsiteY9" fmla="*/ 1091821 h 3548418"/>
              <a:gd name="connsiteX10" fmla="*/ 1187355 w 1364776"/>
              <a:gd name="connsiteY10" fmla="*/ 1187355 h 3548418"/>
              <a:gd name="connsiteX11" fmla="*/ 1187355 w 1364776"/>
              <a:gd name="connsiteY11" fmla="*/ 1269242 h 3548418"/>
              <a:gd name="connsiteX12" fmla="*/ 1187355 w 1364776"/>
              <a:gd name="connsiteY12" fmla="*/ 1310185 h 3548418"/>
              <a:gd name="connsiteX13" fmla="*/ 1187355 w 1364776"/>
              <a:gd name="connsiteY13" fmla="*/ 1351128 h 3548418"/>
              <a:gd name="connsiteX14" fmla="*/ 1146412 w 1364776"/>
              <a:gd name="connsiteY14" fmla="*/ 1405720 h 3548418"/>
              <a:gd name="connsiteX15" fmla="*/ 1119116 w 1364776"/>
              <a:gd name="connsiteY15" fmla="*/ 1460311 h 3548418"/>
              <a:gd name="connsiteX16" fmla="*/ 1091821 w 1364776"/>
              <a:gd name="connsiteY16" fmla="*/ 1583140 h 3548418"/>
              <a:gd name="connsiteX17" fmla="*/ 1078173 w 1364776"/>
              <a:gd name="connsiteY17" fmla="*/ 1746914 h 3548418"/>
              <a:gd name="connsiteX18" fmla="*/ 1091821 w 1364776"/>
              <a:gd name="connsiteY18" fmla="*/ 1787857 h 3548418"/>
              <a:gd name="connsiteX19" fmla="*/ 1119116 w 1364776"/>
              <a:gd name="connsiteY19" fmla="*/ 1787857 h 3548418"/>
              <a:gd name="connsiteX20" fmla="*/ 1146412 w 1364776"/>
              <a:gd name="connsiteY20" fmla="*/ 1897039 h 3548418"/>
              <a:gd name="connsiteX21" fmla="*/ 1173707 w 1364776"/>
              <a:gd name="connsiteY21" fmla="*/ 1951630 h 3548418"/>
              <a:gd name="connsiteX22" fmla="*/ 1119116 w 1364776"/>
              <a:gd name="connsiteY22" fmla="*/ 2197290 h 3548418"/>
              <a:gd name="connsiteX23" fmla="*/ 1009934 w 1364776"/>
              <a:gd name="connsiteY23" fmla="*/ 2511188 h 3548418"/>
              <a:gd name="connsiteX24" fmla="*/ 928048 w 1364776"/>
              <a:gd name="connsiteY24" fmla="*/ 2893326 h 3548418"/>
              <a:gd name="connsiteX25" fmla="*/ 873457 w 1364776"/>
              <a:gd name="connsiteY25" fmla="*/ 3138985 h 3548418"/>
              <a:gd name="connsiteX26" fmla="*/ 777922 w 1364776"/>
              <a:gd name="connsiteY26" fmla="*/ 3370997 h 3548418"/>
              <a:gd name="connsiteX27" fmla="*/ 709684 w 1364776"/>
              <a:gd name="connsiteY27" fmla="*/ 3548418 h 3548418"/>
              <a:gd name="connsiteX28" fmla="*/ 0 w 1364776"/>
              <a:gd name="connsiteY28" fmla="*/ 1828800 h 3548418"/>
              <a:gd name="connsiteX29" fmla="*/ 210403 w 1364776"/>
              <a:gd name="connsiteY29" fmla="*/ 1665027 h 3548418"/>
              <a:gd name="connsiteX30" fmla="*/ 368490 w 1364776"/>
              <a:gd name="connsiteY30" fmla="*/ 1433015 h 3548418"/>
              <a:gd name="connsiteX31" fmla="*/ 450376 w 1364776"/>
              <a:gd name="connsiteY31" fmla="*/ 1282890 h 3548418"/>
              <a:gd name="connsiteX32" fmla="*/ 491319 w 1364776"/>
              <a:gd name="connsiteY32" fmla="*/ 1173708 h 3548418"/>
              <a:gd name="connsiteX33" fmla="*/ 545910 w 1364776"/>
              <a:gd name="connsiteY33" fmla="*/ 968991 h 3548418"/>
              <a:gd name="connsiteX34" fmla="*/ 614149 w 1364776"/>
              <a:gd name="connsiteY34" fmla="*/ 805218 h 3548418"/>
              <a:gd name="connsiteX35" fmla="*/ 641445 w 1364776"/>
              <a:gd name="connsiteY35" fmla="*/ 668740 h 3548418"/>
              <a:gd name="connsiteX36" fmla="*/ 668740 w 1364776"/>
              <a:gd name="connsiteY36" fmla="*/ 545911 h 3548418"/>
              <a:gd name="connsiteX37" fmla="*/ 668740 w 1364776"/>
              <a:gd name="connsiteY37" fmla="*/ 545911 h 3548418"/>
              <a:gd name="connsiteX38" fmla="*/ 709684 w 1364776"/>
              <a:gd name="connsiteY38" fmla="*/ 368490 h 3548418"/>
              <a:gd name="connsiteX39" fmla="*/ 723331 w 1364776"/>
              <a:gd name="connsiteY39" fmla="*/ 286603 h 3548418"/>
              <a:gd name="connsiteX40" fmla="*/ 764275 w 1364776"/>
              <a:gd name="connsiteY40" fmla="*/ 286603 h 3548418"/>
              <a:gd name="connsiteX41" fmla="*/ 791570 w 1364776"/>
              <a:gd name="connsiteY41" fmla="*/ 286603 h 3548418"/>
              <a:gd name="connsiteX42" fmla="*/ 791570 w 1364776"/>
              <a:gd name="connsiteY42" fmla="*/ 286603 h 3548418"/>
              <a:gd name="connsiteX43" fmla="*/ 805218 w 1364776"/>
              <a:gd name="connsiteY43" fmla="*/ 109182 h 3548418"/>
              <a:gd name="connsiteX0" fmla="*/ 805218 w 1364776"/>
              <a:gd name="connsiteY0" fmla="*/ 0 h 3439236"/>
              <a:gd name="connsiteX1" fmla="*/ 1364776 w 1364776"/>
              <a:gd name="connsiteY1" fmla="*/ 204717 h 3439236"/>
              <a:gd name="connsiteX2" fmla="*/ 1337481 w 1364776"/>
              <a:gd name="connsiteY2" fmla="*/ 368490 h 3439236"/>
              <a:gd name="connsiteX3" fmla="*/ 1282890 w 1364776"/>
              <a:gd name="connsiteY3" fmla="*/ 450376 h 3439236"/>
              <a:gd name="connsiteX4" fmla="*/ 1241946 w 1364776"/>
              <a:gd name="connsiteY4" fmla="*/ 504967 h 3439236"/>
              <a:gd name="connsiteX5" fmla="*/ 1241946 w 1364776"/>
              <a:gd name="connsiteY5" fmla="*/ 668741 h 3439236"/>
              <a:gd name="connsiteX6" fmla="*/ 1241946 w 1364776"/>
              <a:gd name="connsiteY6" fmla="*/ 791570 h 3439236"/>
              <a:gd name="connsiteX7" fmla="*/ 1241946 w 1364776"/>
              <a:gd name="connsiteY7" fmla="*/ 887105 h 3439236"/>
              <a:gd name="connsiteX8" fmla="*/ 1228299 w 1364776"/>
              <a:gd name="connsiteY8" fmla="*/ 982639 h 3439236"/>
              <a:gd name="connsiteX9" fmla="*/ 1187355 w 1364776"/>
              <a:gd name="connsiteY9" fmla="*/ 1078173 h 3439236"/>
              <a:gd name="connsiteX10" fmla="*/ 1187355 w 1364776"/>
              <a:gd name="connsiteY10" fmla="*/ 1160060 h 3439236"/>
              <a:gd name="connsiteX11" fmla="*/ 1187355 w 1364776"/>
              <a:gd name="connsiteY11" fmla="*/ 1201003 h 3439236"/>
              <a:gd name="connsiteX12" fmla="*/ 1187355 w 1364776"/>
              <a:gd name="connsiteY12" fmla="*/ 1241946 h 3439236"/>
              <a:gd name="connsiteX13" fmla="*/ 1146412 w 1364776"/>
              <a:gd name="connsiteY13" fmla="*/ 1296538 h 3439236"/>
              <a:gd name="connsiteX14" fmla="*/ 1119116 w 1364776"/>
              <a:gd name="connsiteY14" fmla="*/ 1351129 h 3439236"/>
              <a:gd name="connsiteX15" fmla="*/ 1091821 w 1364776"/>
              <a:gd name="connsiteY15" fmla="*/ 1473958 h 3439236"/>
              <a:gd name="connsiteX16" fmla="*/ 1078173 w 1364776"/>
              <a:gd name="connsiteY16" fmla="*/ 1637732 h 3439236"/>
              <a:gd name="connsiteX17" fmla="*/ 1091821 w 1364776"/>
              <a:gd name="connsiteY17" fmla="*/ 1678675 h 3439236"/>
              <a:gd name="connsiteX18" fmla="*/ 1119116 w 1364776"/>
              <a:gd name="connsiteY18" fmla="*/ 1678675 h 3439236"/>
              <a:gd name="connsiteX19" fmla="*/ 1146412 w 1364776"/>
              <a:gd name="connsiteY19" fmla="*/ 1787857 h 3439236"/>
              <a:gd name="connsiteX20" fmla="*/ 1173707 w 1364776"/>
              <a:gd name="connsiteY20" fmla="*/ 1842448 h 3439236"/>
              <a:gd name="connsiteX21" fmla="*/ 1119116 w 1364776"/>
              <a:gd name="connsiteY21" fmla="*/ 2088108 h 3439236"/>
              <a:gd name="connsiteX22" fmla="*/ 1009934 w 1364776"/>
              <a:gd name="connsiteY22" fmla="*/ 2402006 h 3439236"/>
              <a:gd name="connsiteX23" fmla="*/ 928048 w 1364776"/>
              <a:gd name="connsiteY23" fmla="*/ 2784144 h 3439236"/>
              <a:gd name="connsiteX24" fmla="*/ 873457 w 1364776"/>
              <a:gd name="connsiteY24" fmla="*/ 3029803 h 3439236"/>
              <a:gd name="connsiteX25" fmla="*/ 777922 w 1364776"/>
              <a:gd name="connsiteY25" fmla="*/ 3261815 h 3439236"/>
              <a:gd name="connsiteX26" fmla="*/ 709684 w 1364776"/>
              <a:gd name="connsiteY26" fmla="*/ 3439236 h 3439236"/>
              <a:gd name="connsiteX27" fmla="*/ 0 w 1364776"/>
              <a:gd name="connsiteY27" fmla="*/ 1719618 h 3439236"/>
              <a:gd name="connsiteX28" fmla="*/ 210403 w 1364776"/>
              <a:gd name="connsiteY28" fmla="*/ 1555845 h 3439236"/>
              <a:gd name="connsiteX29" fmla="*/ 368490 w 1364776"/>
              <a:gd name="connsiteY29" fmla="*/ 1323833 h 3439236"/>
              <a:gd name="connsiteX30" fmla="*/ 450376 w 1364776"/>
              <a:gd name="connsiteY30" fmla="*/ 1173708 h 3439236"/>
              <a:gd name="connsiteX31" fmla="*/ 491319 w 1364776"/>
              <a:gd name="connsiteY31" fmla="*/ 1064526 h 3439236"/>
              <a:gd name="connsiteX32" fmla="*/ 545910 w 1364776"/>
              <a:gd name="connsiteY32" fmla="*/ 859809 h 3439236"/>
              <a:gd name="connsiteX33" fmla="*/ 614149 w 1364776"/>
              <a:gd name="connsiteY33" fmla="*/ 696036 h 3439236"/>
              <a:gd name="connsiteX34" fmla="*/ 641445 w 1364776"/>
              <a:gd name="connsiteY34" fmla="*/ 559558 h 3439236"/>
              <a:gd name="connsiteX35" fmla="*/ 668740 w 1364776"/>
              <a:gd name="connsiteY35" fmla="*/ 436729 h 3439236"/>
              <a:gd name="connsiteX36" fmla="*/ 668740 w 1364776"/>
              <a:gd name="connsiteY36" fmla="*/ 436729 h 3439236"/>
              <a:gd name="connsiteX37" fmla="*/ 709684 w 1364776"/>
              <a:gd name="connsiteY37" fmla="*/ 259308 h 3439236"/>
              <a:gd name="connsiteX38" fmla="*/ 723331 w 1364776"/>
              <a:gd name="connsiteY38" fmla="*/ 177421 h 3439236"/>
              <a:gd name="connsiteX39" fmla="*/ 764275 w 1364776"/>
              <a:gd name="connsiteY39" fmla="*/ 177421 h 3439236"/>
              <a:gd name="connsiteX40" fmla="*/ 791570 w 1364776"/>
              <a:gd name="connsiteY40" fmla="*/ 177421 h 3439236"/>
              <a:gd name="connsiteX41" fmla="*/ 791570 w 1364776"/>
              <a:gd name="connsiteY41" fmla="*/ 177421 h 3439236"/>
              <a:gd name="connsiteX42" fmla="*/ 805218 w 1364776"/>
              <a:gd name="connsiteY42" fmla="*/ 0 h 3439236"/>
              <a:gd name="connsiteX0" fmla="*/ 805218 w 1337481"/>
              <a:gd name="connsiteY0" fmla="*/ 0 h 3439236"/>
              <a:gd name="connsiteX1" fmla="*/ 1337481 w 1337481"/>
              <a:gd name="connsiteY1" fmla="*/ 368490 h 3439236"/>
              <a:gd name="connsiteX2" fmla="*/ 1282890 w 1337481"/>
              <a:gd name="connsiteY2" fmla="*/ 450376 h 3439236"/>
              <a:gd name="connsiteX3" fmla="*/ 1241946 w 1337481"/>
              <a:gd name="connsiteY3" fmla="*/ 504967 h 3439236"/>
              <a:gd name="connsiteX4" fmla="*/ 1241946 w 1337481"/>
              <a:gd name="connsiteY4" fmla="*/ 668741 h 3439236"/>
              <a:gd name="connsiteX5" fmla="*/ 1241946 w 1337481"/>
              <a:gd name="connsiteY5" fmla="*/ 791570 h 3439236"/>
              <a:gd name="connsiteX6" fmla="*/ 1241946 w 1337481"/>
              <a:gd name="connsiteY6" fmla="*/ 887105 h 3439236"/>
              <a:gd name="connsiteX7" fmla="*/ 1228299 w 1337481"/>
              <a:gd name="connsiteY7" fmla="*/ 982639 h 3439236"/>
              <a:gd name="connsiteX8" fmla="*/ 1187355 w 1337481"/>
              <a:gd name="connsiteY8" fmla="*/ 1078173 h 3439236"/>
              <a:gd name="connsiteX9" fmla="*/ 1187355 w 1337481"/>
              <a:gd name="connsiteY9" fmla="*/ 1160060 h 3439236"/>
              <a:gd name="connsiteX10" fmla="*/ 1187355 w 1337481"/>
              <a:gd name="connsiteY10" fmla="*/ 1201003 h 3439236"/>
              <a:gd name="connsiteX11" fmla="*/ 1187355 w 1337481"/>
              <a:gd name="connsiteY11" fmla="*/ 1241946 h 3439236"/>
              <a:gd name="connsiteX12" fmla="*/ 1146412 w 1337481"/>
              <a:gd name="connsiteY12" fmla="*/ 1296538 h 3439236"/>
              <a:gd name="connsiteX13" fmla="*/ 1119116 w 1337481"/>
              <a:gd name="connsiteY13" fmla="*/ 1351129 h 3439236"/>
              <a:gd name="connsiteX14" fmla="*/ 1091821 w 1337481"/>
              <a:gd name="connsiteY14" fmla="*/ 1473958 h 3439236"/>
              <a:gd name="connsiteX15" fmla="*/ 1078173 w 1337481"/>
              <a:gd name="connsiteY15" fmla="*/ 1637732 h 3439236"/>
              <a:gd name="connsiteX16" fmla="*/ 1091821 w 1337481"/>
              <a:gd name="connsiteY16" fmla="*/ 1678675 h 3439236"/>
              <a:gd name="connsiteX17" fmla="*/ 1119116 w 1337481"/>
              <a:gd name="connsiteY17" fmla="*/ 1678675 h 3439236"/>
              <a:gd name="connsiteX18" fmla="*/ 1146412 w 1337481"/>
              <a:gd name="connsiteY18" fmla="*/ 1787857 h 3439236"/>
              <a:gd name="connsiteX19" fmla="*/ 1173707 w 1337481"/>
              <a:gd name="connsiteY19" fmla="*/ 1842448 h 3439236"/>
              <a:gd name="connsiteX20" fmla="*/ 1119116 w 1337481"/>
              <a:gd name="connsiteY20" fmla="*/ 2088108 h 3439236"/>
              <a:gd name="connsiteX21" fmla="*/ 1009934 w 1337481"/>
              <a:gd name="connsiteY21" fmla="*/ 2402006 h 3439236"/>
              <a:gd name="connsiteX22" fmla="*/ 928048 w 1337481"/>
              <a:gd name="connsiteY22" fmla="*/ 2784144 h 3439236"/>
              <a:gd name="connsiteX23" fmla="*/ 873457 w 1337481"/>
              <a:gd name="connsiteY23" fmla="*/ 3029803 h 3439236"/>
              <a:gd name="connsiteX24" fmla="*/ 777922 w 1337481"/>
              <a:gd name="connsiteY24" fmla="*/ 3261815 h 3439236"/>
              <a:gd name="connsiteX25" fmla="*/ 709684 w 1337481"/>
              <a:gd name="connsiteY25" fmla="*/ 3439236 h 3439236"/>
              <a:gd name="connsiteX26" fmla="*/ 0 w 1337481"/>
              <a:gd name="connsiteY26" fmla="*/ 1719618 h 3439236"/>
              <a:gd name="connsiteX27" fmla="*/ 210403 w 1337481"/>
              <a:gd name="connsiteY27" fmla="*/ 1555845 h 3439236"/>
              <a:gd name="connsiteX28" fmla="*/ 368490 w 1337481"/>
              <a:gd name="connsiteY28" fmla="*/ 1323833 h 3439236"/>
              <a:gd name="connsiteX29" fmla="*/ 450376 w 1337481"/>
              <a:gd name="connsiteY29" fmla="*/ 1173708 h 3439236"/>
              <a:gd name="connsiteX30" fmla="*/ 491319 w 1337481"/>
              <a:gd name="connsiteY30" fmla="*/ 1064526 h 3439236"/>
              <a:gd name="connsiteX31" fmla="*/ 545910 w 1337481"/>
              <a:gd name="connsiteY31" fmla="*/ 859809 h 3439236"/>
              <a:gd name="connsiteX32" fmla="*/ 614149 w 1337481"/>
              <a:gd name="connsiteY32" fmla="*/ 696036 h 3439236"/>
              <a:gd name="connsiteX33" fmla="*/ 641445 w 1337481"/>
              <a:gd name="connsiteY33" fmla="*/ 559558 h 3439236"/>
              <a:gd name="connsiteX34" fmla="*/ 668740 w 1337481"/>
              <a:gd name="connsiteY34" fmla="*/ 436729 h 3439236"/>
              <a:gd name="connsiteX35" fmla="*/ 668740 w 1337481"/>
              <a:gd name="connsiteY35" fmla="*/ 436729 h 3439236"/>
              <a:gd name="connsiteX36" fmla="*/ 709684 w 1337481"/>
              <a:gd name="connsiteY36" fmla="*/ 259308 h 3439236"/>
              <a:gd name="connsiteX37" fmla="*/ 723331 w 1337481"/>
              <a:gd name="connsiteY37" fmla="*/ 177421 h 3439236"/>
              <a:gd name="connsiteX38" fmla="*/ 764275 w 1337481"/>
              <a:gd name="connsiteY38" fmla="*/ 177421 h 3439236"/>
              <a:gd name="connsiteX39" fmla="*/ 791570 w 1337481"/>
              <a:gd name="connsiteY39" fmla="*/ 177421 h 3439236"/>
              <a:gd name="connsiteX40" fmla="*/ 791570 w 1337481"/>
              <a:gd name="connsiteY40" fmla="*/ 177421 h 3439236"/>
              <a:gd name="connsiteX41" fmla="*/ 805218 w 1337481"/>
              <a:gd name="connsiteY41" fmla="*/ 0 h 3439236"/>
              <a:gd name="connsiteX0" fmla="*/ 805218 w 1337481"/>
              <a:gd name="connsiteY0" fmla="*/ 0 h 3439236"/>
              <a:gd name="connsiteX1" fmla="*/ 1337481 w 1337481"/>
              <a:gd name="connsiteY1" fmla="*/ 368490 h 3439236"/>
              <a:gd name="connsiteX2" fmla="*/ 1241946 w 1337481"/>
              <a:gd name="connsiteY2" fmla="*/ 504967 h 3439236"/>
              <a:gd name="connsiteX3" fmla="*/ 1241946 w 1337481"/>
              <a:gd name="connsiteY3" fmla="*/ 668741 h 3439236"/>
              <a:gd name="connsiteX4" fmla="*/ 1241946 w 1337481"/>
              <a:gd name="connsiteY4" fmla="*/ 791570 h 3439236"/>
              <a:gd name="connsiteX5" fmla="*/ 1241946 w 1337481"/>
              <a:gd name="connsiteY5" fmla="*/ 887105 h 3439236"/>
              <a:gd name="connsiteX6" fmla="*/ 1228299 w 1337481"/>
              <a:gd name="connsiteY6" fmla="*/ 982639 h 3439236"/>
              <a:gd name="connsiteX7" fmla="*/ 1187355 w 1337481"/>
              <a:gd name="connsiteY7" fmla="*/ 1078173 h 3439236"/>
              <a:gd name="connsiteX8" fmla="*/ 1187355 w 1337481"/>
              <a:gd name="connsiteY8" fmla="*/ 1160060 h 3439236"/>
              <a:gd name="connsiteX9" fmla="*/ 1187355 w 1337481"/>
              <a:gd name="connsiteY9" fmla="*/ 1201003 h 3439236"/>
              <a:gd name="connsiteX10" fmla="*/ 1187355 w 1337481"/>
              <a:gd name="connsiteY10" fmla="*/ 1241946 h 3439236"/>
              <a:gd name="connsiteX11" fmla="*/ 1146412 w 1337481"/>
              <a:gd name="connsiteY11" fmla="*/ 1296538 h 3439236"/>
              <a:gd name="connsiteX12" fmla="*/ 1119116 w 1337481"/>
              <a:gd name="connsiteY12" fmla="*/ 1351129 h 3439236"/>
              <a:gd name="connsiteX13" fmla="*/ 1091821 w 1337481"/>
              <a:gd name="connsiteY13" fmla="*/ 1473958 h 3439236"/>
              <a:gd name="connsiteX14" fmla="*/ 1078173 w 1337481"/>
              <a:gd name="connsiteY14" fmla="*/ 1637732 h 3439236"/>
              <a:gd name="connsiteX15" fmla="*/ 1091821 w 1337481"/>
              <a:gd name="connsiteY15" fmla="*/ 1678675 h 3439236"/>
              <a:gd name="connsiteX16" fmla="*/ 1119116 w 1337481"/>
              <a:gd name="connsiteY16" fmla="*/ 1678675 h 3439236"/>
              <a:gd name="connsiteX17" fmla="*/ 1146412 w 1337481"/>
              <a:gd name="connsiteY17" fmla="*/ 1787857 h 3439236"/>
              <a:gd name="connsiteX18" fmla="*/ 1173707 w 1337481"/>
              <a:gd name="connsiteY18" fmla="*/ 1842448 h 3439236"/>
              <a:gd name="connsiteX19" fmla="*/ 1119116 w 1337481"/>
              <a:gd name="connsiteY19" fmla="*/ 2088108 h 3439236"/>
              <a:gd name="connsiteX20" fmla="*/ 1009934 w 1337481"/>
              <a:gd name="connsiteY20" fmla="*/ 2402006 h 3439236"/>
              <a:gd name="connsiteX21" fmla="*/ 928048 w 1337481"/>
              <a:gd name="connsiteY21" fmla="*/ 2784144 h 3439236"/>
              <a:gd name="connsiteX22" fmla="*/ 873457 w 1337481"/>
              <a:gd name="connsiteY22" fmla="*/ 3029803 h 3439236"/>
              <a:gd name="connsiteX23" fmla="*/ 777922 w 1337481"/>
              <a:gd name="connsiteY23" fmla="*/ 3261815 h 3439236"/>
              <a:gd name="connsiteX24" fmla="*/ 709684 w 1337481"/>
              <a:gd name="connsiteY24" fmla="*/ 3439236 h 3439236"/>
              <a:gd name="connsiteX25" fmla="*/ 0 w 1337481"/>
              <a:gd name="connsiteY25" fmla="*/ 1719618 h 3439236"/>
              <a:gd name="connsiteX26" fmla="*/ 210403 w 1337481"/>
              <a:gd name="connsiteY26" fmla="*/ 1555845 h 3439236"/>
              <a:gd name="connsiteX27" fmla="*/ 368490 w 1337481"/>
              <a:gd name="connsiteY27" fmla="*/ 1323833 h 3439236"/>
              <a:gd name="connsiteX28" fmla="*/ 450376 w 1337481"/>
              <a:gd name="connsiteY28" fmla="*/ 1173708 h 3439236"/>
              <a:gd name="connsiteX29" fmla="*/ 491319 w 1337481"/>
              <a:gd name="connsiteY29" fmla="*/ 1064526 h 3439236"/>
              <a:gd name="connsiteX30" fmla="*/ 545910 w 1337481"/>
              <a:gd name="connsiteY30" fmla="*/ 859809 h 3439236"/>
              <a:gd name="connsiteX31" fmla="*/ 614149 w 1337481"/>
              <a:gd name="connsiteY31" fmla="*/ 696036 h 3439236"/>
              <a:gd name="connsiteX32" fmla="*/ 641445 w 1337481"/>
              <a:gd name="connsiteY32" fmla="*/ 559558 h 3439236"/>
              <a:gd name="connsiteX33" fmla="*/ 668740 w 1337481"/>
              <a:gd name="connsiteY33" fmla="*/ 436729 h 3439236"/>
              <a:gd name="connsiteX34" fmla="*/ 668740 w 1337481"/>
              <a:gd name="connsiteY34" fmla="*/ 436729 h 3439236"/>
              <a:gd name="connsiteX35" fmla="*/ 709684 w 1337481"/>
              <a:gd name="connsiteY35" fmla="*/ 259308 h 3439236"/>
              <a:gd name="connsiteX36" fmla="*/ 723331 w 1337481"/>
              <a:gd name="connsiteY36" fmla="*/ 177421 h 3439236"/>
              <a:gd name="connsiteX37" fmla="*/ 764275 w 1337481"/>
              <a:gd name="connsiteY37" fmla="*/ 177421 h 3439236"/>
              <a:gd name="connsiteX38" fmla="*/ 791570 w 1337481"/>
              <a:gd name="connsiteY38" fmla="*/ 177421 h 3439236"/>
              <a:gd name="connsiteX39" fmla="*/ 791570 w 1337481"/>
              <a:gd name="connsiteY39" fmla="*/ 177421 h 3439236"/>
              <a:gd name="connsiteX40" fmla="*/ 805218 w 1337481"/>
              <a:gd name="connsiteY40" fmla="*/ 0 h 3439236"/>
              <a:gd name="connsiteX0" fmla="*/ 805218 w 1241946"/>
              <a:gd name="connsiteY0" fmla="*/ 0 h 3439236"/>
              <a:gd name="connsiteX1" fmla="*/ 1241946 w 1241946"/>
              <a:gd name="connsiteY1" fmla="*/ 504967 h 3439236"/>
              <a:gd name="connsiteX2" fmla="*/ 1241946 w 1241946"/>
              <a:gd name="connsiteY2" fmla="*/ 668741 h 3439236"/>
              <a:gd name="connsiteX3" fmla="*/ 1241946 w 1241946"/>
              <a:gd name="connsiteY3" fmla="*/ 791570 h 3439236"/>
              <a:gd name="connsiteX4" fmla="*/ 1241946 w 1241946"/>
              <a:gd name="connsiteY4" fmla="*/ 887105 h 3439236"/>
              <a:gd name="connsiteX5" fmla="*/ 1228299 w 1241946"/>
              <a:gd name="connsiteY5" fmla="*/ 982639 h 3439236"/>
              <a:gd name="connsiteX6" fmla="*/ 1187355 w 1241946"/>
              <a:gd name="connsiteY6" fmla="*/ 1078173 h 3439236"/>
              <a:gd name="connsiteX7" fmla="*/ 1187355 w 1241946"/>
              <a:gd name="connsiteY7" fmla="*/ 1160060 h 3439236"/>
              <a:gd name="connsiteX8" fmla="*/ 1187355 w 1241946"/>
              <a:gd name="connsiteY8" fmla="*/ 1201003 h 3439236"/>
              <a:gd name="connsiteX9" fmla="*/ 1187355 w 1241946"/>
              <a:gd name="connsiteY9" fmla="*/ 1241946 h 3439236"/>
              <a:gd name="connsiteX10" fmla="*/ 1146412 w 1241946"/>
              <a:gd name="connsiteY10" fmla="*/ 1296538 h 3439236"/>
              <a:gd name="connsiteX11" fmla="*/ 1119116 w 1241946"/>
              <a:gd name="connsiteY11" fmla="*/ 1351129 h 3439236"/>
              <a:gd name="connsiteX12" fmla="*/ 1091821 w 1241946"/>
              <a:gd name="connsiteY12" fmla="*/ 1473958 h 3439236"/>
              <a:gd name="connsiteX13" fmla="*/ 1078173 w 1241946"/>
              <a:gd name="connsiteY13" fmla="*/ 1637732 h 3439236"/>
              <a:gd name="connsiteX14" fmla="*/ 1091821 w 1241946"/>
              <a:gd name="connsiteY14" fmla="*/ 1678675 h 3439236"/>
              <a:gd name="connsiteX15" fmla="*/ 1119116 w 1241946"/>
              <a:gd name="connsiteY15" fmla="*/ 1678675 h 3439236"/>
              <a:gd name="connsiteX16" fmla="*/ 1146412 w 1241946"/>
              <a:gd name="connsiteY16" fmla="*/ 1787857 h 3439236"/>
              <a:gd name="connsiteX17" fmla="*/ 1173707 w 1241946"/>
              <a:gd name="connsiteY17" fmla="*/ 1842448 h 3439236"/>
              <a:gd name="connsiteX18" fmla="*/ 1119116 w 1241946"/>
              <a:gd name="connsiteY18" fmla="*/ 2088108 h 3439236"/>
              <a:gd name="connsiteX19" fmla="*/ 1009934 w 1241946"/>
              <a:gd name="connsiteY19" fmla="*/ 2402006 h 3439236"/>
              <a:gd name="connsiteX20" fmla="*/ 928048 w 1241946"/>
              <a:gd name="connsiteY20" fmla="*/ 2784144 h 3439236"/>
              <a:gd name="connsiteX21" fmla="*/ 873457 w 1241946"/>
              <a:gd name="connsiteY21" fmla="*/ 3029803 h 3439236"/>
              <a:gd name="connsiteX22" fmla="*/ 777922 w 1241946"/>
              <a:gd name="connsiteY22" fmla="*/ 3261815 h 3439236"/>
              <a:gd name="connsiteX23" fmla="*/ 709684 w 1241946"/>
              <a:gd name="connsiteY23" fmla="*/ 3439236 h 3439236"/>
              <a:gd name="connsiteX24" fmla="*/ 0 w 1241946"/>
              <a:gd name="connsiteY24" fmla="*/ 1719618 h 3439236"/>
              <a:gd name="connsiteX25" fmla="*/ 210403 w 1241946"/>
              <a:gd name="connsiteY25" fmla="*/ 1555845 h 3439236"/>
              <a:gd name="connsiteX26" fmla="*/ 368490 w 1241946"/>
              <a:gd name="connsiteY26" fmla="*/ 1323833 h 3439236"/>
              <a:gd name="connsiteX27" fmla="*/ 450376 w 1241946"/>
              <a:gd name="connsiteY27" fmla="*/ 1173708 h 3439236"/>
              <a:gd name="connsiteX28" fmla="*/ 491319 w 1241946"/>
              <a:gd name="connsiteY28" fmla="*/ 1064526 h 3439236"/>
              <a:gd name="connsiteX29" fmla="*/ 545910 w 1241946"/>
              <a:gd name="connsiteY29" fmla="*/ 859809 h 3439236"/>
              <a:gd name="connsiteX30" fmla="*/ 614149 w 1241946"/>
              <a:gd name="connsiteY30" fmla="*/ 696036 h 3439236"/>
              <a:gd name="connsiteX31" fmla="*/ 641445 w 1241946"/>
              <a:gd name="connsiteY31" fmla="*/ 559558 h 3439236"/>
              <a:gd name="connsiteX32" fmla="*/ 668740 w 1241946"/>
              <a:gd name="connsiteY32" fmla="*/ 436729 h 3439236"/>
              <a:gd name="connsiteX33" fmla="*/ 668740 w 1241946"/>
              <a:gd name="connsiteY33" fmla="*/ 436729 h 3439236"/>
              <a:gd name="connsiteX34" fmla="*/ 709684 w 1241946"/>
              <a:gd name="connsiteY34" fmla="*/ 259308 h 3439236"/>
              <a:gd name="connsiteX35" fmla="*/ 723331 w 1241946"/>
              <a:gd name="connsiteY35" fmla="*/ 177421 h 3439236"/>
              <a:gd name="connsiteX36" fmla="*/ 764275 w 1241946"/>
              <a:gd name="connsiteY36" fmla="*/ 177421 h 3439236"/>
              <a:gd name="connsiteX37" fmla="*/ 791570 w 1241946"/>
              <a:gd name="connsiteY37" fmla="*/ 177421 h 3439236"/>
              <a:gd name="connsiteX38" fmla="*/ 791570 w 1241946"/>
              <a:gd name="connsiteY38" fmla="*/ 177421 h 3439236"/>
              <a:gd name="connsiteX39" fmla="*/ 805218 w 1241946"/>
              <a:gd name="connsiteY39" fmla="*/ 0 h 3439236"/>
              <a:gd name="connsiteX0" fmla="*/ 805218 w 1241946"/>
              <a:gd name="connsiteY0" fmla="*/ 0 h 3439236"/>
              <a:gd name="connsiteX1" fmla="*/ 1241946 w 1241946"/>
              <a:gd name="connsiteY1" fmla="*/ 668741 h 3439236"/>
              <a:gd name="connsiteX2" fmla="*/ 1241946 w 1241946"/>
              <a:gd name="connsiteY2" fmla="*/ 791570 h 3439236"/>
              <a:gd name="connsiteX3" fmla="*/ 1241946 w 1241946"/>
              <a:gd name="connsiteY3" fmla="*/ 887105 h 3439236"/>
              <a:gd name="connsiteX4" fmla="*/ 1228299 w 1241946"/>
              <a:gd name="connsiteY4" fmla="*/ 982639 h 3439236"/>
              <a:gd name="connsiteX5" fmla="*/ 1187355 w 1241946"/>
              <a:gd name="connsiteY5" fmla="*/ 1078173 h 3439236"/>
              <a:gd name="connsiteX6" fmla="*/ 1187355 w 1241946"/>
              <a:gd name="connsiteY6" fmla="*/ 1160060 h 3439236"/>
              <a:gd name="connsiteX7" fmla="*/ 1187355 w 1241946"/>
              <a:gd name="connsiteY7" fmla="*/ 1201003 h 3439236"/>
              <a:gd name="connsiteX8" fmla="*/ 1187355 w 1241946"/>
              <a:gd name="connsiteY8" fmla="*/ 1241946 h 3439236"/>
              <a:gd name="connsiteX9" fmla="*/ 1146412 w 1241946"/>
              <a:gd name="connsiteY9" fmla="*/ 1296538 h 3439236"/>
              <a:gd name="connsiteX10" fmla="*/ 1119116 w 1241946"/>
              <a:gd name="connsiteY10" fmla="*/ 1351129 h 3439236"/>
              <a:gd name="connsiteX11" fmla="*/ 1091821 w 1241946"/>
              <a:gd name="connsiteY11" fmla="*/ 1473958 h 3439236"/>
              <a:gd name="connsiteX12" fmla="*/ 1078173 w 1241946"/>
              <a:gd name="connsiteY12" fmla="*/ 1637732 h 3439236"/>
              <a:gd name="connsiteX13" fmla="*/ 1091821 w 1241946"/>
              <a:gd name="connsiteY13" fmla="*/ 1678675 h 3439236"/>
              <a:gd name="connsiteX14" fmla="*/ 1119116 w 1241946"/>
              <a:gd name="connsiteY14" fmla="*/ 1678675 h 3439236"/>
              <a:gd name="connsiteX15" fmla="*/ 1146412 w 1241946"/>
              <a:gd name="connsiteY15" fmla="*/ 1787857 h 3439236"/>
              <a:gd name="connsiteX16" fmla="*/ 1173707 w 1241946"/>
              <a:gd name="connsiteY16" fmla="*/ 1842448 h 3439236"/>
              <a:gd name="connsiteX17" fmla="*/ 1119116 w 1241946"/>
              <a:gd name="connsiteY17" fmla="*/ 2088108 h 3439236"/>
              <a:gd name="connsiteX18" fmla="*/ 1009934 w 1241946"/>
              <a:gd name="connsiteY18" fmla="*/ 2402006 h 3439236"/>
              <a:gd name="connsiteX19" fmla="*/ 928048 w 1241946"/>
              <a:gd name="connsiteY19" fmla="*/ 2784144 h 3439236"/>
              <a:gd name="connsiteX20" fmla="*/ 873457 w 1241946"/>
              <a:gd name="connsiteY20" fmla="*/ 3029803 h 3439236"/>
              <a:gd name="connsiteX21" fmla="*/ 777922 w 1241946"/>
              <a:gd name="connsiteY21" fmla="*/ 3261815 h 3439236"/>
              <a:gd name="connsiteX22" fmla="*/ 709684 w 1241946"/>
              <a:gd name="connsiteY22" fmla="*/ 3439236 h 3439236"/>
              <a:gd name="connsiteX23" fmla="*/ 0 w 1241946"/>
              <a:gd name="connsiteY23" fmla="*/ 1719618 h 3439236"/>
              <a:gd name="connsiteX24" fmla="*/ 210403 w 1241946"/>
              <a:gd name="connsiteY24" fmla="*/ 1555845 h 3439236"/>
              <a:gd name="connsiteX25" fmla="*/ 368490 w 1241946"/>
              <a:gd name="connsiteY25" fmla="*/ 1323833 h 3439236"/>
              <a:gd name="connsiteX26" fmla="*/ 450376 w 1241946"/>
              <a:gd name="connsiteY26" fmla="*/ 1173708 h 3439236"/>
              <a:gd name="connsiteX27" fmla="*/ 491319 w 1241946"/>
              <a:gd name="connsiteY27" fmla="*/ 1064526 h 3439236"/>
              <a:gd name="connsiteX28" fmla="*/ 545910 w 1241946"/>
              <a:gd name="connsiteY28" fmla="*/ 859809 h 3439236"/>
              <a:gd name="connsiteX29" fmla="*/ 614149 w 1241946"/>
              <a:gd name="connsiteY29" fmla="*/ 696036 h 3439236"/>
              <a:gd name="connsiteX30" fmla="*/ 641445 w 1241946"/>
              <a:gd name="connsiteY30" fmla="*/ 559558 h 3439236"/>
              <a:gd name="connsiteX31" fmla="*/ 668740 w 1241946"/>
              <a:gd name="connsiteY31" fmla="*/ 436729 h 3439236"/>
              <a:gd name="connsiteX32" fmla="*/ 668740 w 1241946"/>
              <a:gd name="connsiteY32" fmla="*/ 436729 h 3439236"/>
              <a:gd name="connsiteX33" fmla="*/ 709684 w 1241946"/>
              <a:gd name="connsiteY33" fmla="*/ 259308 h 3439236"/>
              <a:gd name="connsiteX34" fmla="*/ 723331 w 1241946"/>
              <a:gd name="connsiteY34" fmla="*/ 177421 h 3439236"/>
              <a:gd name="connsiteX35" fmla="*/ 764275 w 1241946"/>
              <a:gd name="connsiteY35" fmla="*/ 177421 h 3439236"/>
              <a:gd name="connsiteX36" fmla="*/ 791570 w 1241946"/>
              <a:gd name="connsiteY36" fmla="*/ 177421 h 3439236"/>
              <a:gd name="connsiteX37" fmla="*/ 791570 w 1241946"/>
              <a:gd name="connsiteY37" fmla="*/ 177421 h 3439236"/>
              <a:gd name="connsiteX38" fmla="*/ 805218 w 1241946"/>
              <a:gd name="connsiteY38" fmla="*/ 0 h 3439236"/>
              <a:gd name="connsiteX0" fmla="*/ 791570 w 1241946"/>
              <a:gd name="connsiteY0" fmla="*/ 0 h 3261815"/>
              <a:gd name="connsiteX1" fmla="*/ 1241946 w 1241946"/>
              <a:gd name="connsiteY1" fmla="*/ 491320 h 3261815"/>
              <a:gd name="connsiteX2" fmla="*/ 1241946 w 1241946"/>
              <a:gd name="connsiteY2" fmla="*/ 614149 h 3261815"/>
              <a:gd name="connsiteX3" fmla="*/ 1241946 w 1241946"/>
              <a:gd name="connsiteY3" fmla="*/ 709684 h 3261815"/>
              <a:gd name="connsiteX4" fmla="*/ 1228299 w 1241946"/>
              <a:gd name="connsiteY4" fmla="*/ 805218 h 3261815"/>
              <a:gd name="connsiteX5" fmla="*/ 1187355 w 1241946"/>
              <a:gd name="connsiteY5" fmla="*/ 900752 h 3261815"/>
              <a:gd name="connsiteX6" fmla="*/ 1187355 w 1241946"/>
              <a:gd name="connsiteY6" fmla="*/ 982639 h 3261815"/>
              <a:gd name="connsiteX7" fmla="*/ 1187355 w 1241946"/>
              <a:gd name="connsiteY7" fmla="*/ 1023582 h 3261815"/>
              <a:gd name="connsiteX8" fmla="*/ 1187355 w 1241946"/>
              <a:gd name="connsiteY8" fmla="*/ 1064525 h 3261815"/>
              <a:gd name="connsiteX9" fmla="*/ 1146412 w 1241946"/>
              <a:gd name="connsiteY9" fmla="*/ 1119117 h 3261815"/>
              <a:gd name="connsiteX10" fmla="*/ 1119116 w 1241946"/>
              <a:gd name="connsiteY10" fmla="*/ 1173708 h 3261815"/>
              <a:gd name="connsiteX11" fmla="*/ 1091821 w 1241946"/>
              <a:gd name="connsiteY11" fmla="*/ 1296537 h 3261815"/>
              <a:gd name="connsiteX12" fmla="*/ 1078173 w 1241946"/>
              <a:gd name="connsiteY12" fmla="*/ 1460311 h 3261815"/>
              <a:gd name="connsiteX13" fmla="*/ 1091821 w 1241946"/>
              <a:gd name="connsiteY13" fmla="*/ 1501254 h 3261815"/>
              <a:gd name="connsiteX14" fmla="*/ 1119116 w 1241946"/>
              <a:gd name="connsiteY14" fmla="*/ 1501254 h 3261815"/>
              <a:gd name="connsiteX15" fmla="*/ 1146412 w 1241946"/>
              <a:gd name="connsiteY15" fmla="*/ 1610436 h 3261815"/>
              <a:gd name="connsiteX16" fmla="*/ 1173707 w 1241946"/>
              <a:gd name="connsiteY16" fmla="*/ 1665027 h 3261815"/>
              <a:gd name="connsiteX17" fmla="*/ 1119116 w 1241946"/>
              <a:gd name="connsiteY17" fmla="*/ 1910687 h 3261815"/>
              <a:gd name="connsiteX18" fmla="*/ 1009934 w 1241946"/>
              <a:gd name="connsiteY18" fmla="*/ 2224585 h 3261815"/>
              <a:gd name="connsiteX19" fmla="*/ 928048 w 1241946"/>
              <a:gd name="connsiteY19" fmla="*/ 2606723 h 3261815"/>
              <a:gd name="connsiteX20" fmla="*/ 873457 w 1241946"/>
              <a:gd name="connsiteY20" fmla="*/ 2852382 h 3261815"/>
              <a:gd name="connsiteX21" fmla="*/ 777922 w 1241946"/>
              <a:gd name="connsiteY21" fmla="*/ 3084394 h 3261815"/>
              <a:gd name="connsiteX22" fmla="*/ 709684 w 1241946"/>
              <a:gd name="connsiteY22" fmla="*/ 3261815 h 3261815"/>
              <a:gd name="connsiteX23" fmla="*/ 0 w 1241946"/>
              <a:gd name="connsiteY23" fmla="*/ 1542197 h 3261815"/>
              <a:gd name="connsiteX24" fmla="*/ 210403 w 1241946"/>
              <a:gd name="connsiteY24" fmla="*/ 1378424 h 3261815"/>
              <a:gd name="connsiteX25" fmla="*/ 368490 w 1241946"/>
              <a:gd name="connsiteY25" fmla="*/ 1146412 h 3261815"/>
              <a:gd name="connsiteX26" fmla="*/ 450376 w 1241946"/>
              <a:gd name="connsiteY26" fmla="*/ 996287 h 3261815"/>
              <a:gd name="connsiteX27" fmla="*/ 491319 w 1241946"/>
              <a:gd name="connsiteY27" fmla="*/ 887105 h 3261815"/>
              <a:gd name="connsiteX28" fmla="*/ 545910 w 1241946"/>
              <a:gd name="connsiteY28" fmla="*/ 682388 h 3261815"/>
              <a:gd name="connsiteX29" fmla="*/ 614149 w 1241946"/>
              <a:gd name="connsiteY29" fmla="*/ 518615 h 3261815"/>
              <a:gd name="connsiteX30" fmla="*/ 641445 w 1241946"/>
              <a:gd name="connsiteY30" fmla="*/ 382137 h 3261815"/>
              <a:gd name="connsiteX31" fmla="*/ 668740 w 1241946"/>
              <a:gd name="connsiteY31" fmla="*/ 259308 h 3261815"/>
              <a:gd name="connsiteX32" fmla="*/ 668740 w 1241946"/>
              <a:gd name="connsiteY32" fmla="*/ 259308 h 3261815"/>
              <a:gd name="connsiteX33" fmla="*/ 709684 w 1241946"/>
              <a:gd name="connsiteY33" fmla="*/ 81887 h 3261815"/>
              <a:gd name="connsiteX34" fmla="*/ 723331 w 1241946"/>
              <a:gd name="connsiteY34" fmla="*/ 0 h 3261815"/>
              <a:gd name="connsiteX35" fmla="*/ 764275 w 1241946"/>
              <a:gd name="connsiteY35" fmla="*/ 0 h 3261815"/>
              <a:gd name="connsiteX36" fmla="*/ 791570 w 1241946"/>
              <a:gd name="connsiteY36" fmla="*/ 0 h 3261815"/>
              <a:gd name="connsiteX37" fmla="*/ 791570 w 1241946"/>
              <a:gd name="connsiteY37" fmla="*/ 0 h 3261815"/>
              <a:gd name="connsiteX0" fmla="*/ 791570 w 1241946"/>
              <a:gd name="connsiteY0" fmla="*/ 0 h 3261815"/>
              <a:gd name="connsiteX1" fmla="*/ 1241946 w 1241946"/>
              <a:gd name="connsiteY1" fmla="*/ 491320 h 3261815"/>
              <a:gd name="connsiteX2" fmla="*/ 1241946 w 1241946"/>
              <a:gd name="connsiteY2" fmla="*/ 614149 h 3261815"/>
              <a:gd name="connsiteX3" fmla="*/ 1241946 w 1241946"/>
              <a:gd name="connsiteY3" fmla="*/ 709684 h 3261815"/>
              <a:gd name="connsiteX4" fmla="*/ 1228299 w 1241946"/>
              <a:gd name="connsiteY4" fmla="*/ 805218 h 3261815"/>
              <a:gd name="connsiteX5" fmla="*/ 1187355 w 1241946"/>
              <a:gd name="connsiteY5" fmla="*/ 900752 h 3261815"/>
              <a:gd name="connsiteX6" fmla="*/ 1187355 w 1241946"/>
              <a:gd name="connsiteY6" fmla="*/ 982639 h 3261815"/>
              <a:gd name="connsiteX7" fmla="*/ 1187355 w 1241946"/>
              <a:gd name="connsiteY7" fmla="*/ 1023582 h 3261815"/>
              <a:gd name="connsiteX8" fmla="*/ 1187355 w 1241946"/>
              <a:gd name="connsiteY8" fmla="*/ 1064525 h 3261815"/>
              <a:gd name="connsiteX9" fmla="*/ 1146412 w 1241946"/>
              <a:gd name="connsiteY9" fmla="*/ 1119117 h 3261815"/>
              <a:gd name="connsiteX10" fmla="*/ 1119116 w 1241946"/>
              <a:gd name="connsiteY10" fmla="*/ 1173708 h 3261815"/>
              <a:gd name="connsiteX11" fmla="*/ 1091821 w 1241946"/>
              <a:gd name="connsiteY11" fmla="*/ 1296537 h 3261815"/>
              <a:gd name="connsiteX12" fmla="*/ 1078173 w 1241946"/>
              <a:gd name="connsiteY12" fmla="*/ 1460311 h 3261815"/>
              <a:gd name="connsiteX13" fmla="*/ 1091821 w 1241946"/>
              <a:gd name="connsiteY13" fmla="*/ 1501254 h 3261815"/>
              <a:gd name="connsiteX14" fmla="*/ 1119116 w 1241946"/>
              <a:gd name="connsiteY14" fmla="*/ 1501254 h 3261815"/>
              <a:gd name="connsiteX15" fmla="*/ 1146412 w 1241946"/>
              <a:gd name="connsiteY15" fmla="*/ 1610436 h 3261815"/>
              <a:gd name="connsiteX16" fmla="*/ 1173707 w 1241946"/>
              <a:gd name="connsiteY16" fmla="*/ 1665027 h 3261815"/>
              <a:gd name="connsiteX17" fmla="*/ 1119116 w 1241946"/>
              <a:gd name="connsiteY17" fmla="*/ 1910687 h 3261815"/>
              <a:gd name="connsiteX18" fmla="*/ 1009934 w 1241946"/>
              <a:gd name="connsiteY18" fmla="*/ 2224585 h 3261815"/>
              <a:gd name="connsiteX19" fmla="*/ 928048 w 1241946"/>
              <a:gd name="connsiteY19" fmla="*/ 2606723 h 3261815"/>
              <a:gd name="connsiteX20" fmla="*/ 873457 w 1241946"/>
              <a:gd name="connsiteY20" fmla="*/ 2852382 h 3261815"/>
              <a:gd name="connsiteX21" fmla="*/ 777922 w 1241946"/>
              <a:gd name="connsiteY21" fmla="*/ 3084394 h 3261815"/>
              <a:gd name="connsiteX22" fmla="*/ 709684 w 1241946"/>
              <a:gd name="connsiteY22" fmla="*/ 3261815 h 3261815"/>
              <a:gd name="connsiteX23" fmla="*/ 0 w 1241946"/>
              <a:gd name="connsiteY23" fmla="*/ 1542197 h 3261815"/>
              <a:gd name="connsiteX24" fmla="*/ 210403 w 1241946"/>
              <a:gd name="connsiteY24" fmla="*/ 1378424 h 3261815"/>
              <a:gd name="connsiteX25" fmla="*/ 368490 w 1241946"/>
              <a:gd name="connsiteY25" fmla="*/ 1146412 h 3261815"/>
              <a:gd name="connsiteX26" fmla="*/ 450376 w 1241946"/>
              <a:gd name="connsiteY26" fmla="*/ 996287 h 3261815"/>
              <a:gd name="connsiteX27" fmla="*/ 491319 w 1241946"/>
              <a:gd name="connsiteY27" fmla="*/ 887105 h 3261815"/>
              <a:gd name="connsiteX28" fmla="*/ 545910 w 1241946"/>
              <a:gd name="connsiteY28" fmla="*/ 682388 h 3261815"/>
              <a:gd name="connsiteX29" fmla="*/ 614149 w 1241946"/>
              <a:gd name="connsiteY29" fmla="*/ 518615 h 3261815"/>
              <a:gd name="connsiteX30" fmla="*/ 641445 w 1241946"/>
              <a:gd name="connsiteY30" fmla="*/ 382137 h 3261815"/>
              <a:gd name="connsiteX31" fmla="*/ 668740 w 1241946"/>
              <a:gd name="connsiteY31" fmla="*/ 259308 h 3261815"/>
              <a:gd name="connsiteX32" fmla="*/ 668740 w 1241946"/>
              <a:gd name="connsiteY32" fmla="*/ 259308 h 3261815"/>
              <a:gd name="connsiteX33" fmla="*/ 709684 w 1241946"/>
              <a:gd name="connsiteY33" fmla="*/ 81887 h 3261815"/>
              <a:gd name="connsiteX34" fmla="*/ 723331 w 1241946"/>
              <a:gd name="connsiteY34" fmla="*/ 0 h 3261815"/>
              <a:gd name="connsiteX35" fmla="*/ 764275 w 1241946"/>
              <a:gd name="connsiteY35" fmla="*/ 0 h 3261815"/>
              <a:gd name="connsiteX36" fmla="*/ 791570 w 1241946"/>
              <a:gd name="connsiteY36" fmla="*/ 0 h 3261815"/>
              <a:gd name="connsiteX0" fmla="*/ 764275 w 1241946"/>
              <a:gd name="connsiteY0" fmla="*/ 0 h 3261815"/>
              <a:gd name="connsiteX1" fmla="*/ 1241946 w 1241946"/>
              <a:gd name="connsiteY1" fmla="*/ 491320 h 3261815"/>
              <a:gd name="connsiteX2" fmla="*/ 1241946 w 1241946"/>
              <a:gd name="connsiteY2" fmla="*/ 614149 h 3261815"/>
              <a:gd name="connsiteX3" fmla="*/ 1241946 w 1241946"/>
              <a:gd name="connsiteY3" fmla="*/ 709684 h 3261815"/>
              <a:gd name="connsiteX4" fmla="*/ 1228299 w 1241946"/>
              <a:gd name="connsiteY4" fmla="*/ 805218 h 3261815"/>
              <a:gd name="connsiteX5" fmla="*/ 1187355 w 1241946"/>
              <a:gd name="connsiteY5" fmla="*/ 900752 h 3261815"/>
              <a:gd name="connsiteX6" fmla="*/ 1187355 w 1241946"/>
              <a:gd name="connsiteY6" fmla="*/ 982639 h 3261815"/>
              <a:gd name="connsiteX7" fmla="*/ 1187355 w 1241946"/>
              <a:gd name="connsiteY7" fmla="*/ 1023582 h 3261815"/>
              <a:gd name="connsiteX8" fmla="*/ 1187355 w 1241946"/>
              <a:gd name="connsiteY8" fmla="*/ 1064525 h 3261815"/>
              <a:gd name="connsiteX9" fmla="*/ 1146412 w 1241946"/>
              <a:gd name="connsiteY9" fmla="*/ 1119117 h 3261815"/>
              <a:gd name="connsiteX10" fmla="*/ 1119116 w 1241946"/>
              <a:gd name="connsiteY10" fmla="*/ 1173708 h 3261815"/>
              <a:gd name="connsiteX11" fmla="*/ 1091821 w 1241946"/>
              <a:gd name="connsiteY11" fmla="*/ 1296537 h 3261815"/>
              <a:gd name="connsiteX12" fmla="*/ 1078173 w 1241946"/>
              <a:gd name="connsiteY12" fmla="*/ 1460311 h 3261815"/>
              <a:gd name="connsiteX13" fmla="*/ 1091821 w 1241946"/>
              <a:gd name="connsiteY13" fmla="*/ 1501254 h 3261815"/>
              <a:gd name="connsiteX14" fmla="*/ 1119116 w 1241946"/>
              <a:gd name="connsiteY14" fmla="*/ 1501254 h 3261815"/>
              <a:gd name="connsiteX15" fmla="*/ 1146412 w 1241946"/>
              <a:gd name="connsiteY15" fmla="*/ 1610436 h 3261815"/>
              <a:gd name="connsiteX16" fmla="*/ 1173707 w 1241946"/>
              <a:gd name="connsiteY16" fmla="*/ 1665027 h 3261815"/>
              <a:gd name="connsiteX17" fmla="*/ 1119116 w 1241946"/>
              <a:gd name="connsiteY17" fmla="*/ 1910687 h 3261815"/>
              <a:gd name="connsiteX18" fmla="*/ 1009934 w 1241946"/>
              <a:gd name="connsiteY18" fmla="*/ 2224585 h 3261815"/>
              <a:gd name="connsiteX19" fmla="*/ 928048 w 1241946"/>
              <a:gd name="connsiteY19" fmla="*/ 2606723 h 3261815"/>
              <a:gd name="connsiteX20" fmla="*/ 873457 w 1241946"/>
              <a:gd name="connsiteY20" fmla="*/ 2852382 h 3261815"/>
              <a:gd name="connsiteX21" fmla="*/ 777922 w 1241946"/>
              <a:gd name="connsiteY21" fmla="*/ 3084394 h 3261815"/>
              <a:gd name="connsiteX22" fmla="*/ 709684 w 1241946"/>
              <a:gd name="connsiteY22" fmla="*/ 3261815 h 3261815"/>
              <a:gd name="connsiteX23" fmla="*/ 0 w 1241946"/>
              <a:gd name="connsiteY23" fmla="*/ 1542197 h 3261815"/>
              <a:gd name="connsiteX24" fmla="*/ 210403 w 1241946"/>
              <a:gd name="connsiteY24" fmla="*/ 1378424 h 3261815"/>
              <a:gd name="connsiteX25" fmla="*/ 368490 w 1241946"/>
              <a:gd name="connsiteY25" fmla="*/ 1146412 h 3261815"/>
              <a:gd name="connsiteX26" fmla="*/ 450376 w 1241946"/>
              <a:gd name="connsiteY26" fmla="*/ 996287 h 3261815"/>
              <a:gd name="connsiteX27" fmla="*/ 491319 w 1241946"/>
              <a:gd name="connsiteY27" fmla="*/ 887105 h 3261815"/>
              <a:gd name="connsiteX28" fmla="*/ 545910 w 1241946"/>
              <a:gd name="connsiteY28" fmla="*/ 682388 h 3261815"/>
              <a:gd name="connsiteX29" fmla="*/ 614149 w 1241946"/>
              <a:gd name="connsiteY29" fmla="*/ 518615 h 3261815"/>
              <a:gd name="connsiteX30" fmla="*/ 641445 w 1241946"/>
              <a:gd name="connsiteY30" fmla="*/ 382137 h 3261815"/>
              <a:gd name="connsiteX31" fmla="*/ 668740 w 1241946"/>
              <a:gd name="connsiteY31" fmla="*/ 259308 h 3261815"/>
              <a:gd name="connsiteX32" fmla="*/ 668740 w 1241946"/>
              <a:gd name="connsiteY32" fmla="*/ 259308 h 3261815"/>
              <a:gd name="connsiteX33" fmla="*/ 709684 w 1241946"/>
              <a:gd name="connsiteY33" fmla="*/ 81887 h 3261815"/>
              <a:gd name="connsiteX34" fmla="*/ 723331 w 1241946"/>
              <a:gd name="connsiteY34" fmla="*/ 0 h 3261815"/>
              <a:gd name="connsiteX35" fmla="*/ 764275 w 1241946"/>
              <a:gd name="connsiteY35" fmla="*/ 0 h 3261815"/>
              <a:gd name="connsiteX0" fmla="*/ 723331 w 1241946"/>
              <a:gd name="connsiteY0" fmla="*/ 0 h 3261815"/>
              <a:gd name="connsiteX1" fmla="*/ 1241946 w 1241946"/>
              <a:gd name="connsiteY1" fmla="*/ 491320 h 3261815"/>
              <a:gd name="connsiteX2" fmla="*/ 1241946 w 1241946"/>
              <a:gd name="connsiteY2" fmla="*/ 614149 h 3261815"/>
              <a:gd name="connsiteX3" fmla="*/ 1241946 w 1241946"/>
              <a:gd name="connsiteY3" fmla="*/ 709684 h 3261815"/>
              <a:gd name="connsiteX4" fmla="*/ 1228299 w 1241946"/>
              <a:gd name="connsiteY4" fmla="*/ 805218 h 3261815"/>
              <a:gd name="connsiteX5" fmla="*/ 1187355 w 1241946"/>
              <a:gd name="connsiteY5" fmla="*/ 900752 h 3261815"/>
              <a:gd name="connsiteX6" fmla="*/ 1187355 w 1241946"/>
              <a:gd name="connsiteY6" fmla="*/ 982639 h 3261815"/>
              <a:gd name="connsiteX7" fmla="*/ 1187355 w 1241946"/>
              <a:gd name="connsiteY7" fmla="*/ 1023582 h 3261815"/>
              <a:gd name="connsiteX8" fmla="*/ 1187355 w 1241946"/>
              <a:gd name="connsiteY8" fmla="*/ 1064525 h 3261815"/>
              <a:gd name="connsiteX9" fmla="*/ 1146412 w 1241946"/>
              <a:gd name="connsiteY9" fmla="*/ 1119117 h 3261815"/>
              <a:gd name="connsiteX10" fmla="*/ 1119116 w 1241946"/>
              <a:gd name="connsiteY10" fmla="*/ 1173708 h 3261815"/>
              <a:gd name="connsiteX11" fmla="*/ 1091821 w 1241946"/>
              <a:gd name="connsiteY11" fmla="*/ 1296537 h 3261815"/>
              <a:gd name="connsiteX12" fmla="*/ 1078173 w 1241946"/>
              <a:gd name="connsiteY12" fmla="*/ 1460311 h 3261815"/>
              <a:gd name="connsiteX13" fmla="*/ 1091821 w 1241946"/>
              <a:gd name="connsiteY13" fmla="*/ 1501254 h 3261815"/>
              <a:gd name="connsiteX14" fmla="*/ 1119116 w 1241946"/>
              <a:gd name="connsiteY14" fmla="*/ 1501254 h 3261815"/>
              <a:gd name="connsiteX15" fmla="*/ 1146412 w 1241946"/>
              <a:gd name="connsiteY15" fmla="*/ 1610436 h 3261815"/>
              <a:gd name="connsiteX16" fmla="*/ 1173707 w 1241946"/>
              <a:gd name="connsiteY16" fmla="*/ 1665027 h 3261815"/>
              <a:gd name="connsiteX17" fmla="*/ 1119116 w 1241946"/>
              <a:gd name="connsiteY17" fmla="*/ 1910687 h 3261815"/>
              <a:gd name="connsiteX18" fmla="*/ 1009934 w 1241946"/>
              <a:gd name="connsiteY18" fmla="*/ 2224585 h 3261815"/>
              <a:gd name="connsiteX19" fmla="*/ 928048 w 1241946"/>
              <a:gd name="connsiteY19" fmla="*/ 2606723 h 3261815"/>
              <a:gd name="connsiteX20" fmla="*/ 873457 w 1241946"/>
              <a:gd name="connsiteY20" fmla="*/ 2852382 h 3261815"/>
              <a:gd name="connsiteX21" fmla="*/ 777922 w 1241946"/>
              <a:gd name="connsiteY21" fmla="*/ 3084394 h 3261815"/>
              <a:gd name="connsiteX22" fmla="*/ 709684 w 1241946"/>
              <a:gd name="connsiteY22" fmla="*/ 3261815 h 3261815"/>
              <a:gd name="connsiteX23" fmla="*/ 0 w 1241946"/>
              <a:gd name="connsiteY23" fmla="*/ 1542197 h 3261815"/>
              <a:gd name="connsiteX24" fmla="*/ 210403 w 1241946"/>
              <a:gd name="connsiteY24" fmla="*/ 1378424 h 3261815"/>
              <a:gd name="connsiteX25" fmla="*/ 368490 w 1241946"/>
              <a:gd name="connsiteY25" fmla="*/ 1146412 h 3261815"/>
              <a:gd name="connsiteX26" fmla="*/ 450376 w 1241946"/>
              <a:gd name="connsiteY26" fmla="*/ 996287 h 3261815"/>
              <a:gd name="connsiteX27" fmla="*/ 491319 w 1241946"/>
              <a:gd name="connsiteY27" fmla="*/ 887105 h 3261815"/>
              <a:gd name="connsiteX28" fmla="*/ 545910 w 1241946"/>
              <a:gd name="connsiteY28" fmla="*/ 682388 h 3261815"/>
              <a:gd name="connsiteX29" fmla="*/ 614149 w 1241946"/>
              <a:gd name="connsiteY29" fmla="*/ 518615 h 3261815"/>
              <a:gd name="connsiteX30" fmla="*/ 641445 w 1241946"/>
              <a:gd name="connsiteY30" fmla="*/ 382137 h 3261815"/>
              <a:gd name="connsiteX31" fmla="*/ 668740 w 1241946"/>
              <a:gd name="connsiteY31" fmla="*/ 259308 h 3261815"/>
              <a:gd name="connsiteX32" fmla="*/ 668740 w 1241946"/>
              <a:gd name="connsiteY32" fmla="*/ 259308 h 3261815"/>
              <a:gd name="connsiteX33" fmla="*/ 709684 w 1241946"/>
              <a:gd name="connsiteY33" fmla="*/ 81887 h 3261815"/>
              <a:gd name="connsiteX34" fmla="*/ 723331 w 1241946"/>
              <a:gd name="connsiteY34" fmla="*/ 0 h 3261815"/>
              <a:gd name="connsiteX0" fmla="*/ 709684 w 1241946"/>
              <a:gd name="connsiteY0" fmla="*/ 0 h 3179928"/>
              <a:gd name="connsiteX1" fmla="*/ 1241946 w 1241946"/>
              <a:gd name="connsiteY1" fmla="*/ 409433 h 3179928"/>
              <a:gd name="connsiteX2" fmla="*/ 1241946 w 1241946"/>
              <a:gd name="connsiteY2" fmla="*/ 532262 h 3179928"/>
              <a:gd name="connsiteX3" fmla="*/ 1241946 w 1241946"/>
              <a:gd name="connsiteY3" fmla="*/ 627797 h 3179928"/>
              <a:gd name="connsiteX4" fmla="*/ 1228299 w 1241946"/>
              <a:gd name="connsiteY4" fmla="*/ 723331 h 3179928"/>
              <a:gd name="connsiteX5" fmla="*/ 1187355 w 1241946"/>
              <a:gd name="connsiteY5" fmla="*/ 818865 h 3179928"/>
              <a:gd name="connsiteX6" fmla="*/ 1187355 w 1241946"/>
              <a:gd name="connsiteY6" fmla="*/ 900752 h 3179928"/>
              <a:gd name="connsiteX7" fmla="*/ 1187355 w 1241946"/>
              <a:gd name="connsiteY7" fmla="*/ 941695 h 3179928"/>
              <a:gd name="connsiteX8" fmla="*/ 1187355 w 1241946"/>
              <a:gd name="connsiteY8" fmla="*/ 982638 h 3179928"/>
              <a:gd name="connsiteX9" fmla="*/ 1146412 w 1241946"/>
              <a:gd name="connsiteY9" fmla="*/ 1037230 h 3179928"/>
              <a:gd name="connsiteX10" fmla="*/ 1119116 w 1241946"/>
              <a:gd name="connsiteY10" fmla="*/ 1091821 h 3179928"/>
              <a:gd name="connsiteX11" fmla="*/ 1091821 w 1241946"/>
              <a:gd name="connsiteY11" fmla="*/ 1214650 h 3179928"/>
              <a:gd name="connsiteX12" fmla="*/ 1078173 w 1241946"/>
              <a:gd name="connsiteY12" fmla="*/ 1378424 h 3179928"/>
              <a:gd name="connsiteX13" fmla="*/ 1091821 w 1241946"/>
              <a:gd name="connsiteY13" fmla="*/ 1419367 h 3179928"/>
              <a:gd name="connsiteX14" fmla="*/ 1119116 w 1241946"/>
              <a:gd name="connsiteY14" fmla="*/ 1419367 h 3179928"/>
              <a:gd name="connsiteX15" fmla="*/ 1146412 w 1241946"/>
              <a:gd name="connsiteY15" fmla="*/ 1528549 h 3179928"/>
              <a:gd name="connsiteX16" fmla="*/ 1173707 w 1241946"/>
              <a:gd name="connsiteY16" fmla="*/ 1583140 h 3179928"/>
              <a:gd name="connsiteX17" fmla="*/ 1119116 w 1241946"/>
              <a:gd name="connsiteY17" fmla="*/ 1828800 h 3179928"/>
              <a:gd name="connsiteX18" fmla="*/ 1009934 w 1241946"/>
              <a:gd name="connsiteY18" fmla="*/ 2142698 h 3179928"/>
              <a:gd name="connsiteX19" fmla="*/ 928048 w 1241946"/>
              <a:gd name="connsiteY19" fmla="*/ 2524836 h 3179928"/>
              <a:gd name="connsiteX20" fmla="*/ 873457 w 1241946"/>
              <a:gd name="connsiteY20" fmla="*/ 2770495 h 3179928"/>
              <a:gd name="connsiteX21" fmla="*/ 777922 w 1241946"/>
              <a:gd name="connsiteY21" fmla="*/ 3002507 h 3179928"/>
              <a:gd name="connsiteX22" fmla="*/ 709684 w 1241946"/>
              <a:gd name="connsiteY22" fmla="*/ 3179928 h 3179928"/>
              <a:gd name="connsiteX23" fmla="*/ 0 w 1241946"/>
              <a:gd name="connsiteY23" fmla="*/ 1460310 h 3179928"/>
              <a:gd name="connsiteX24" fmla="*/ 210403 w 1241946"/>
              <a:gd name="connsiteY24" fmla="*/ 1296537 h 3179928"/>
              <a:gd name="connsiteX25" fmla="*/ 368490 w 1241946"/>
              <a:gd name="connsiteY25" fmla="*/ 1064525 h 3179928"/>
              <a:gd name="connsiteX26" fmla="*/ 450376 w 1241946"/>
              <a:gd name="connsiteY26" fmla="*/ 914400 h 3179928"/>
              <a:gd name="connsiteX27" fmla="*/ 491319 w 1241946"/>
              <a:gd name="connsiteY27" fmla="*/ 805218 h 3179928"/>
              <a:gd name="connsiteX28" fmla="*/ 545910 w 1241946"/>
              <a:gd name="connsiteY28" fmla="*/ 600501 h 3179928"/>
              <a:gd name="connsiteX29" fmla="*/ 614149 w 1241946"/>
              <a:gd name="connsiteY29" fmla="*/ 436728 h 3179928"/>
              <a:gd name="connsiteX30" fmla="*/ 641445 w 1241946"/>
              <a:gd name="connsiteY30" fmla="*/ 300250 h 3179928"/>
              <a:gd name="connsiteX31" fmla="*/ 668740 w 1241946"/>
              <a:gd name="connsiteY31" fmla="*/ 177421 h 3179928"/>
              <a:gd name="connsiteX32" fmla="*/ 668740 w 1241946"/>
              <a:gd name="connsiteY32" fmla="*/ 177421 h 3179928"/>
              <a:gd name="connsiteX33" fmla="*/ 709684 w 1241946"/>
              <a:gd name="connsiteY33" fmla="*/ 0 h 3179928"/>
              <a:gd name="connsiteX0" fmla="*/ 668740 w 1241946"/>
              <a:gd name="connsiteY0" fmla="*/ 0 h 3002507"/>
              <a:gd name="connsiteX1" fmla="*/ 1241946 w 1241946"/>
              <a:gd name="connsiteY1" fmla="*/ 232012 h 3002507"/>
              <a:gd name="connsiteX2" fmla="*/ 1241946 w 1241946"/>
              <a:gd name="connsiteY2" fmla="*/ 354841 h 3002507"/>
              <a:gd name="connsiteX3" fmla="*/ 1241946 w 1241946"/>
              <a:gd name="connsiteY3" fmla="*/ 450376 h 3002507"/>
              <a:gd name="connsiteX4" fmla="*/ 1228299 w 1241946"/>
              <a:gd name="connsiteY4" fmla="*/ 545910 h 3002507"/>
              <a:gd name="connsiteX5" fmla="*/ 1187355 w 1241946"/>
              <a:gd name="connsiteY5" fmla="*/ 641444 h 3002507"/>
              <a:gd name="connsiteX6" fmla="*/ 1187355 w 1241946"/>
              <a:gd name="connsiteY6" fmla="*/ 723331 h 3002507"/>
              <a:gd name="connsiteX7" fmla="*/ 1187355 w 1241946"/>
              <a:gd name="connsiteY7" fmla="*/ 764274 h 3002507"/>
              <a:gd name="connsiteX8" fmla="*/ 1187355 w 1241946"/>
              <a:gd name="connsiteY8" fmla="*/ 805217 h 3002507"/>
              <a:gd name="connsiteX9" fmla="*/ 1146412 w 1241946"/>
              <a:gd name="connsiteY9" fmla="*/ 859809 h 3002507"/>
              <a:gd name="connsiteX10" fmla="*/ 1119116 w 1241946"/>
              <a:gd name="connsiteY10" fmla="*/ 914400 h 3002507"/>
              <a:gd name="connsiteX11" fmla="*/ 1091821 w 1241946"/>
              <a:gd name="connsiteY11" fmla="*/ 1037229 h 3002507"/>
              <a:gd name="connsiteX12" fmla="*/ 1078173 w 1241946"/>
              <a:gd name="connsiteY12" fmla="*/ 1201003 h 3002507"/>
              <a:gd name="connsiteX13" fmla="*/ 1091821 w 1241946"/>
              <a:gd name="connsiteY13" fmla="*/ 1241946 h 3002507"/>
              <a:gd name="connsiteX14" fmla="*/ 1119116 w 1241946"/>
              <a:gd name="connsiteY14" fmla="*/ 1241946 h 3002507"/>
              <a:gd name="connsiteX15" fmla="*/ 1146412 w 1241946"/>
              <a:gd name="connsiteY15" fmla="*/ 1351128 h 3002507"/>
              <a:gd name="connsiteX16" fmla="*/ 1173707 w 1241946"/>
              <a:gd name="connsiteY16" fmla="*/ 1405719 h 3002507"/>
              <a:gd name="connsiteX17" fmla="*/ 1119116 w 1241946"/>
              <a:gd name="connsiteY17" fmla="*/ 1651379 h 3002507"/>
              <a:gd name="connsiteX18" fmla="*/ 1009934 w 1241946"/>
              <a:gd name="connsiteY18" fmla="*/ 1965277 h 3002507"/>
              <a:gd name="connsiteX19" fmla="*/ 928048 w 1241946"/>
              <a:gd name="connsiteY19" fmla="*/ 2347415 h 3002507"/>
              <a:gd name="connsiteX20" fmla="*/ 873457 w 1241946"/>
              <a:gd name="connsiteY20" fmla="*/ 2593074 h 3002507"/>
              <a:gd name="connsiteX21" fmla="*/ 777922 w 1241946"/>
              <a:gd name="connsiteY21" fmla="*/ 2825086 h 3002507"/>
              <a:gd name="connsiteX22" fmla="*/ 709684 w 1241946"/>
              <a:gd name="connsiteY22" fmla="*/ 3002507 h 3002507"/>
              <a:gd name="connsiteX23" fmla="*/ 0 w 1241946"/>
              <a:gd name="connsiteY23" fmla="*/ 1282889 h 3002507"/>
              <a:gd name="connsiteX24" fmla="*/ 210403 w 1241946"/>
              <a:gd name="connsiteY24" fmla="*/ 1119116 h 3002507"/>
              <a:gd name="connsiteX25" fmla="*/ 368490 w 1241946"/>
              <a:gd name="connsiteY25" fmla="*/ 887104 h 3002507"/>
              <a:gd name="connsiteX26" fmla="*/ 450376 w 1241946"/>
              <a:gd name="connsiteY26" fmla="*/ 736979 h 3002507"/>
              <a:gd name="connsiteX27" fmla="*/ 491319 w 1241946"/>
              <a:gd name="connsiteY27" fmla="*/ 627797 h 3002507"/>
              <a:gd name="connsiteX28" fmla="*/ 545910 w 1241946"/>
              <a:gd name="connsiteY28" fmla="*/ 423080 h 3002507"/>
              <a:gd name="connsiteX29" fmla="*/ 614149 w 1241946"/>
              <a:gd name="connsiteY29" fmla="*/ 259307 h 3002507"/>
              <a:gd name="connsiteX30" fmla="*/ 641445 w 1241946"/>
              <a:gd name="connsiteY30" fmla="*/ 122829 h 3002507"/>
              <a:gd name="connsiteX31" fmla="*/ 668740 w 1241946"/>
              <a:gd name="connsiteY31" fmla="*/ 0 h 3002507"/>
              <a:gd name="connsiteX32" fmla="*/ 668740 w 1241946"/>
              <a:gd name="connsiteY32" fmla="*/ 0 h 3002507"/>
              <a:gd name="connsiteX0" fmla="*/ 668740 w 1241946"/>
              <a:gd name="connsiteY0" fmla="*/ 0 h 3002507"/>
              <a:gd name="connsiteX1" fmla="*/ 1241946 w 1241946"/>
              <a:gd name="connsiteY1" fmla="*/ 232012 h 3002507"/>
              <a:gd name="connsiteX2" fmla="*/ 1241946 w 1241946"/>
              <a:gd name="connsiteY2" fmla="*/ 354841 h 3002507"/>
              <a:gd name="connsiteX3" fmla="*/ 1241946 w 1241946"/>
              <a:gd name="connsiteY3" fmla="*/ 450376 h 3002507"/>
              <a:gd name="connsiteX4" fmla="*/ 1228299 w 1241946"/>
              <a:gd name="connsiteY4" fmla="*/ 545910 h 3002507"/>
              <a:gd name="connsiteX5" fmla="*/ 1187355 w 1241946"/>
              <a:gd name="connsiteY5" fmla="*/ 641444 h 3002507"/>
              <a:gd name="connsiteX6" fmla="*/ 1187355 w 1241946"/>
              <a:gd name="connsiteY6" fmla="*/ 723331 h 3002507"/>
              <a:gd name="connsiteX7" fmla="*/ 1187355 w 1241946"/>
              <a:gd name="connsiteY7" fmla="*/ 764274 h 3002507"/>
              <a:gd name="connsiteX8" fmla="*/ 1187355 w 1241946"/>
              <a:gd name="connsiteY8" fmla="*/ 805217 h 3002507"/>
              <a:gd name="connsiteX9" fmla="*/ 1146412 w 1241946"/>
              <a:gd name="connsiteY9" fmla="*/ 859809 h 3002507"/>
              <a:gd name="connsiteX10" fmla="*/ 1119116 w 1241946"/>
              <a:gd name="connsiteY10" fmla="*/ 914400 h 3002507"/>
              <a:gd name="connsiteX11" fmla="*/ 1091821 w 1241946"/>
              <a:gd name="connsiteY11" fmla="*/ 1037229 h 3002507"/>
              <a:gd name="connsiteX12" fmla="*/ 1078173 w 1241946"/>
              <a:gd name="connsiteY12" fmla="*/ 1201003 h 3002507"/>
              <a:gd name="connsiteX13" fmla="*/ 1091821 w 1241946"/>
              <a:gd name="connsiteY13" fmla="*/ 1241946 h 3002507"/>
              <a:gd name="connsiteX14" fmla="*/ 1119116 w 1241946"/>
              <a:gd name="connsiteY14" fmla="*/ 1241946 h 3002507"/>
              <a:gd name="connsiteX15" fmla="*/ 1146412 w 1241946"/>
              <a:gd name="connsiteY15" fmla="*/ 1351128 h 3002507"/>
              <a:gd name="connsiteX16" fmla="*/ 1173707 w 1241946"/>
              <a:gd name="connsiteY16" fmla="*/ 1405719 h 3002507"/>
              <a:gd name="connsiteX17" fmla="*/ 1119116 w 1241946"/>
              <a:gd name="connsiteY17" fmla="*/ 1651379 h 3002507"/>
              <a:gd name="connsiteX18" fmla="*/ 1009934 w 1241946"/>
              <a:gd name="connsiteY18" fmla="*/ 1965277 h 3002507"/>
              <a:gd name="connsiteX19" fmla="*/ 928048 w 1241946"/>
              <a:gd name="connsiteY19" fmla="*/ 2347415 h 3002507"/>
              <a:gd name="connsiteX20" fmla="*/ 873457 w 1241946"/>
              <a:gd name="connsiteY20" fmla="*/ 2593074 h 3002507"/>
              <a:gd name="connsiteX21" fmla="*/ 777922 w 1241946"/>
              <a:gd name="connsiteY21" fmla="*/ 2825086 h 3002507"/>
              <a:gd name="connsiteX22" fmla="*/ 709684 w 1241946"/>
              <a:gd name="connsiteY22" fmla="*/ 3002507 h 3002507"/>
              <a:gd name="connsiteX23" fmla="*/ 0 w 1241946"/>
              <a:gd name="connsiteY23" fmla="*/ 1282889 h 3002507"/>
              <a:gd name="connsiteX24" fmla="*/ 210403 w 1241946"/>
              <a:gd name="connsiteY24" fmla="*/ 1119116 h 3002507"/>
              <a:gd name="connsiteX25" fmla="*/ 368490 w 1241946"/>
              <a:gd name="connsiteY25" fmla="*/ 887104 h 3002507"/>
              <a:gd name="connsiteX26" fmla="*/ 450376 w 1241946"/>
              <a:gd name="connsiteY26" fmla="*/ 736979 h 3002507"/>
              <a:gd name="connsiteX27" fmla="*/ 491319 w 1241946"/>
              <a:gd name="connsiteY27" fmla="*/ 627797 h 3002507"/>
              <a:gd name="connsiteX28" fmla="*/ 545910 w 1241946"/>
              <a:gd name="connsiteY28" fmla="*/ 423080 h 3002507"/>
              <a:gd name="connsiteX29" fmla="*/ 614149 w 1241946"/>
              <a:gd name="connsiteY29" fmla="*/ 259307 h 3002507"/>
              <a:gd name="connsiteX30" fmla="*/ 641445 w 1241946"/>
              <a:gd name="connsiteY30" fmla="*/ 122829 h 3002507"/>
              <a:gd name="connsiteX31" fmla="*/ 668740 w 1241946"/>
              <a:gd name="connsiteY31" fmla="*/ 0 h 3002507"/>
              <a:gd name="connsiteX0" fmla="*/ 641445 w 1241946"/>
              <a:gd name="connsiteY0" fmla="*/ 0 h 2879678"/>
              <a:gd name="connsiteX1" fmla="*/ 1241946 w 1241946"/>
              <a:gd name="connsiteY1" fmla="*/ 109183 h 2879678"/>
              <a:gd name="connsiteX2" fmla="*/ 1241946 w 1241946"/>
              <a:gd name="connsiteY2" fmla="*/ 232012 h 2879678"/>
              <a:gd name="connsiteX3" fmla="*/ 1241946 w 1241946"/>
              <a:gd name="connsiteY3" fmla="*/ 327547 h 2879678"/>
              <a:gd name="connsiteX4" fmla="*/ 1228299 w 1241946"/>
              <a:gd name="connsiteY4" fmla="*/ 423081 h 2879678"/>
              <a:gd name="connsiteX5" fmla="*/ 1187355 w 1241946"/>
              <a:gd name="connsiteY5" fmla="*/ 518615 h 2879678"/>
              <a:gd name="connsiteX6" fmla="*/ 1187355 w 1241946"/>
              <a:gd name="connsiteY6" fmla="*/ 600502 h 2879678"/>
              <a:gd name="connsiteX7" fmla="*/ 1187355 w 1241946"/>
              <a:gd name="connsiteY7" fmla="*/ 641445 h 2879678"/>
              <a:gd name="connsiteX8" fmla="*/ 1187355 w 1241946"/>
              <a:gd name="connsiteY8" fmla="*/ 682388 h 2879678"/>
              <a:gd name="connsiteX9" fmla="*/ 1146412 w 1241946"/>
              <a:gd name="connsiteY9" fmla="*/ 736980 h 2879678"/>
              <a:gd name="connsiteX10" fmla="*/ 1119116 w 1241946"/>
              <a:gd name="connsiteY10" fmla="*/ 791571 h 2879678"/>
              <a:gd name="connsiteX11" fmla="*/ 1091821 w 1241946"/>
              <a:gd name="connsiteY11" fmla="*/ 914400 h 2879678"/>
              <a:gd name="connsiteX12" fmla="*/ 1078173 w 1241946"/>
              <a:gd name="connsiteY12" fmla="*/ 1078174 h 2879678"/>
              <a:gd name="connsiteX13" fmla="*/ 1091821 w 1241946"/>
              <a:gd name="connsiteY13" fmla="*/ 1119117 h 2879678"/>
              <a:gd name="connsiteX14" fmla="*/ 1119116 w 1241946"/>
              <a:gd name="connsiteY14" fmla="*/ 1119117 h 2879678"/>
              <a:gd name="connsiteX15" fmla="*/ 1146412 w 1241946"/>
              <a:gd name="connsiteY15" fmla="*/ 1228299 h 2879678"/>
              <a:gd name="connsiteX16" fmla="*/ 1173707 w 1241946"/>
              <a:gd name="connsiteY16" fmla="*/ 1282890 h 2879678"/>
              <a:gd name="connsiteX17" fmla="*/ 1119116 w 1241946"/>
              <a:gd name="connsiteY17" fmla="*/ 1528550 h 2879678"/>
              <a:gd name="connsiteX18" fmla="*/ 1009934 w 1241946"/>
              <a:gd name="connsiteY18" fmla="*/ 1842448 h 2879678"/>
              <a:gd name="connsiteX19" fmla="*/ 928048 w 1241946"/>
              <a:gd name="connsiteY19" fmla="*/ 2224586 h 2879678"/>
              <a:gd name="connsiteX20" fmla="*/ 873457 w 1241946"/>
              <a:gd name="connsiteY20" fmla="*/ 2470245 h 2879678"/>
              <a:gd name="connsiteX21" fmla="*/ 777922 w 1241946"/>
              <a:gd name="connsiteY21" fmla="*/ 2702257 h 2879678"/>
              <a:gd name="connsiteX22" fmla="*/ 709684 w 1241946"/>
              <a:gd name="connsiteY22" fmla="*/ 2879678 h 2879678"/>
              <a:gd name="connsiteX23" fmla="*/ 0 w 1241946"/>
              <a:gd name="connsiteY23" fmla="*/ 1160060 h 2879678"/>
              <a:gd name="connsiteX24" fmla="*/ 210403 w 1241946"/>
              <a:gd name="connsiteY24" fmla="*/ 996287 h 2879678"/>
              <a:gd name="connsiteX25" fmla="*/ 368490 w 1241946"/>
              <a:gd name="connsiteY25" fmla="*/ 764275 h 2879678"/>
              <a:gd name="connsiteX26" fmla="*/ 450376 w 1241946"/>
              <a:gd name="connsiteY26" fmla="*/ 614150 h 2879678"/>
              <a:gd name="connsiteX27" fmla="*/ 491319 w 1241946"/>
              <a:gd name="connsiteY27" fmla="*/ 504968 h 2879678"/>
              <a:gd name="connsiteX28" fmla="*/ 545910 w 1241946"/>
              <a:gd name="connsiteY28" fmla="*/ 300251 h 2879678"/>
              <a:gd name="connsiteX29" fmla="*/ 614149 w 1241946"/>
              <a:gd name="connsiteY29" fmla="*/ 136478 h 2879678"/>
              <a:gd name="connsiteX30" fmla="*/ 641445 w 1241946"/>
              <a:gd name="connsiteY30" fmla="*/ 0 h 2879678"/>
              <a:gd name="connsiteX0" fmla="*/ 641445 w 1241946"/>
              <a:gd name="connsiteY0" fmla="*/ 0 h 2879678"/>
              <a:gd name="connsiteX1" fmla="*/ 1241946 w 1241946"/>
              <a:gd name="connsiteY1" fmla="*/ 232012 h 2879678"/>
              <a:gd name="connsiteX2" fmla="*/ 1241946 w 1241946"/>
              <a:gd name="connsiteY2" fmla="*/ 327547 h 2879678"/>
              <a:gd name="connsiteX3" fmla="*/ 1228299 w 1241946"/>
              <a:gd name="connsiteY3" fmla="*/ 423081 h 2879678"/>
              <a:gd name="connsiteX4" fmla="*/ 1187355 w 1241946"/>
              <a:gd name="connsiteY4" fmla="*/ 518615 h 2879678"/>
              <a:gd name="connsiteX5" fmla="*/ 1187355 w 1241946"/>
              <a:gd name="connsiteY5" fmla="*/ 600502 h 2879678"/>
              <a:gd name="connsiteX6" fmla="*/ 1187355 w 1241946"/>
              <a:gd name="connsiteY6" fmla="*/ 641445 h 2879678"/>
              <a:gd name="connsiteX7" fmla="*/ 1187355 w 1241946"/>
              <a:gd name="connsiteY7" fmla="*/ 682388 h 2879678"/>
              <a:gd name="connsiteX8" fmla="*/ 1146412 w 1241946"/>
              <a:gd name="connsiteY8" fmla="*/ 736980 h 2879678"/>
              <a:gd name="connsiteX9" fmla="*/ 1119116 w 1241946"/>
              <a:gd name="connsiteY9" fmla="*/ 791571 h 2879678"/>
              <a:gd name="connsiteX10" fmla="*/ 1091821 w 1241946"/>
              <a:gd name="connsiteY10" fmla="*/ 914400 h 2879678"/>
              <a:gd name="connsiteX11" fmla="*/ 1078173 w 1241946"/>
              <a:gd name="connsiteY11" fmla="*/ 1078174 h 2879678"/>
              <a:gd name="connsiteX12" fmla="*/ 1091821 w 1241946"/>
              <a:gd name="connsiteY12" fmla="*/ 1119117 h 2879678"/>
              <a:gd name="connsiteX13" fmla="*/ 1119116 w 1241946"/>
              <a:gd name="connsiteY13" fmla="*/ 1119117 h 2879678"/>
              <a:gd name="connsiteX14" fmla="*/ 1146412 w 1241946"/>
              <a:gd name="connsiteY14" fmla="*/ 1228299 h 2879678"/>
              <a:gd name="connsiteX15" fmla="*/ 1173707 w 1241946"/>
              <a:gd name="connsiteY15" fmla="*/ 1282890 h 2879678"/>
              <a:gd name="connsiteX16" fmla="*/ 1119116 w 1241946"/>
              <a:gd name="connsiteY16" fmla="*/ 1528550 h 2879678"/>
              <a:gd name="connsiteX17" fmla="*/ 1009934 w 1241946"/>
              <a:gd name="connsiteY17" fmla="*/ 1842448 h 2879678"/>
              <a:gd name="connsiteX18" fmla="*/ 928048 w 1241946"/>
              <a:gd name="connsiteY18" fmla="*/ 2224586 h 2879678"/>
              <a:gd name="connsiteX19" fmla="*/ 873457 w 1241946"/>
              <a:gd name="connsiteY19" fmla="*/ 2470245 h 2879678"/>
              <a:gd name="connsiteX20" fmla="*/ 777922 w 1241946"/>
              <a:gd name="connsiteY20" fmla="*/ 2702257 h 2879678"/>
              <a:gd name="connsiteX21" fmla="*/ 709684 w 1241946"/>
              <a:gd name="connsiteY21" fmla="*/ 2879678 h 2879678"/>
              <a:gd name="connsiteX22" fmla="*/ 0 w 1241946"/>
              <a:gd name="connsiteY22" fmla="*/ 1160060 h 2879678"/>
              <a:gd name="connsiteX23" fmla="*/ 210403 w 1241946"/>
              <a:gd name="connsiteY23" fmla="*/ 996287 h 2879678"/>
              <a:gd name="connsiteX24" fmla="*/ 368490 w 1241946"/>
              <a:gd name="connsiteY24" fmla="*/ 764275 h 2879678"/>
              <a:gd name="connsiteX25" fmla="*/ 450376 w 1241946"/>
              <a:gd name="connsiteY25" fmla="*/ 614150 h 2879678"/>
              <a:gd name="connsiteX26" fmla="*/ 491319 w 1241946"/>
              <a:gd name="connsiteY26" fmla="*/ 504968 h 2879678"/>
              <a:gd name="connsiteX27" fmla="*/ 545910 w 1241946"/>
              <a:gd name="connsiteY27" fmla="*/ 300251 h 2879678"/>
              <a:gd name="connsiteX28" fmla="*/ 614149 w 1241946"/>
              <a:gd name="connsiteY28" fmla="*/ 136478 h 2879678"/>
              <a:gd name="connsiteX29" fmla="*/ 641445 w 1241946"/>
              <a:gd name="connsiteY29" fmla="*/ 0 h 2879678"/>
              <a:gd name="connsiteX0" fmla="*/ 641445 w 1241946"/>
              <a:gd name="connsiteY0" fmla="*/ 0 h 2879678"/>
              <a:gd name="connsiteX1" fmla="*/ 1241946 w 1241946"/>
              <a:gd name="connsiteY1" fmla="*/ 327547 h 2879678"/>
              <a:gd name="connsiteX2" fmla="*/ 1228299 w 1241946"/>
              <a:gd name="connsiteY2" fmla="*/ 423081 h 2879678"/>
              <a:gd name="connsiteX3" fmla="*/ 1187355 w 1241946"/>
              <a:gd name="connsiteY3" fmla="*/ 518615 h 2879678"/>
              <a:gd name="connsiteX4" fmla="*/ 1187355 w 1241946"/>
              <a:gd name="connsiteY4" fmla="*/ 600502 h 2879678"/>
              <a:gd name="connsiteX5" fmla="*/ 1187355 w 1241946"/>
              <a:gd name="connsiteY5" fmla="*/ 641445 h 2879678"/>
              <a:gd name="connsiteX6" fmla="*/ 1187355 w 1241946"/>
              <a:gd name="connsiteY6" fmla="*/ 682388 h 2879678"/>
              <a:gd name="connsiteX7" fmla="*/ 1146412 w 1241946"/>
              <a:gd name="connsiteY7" fmla="*/ 736980 h 2879678"/>
              <a:gd name="connsiteX8" fmla="*/ 1119116 w 1241946"/>
              <a:gd name="connsiteY8" fmla="*/ 791571 h 2879678"/>
              <a:gd name="connsiteX9" fmla="*/ 1091821 w 1241946"/>
              <a:gd name="connsiteY9" fmla="*/ 914400 h 2879678"/>
              <a:gd name="connsiteX10" fmla="*/ 1078173 w 1241946"/>
              <a:gd name="connsiteY10" fmla="*/ 1078174 h 2879678"/>
              <a:gd name="connsiteX11" fmla="*/ 1091821 w 1241946"/>
              <a:gd name="connsiteY11" fmla="*/ 1119117 h 2879678"/>
              <a:gd name="connsiteX12" fmla="*/ 1119116 w 1241946"/>
              <a:gd name="connsiteY12" fmla="*/ 1119117 h 2879678"/>
              <a:gd name="connsiteX13" fmla="*/ 1146412 w 1241946"/>
              <a:gd name="connsiteY13" fmla="*/ 1228299 h 2879678"/>
              <a:gd name="connsiteX14" fmla="*/ 1173707 w 1241946"/>
              <a:gd name="connsiteY14" fmla="*/ 1282890 h 2879678"/>
              <a:gd name="connsiteX15" fmla="*/ 1119116 w 1241946"/>
              <a:gd name="connsiteY15" fmla="*/ 1528550 h 2879678"/>
              <a:gd name="connsiteX16" fmla="*/ 1009934 w 1241946"/>
              <a:gd name="connsiteY16" fmla="*/ 1842448 h 2879678"/>
              <a:gd name="connsiteX17" fmla="*/ 928048 w 1241946"/>
              <a:gd name="connsiteY17" fmla="*/ 2224586 h 2879678"/>
              <a:gd name="connsiteX18" fmla="*/ 873457 w 1241946"/>
              <a:gd name="connsiteY18" fmla="*/ 2470245 h 2879678"/>
              <a:gd name="connsiteX19" fmla="*/ 777922 w 1241946"/>
              <a:gd name="connsiteY19" fmla="*/ 2702257 h 2879678"/>
              <a:gd name="connsiteX20" fmla="*/ 709684 w 1241946"/>
              <a:gd name="connsiteY20" fmla="*/ 2879678 h 2879678"/>
              <a:gd name="connsiteX21" fmla="*/ 0 w 1241946"/>
              <a:gd name="connsiteY21" fmla="*/ 1160060 h 2879678"/>
              <a:gd name="connsiteX22" fmla="*/ 210403 w 1241946"/>
              <a:gd name="connsiteY22" fmla="*/ 996287 h 2879678"/>
              <a:gd name="connsiteX23" fmla="*/ 368490 w 1241946"/>
              <a:gd name="connsiteY23" fmla="*/ 764275 h 2879678"/>
              <a:gd name="connsiteX24" fmla="*/ 450376 w 1241946"/>
              <a:gd name="connsiteY24" fmla="*/ 614150 h 2879678"/>
              <a:gd name="connsiteX25" fmla="*/ 491319 w 1241946"/>
              <a:gd name="connsiteY25" fmla="*/ 504968 h 2879678"/>
              <a:gd name="connsiteX26" fmla="*/ 545910 w 1241946"/>
              <a:gd name="connsiteY26" fmla="*/ 300251 h 2879678"/>
              <a:gd name="connsiteX27" fmla="*/ 614149 w 1241946"/>
              <a:gd name="connsiteY27" fmla="*/ 136478 h 2879678"/>
              <a:gd name="connsiteX28" fmla="*/ 641445 w 1241946"/>
              <a:gd name="connsiteY28" fmla="*/ 0 h 2879678"/>
              <a:gd name="connsiteX0" fmla="*/ 614149 w 1241946"/>
              <a:gd name="connsiteY0" fmla="*/ 0 h 2743200"/>
              <a:gd name="connsiteX1" fmla="*/ 1241946 w 1241946"/>
              <a:gd name="connsiteY1" fmla="*/ 191069 h 2743200"/>
              <a:gd name="connsiteX2" fmla="*/ 1228299 w 1241946"/>
              <a:gd name="connsiteY2" fmla="*/ 286603 h 2743200"/>
              <a:gd name="connsiteX3" fmla="*/ 1187355 w 1241946"/>
              <a:gd name="connsiteY3" fmla="*/ 382137 h 2743200"/>
              <a:gd name="connsiteX4" fmla="*/ 1187355 w 1241946"/>
              <a:gd name="connsiteY4" fmla="*/ 464024 h 2743200"/>
              <a:gd name="connsiteX5" fmla="*/ 1187355 w 1241946"/>
              <a:gd name="connsiteY5" fmla="*/ 504967 h 2743200"/>
              <a:gd name="connsiteX6" fmla="*/ 1187355 w 1241946"/>
              <a:gd name="connsiteY6" fmla="*/ 545910 h 2743200"/>
              <a:gd name="connsiteX7" fmla="*/ 1146412 w 1241946"/>
              <a:gd name="connsiteY7" fmla="*/ 600502 h 2743200"/>
              <a:gd name="connsiteX8" fmla="*/ 1119116 w 1241946"/>
              <a:gd name="connsiteY8" fmla="*/ 655093 h 2743200"/>
              <a:gd name="connsiteX9" fmla="*/ 1091821 w 1241946"/>
              <a:gd name="connsiteY9" fmla="*/ 777922 h 2743200"/>
              <a:gd name="connsiteX10" fmla="*/ 1078173 w 1241946"/>
              <a:gd name="connsiteY10" fmla="*/ 941696 h 2743200"/>
              <a:gd name="connsiteX11" fmla="*/ 1091821 w 1241946"/>
              <a:gd name="connsiteY11" fmla="*/ 982639 h 2743200"/>
              <a:gd name="connsiteX12" fmla="*/ 1119116 w 1241946"/>
              <a:gd name="connsiteY12" fmla="*/ 982639 h 2743200"/>
              <a:gd name="connsiteX13" fmla="*/ 1146412 w 1241946"/>
              <a:gd name="connsiteY13" fmla="*/ 1091821 h 2743200"/>
              <a:gd name="connsiteX14" fmla="*/ 1173707 w 1241946"/>
              <a:gd name="connsiteY14" fmla="*/ 1146412 h 2743200"/>
              <a:gd name="connsiteX15" fmla="*/ 1119116 w 1241946"/>
              <a:gd name="connsiteY15" fmla="*/ 1392072 h 2743200"/>
              <a:gd name="connsiteX16" fmla="*/ 1009934 w 1241946"/>
              <a:gd name="connsiteY16" fmla="*/ 1705970 h 2743200"/>
              <a:gd name="connsiteX17" fmla="*/ 928048 w 1241946"/>
              <a:gd name="connsiteY17" fmla="*/ 2088108 h 2743200"/>
              <a:gd name="connsiteX18" fmla="*/ 873457 w 1241946"/>
              <a:gd name="connsiteY18" fmla="*/ 2333767 h 2743200"/>
              <a:gd name="connsiteX19" fmla="*/ 777922 w 1241946"/>
              <a:gd name="connsiteY19" fmla="*/ 2565779 h 2743200"/>
              <a:gd name="connsiteX20" fmla="*/ 709684 w 1241946"/>
              <a:gd name="connsiteY20" fmla="*/ 2743200 h 2743200"/>
              <a:gd name="connsiteX21" fmla="*/ 0 w 1241946"/>
              <a:gd name="connsiteY21" fmla="*/ 1023582 h 2743200"/>
              <a:gd name="connsiteX22" fmla="*/ 210403 w 1241946"/>
              <a:gd name="connsiteY22" fmla="*/ 859809 h 2743200"/>
              <a:gd name="connsiteX23" fmla="*/ 368490 w 1241946"/>
              <a:gd name="connsiteY23" fmla="*/ 627797 h 2743200"/>
              <a:gd name="connsiteX24" fmla="*/ 450376 w 1241946"/>
              <a:gd name="connsiteY24" fmla="*/ 477672 h 2743200"/>
              <a:gd name="connsiteX25" fmla="*/ 491319 w 1241946"/>
              <a:gd name="connsiteY25" fmla="*/ 368490 h 2743200"/>
              <a:gd name="connsiteX26" fmla="*/ 545910 w 1241946"/>
              <a:gd name="connsiteY26" fmla="*/ 163773 h 2743200"/>
              <a:gd name="connsiteX27" fmla="*/ 614149 w 1241946"/>
              <a:gd name="connsiteY27" fmla="*/ 0 h 2743200"/>
              <a:gd name="connsiteX0" fmla="*/ 614149 w 1228299"/>
              <a:gd name="connsiteY0" fmla="*/ 0 h 2743200"/>
              <a:gd name="connsiteX1" fmla="*/ 1228299 w 1228299"/>
              <a:gd name="connsiteY1" fmla="*/ 286603 h 2743200"/>
              <a:gd name="connsiteX2" fmla="*/ 1187355 w 1228299"/>
              <a:gd name="connsiteY2" fmla="*/ 382137 h 2743200"/>
              <a:gd name="connsiteX3" fmla="*/ 1187355 w 1228299"/>
              <a:gd name="connsiteY3" fmla="*/ 464024 h 2743200"/>
              <a:gd name="connsiteX4" fmla="*/ 1187355 w 1228299"/>
              <a:gd name="connsiteY4" fmla="*/ 504967 h 2743200"/>
              <a:gd name="connsiteX5" fmla="*/ 1187355 w 1228299"/>
              <a:gd name="connsiteY5" fmla="*/ 545910 h 2743200"/>
              <a:gd name="connsiteX6" fmla="*/ 1146412 w 1228299"/>
              <a:gd name="connsiteY6" fmla="*/ 600502 h 2743200"/>
              <a:gd name="connsiteX7" fmla="*/ 1119116 w 1228299"/>
              <a:gd name="connsiteY7" fmla="*/ 655093 h 2743200"/>
              <a:gd name="connsiteX8" fmla="*/ 1091821 w 1228299"/>
              <a:gd name="connsiteY8" fmla="*/ 777922 h 2743200"/>
              <a:gd name="connsiteX9" fmla="*/ 1078173 w 1228299"/>
              <a:gd name="connsiteY9" fmla="*/ 941696 h 2743200"/>
              <a:gd name="connsiteX10" fmla="*/ 1091821 w 1228299"/>
              <a:gd name="connsiteY10" fmla="*/ 982639 h 2743200"/>
              <a:gd name="connsiteX11" fmla="*/ 1119116 w 1228299"/>
              <a:gd name="connsiteY11" fmla="*/ 982639 h 2743200"/>
              <a:gd name="connsiteX12" fmla="*/ 1146412 w 1228299"/>
              <a:gd name="connsiteY12" fmla="*/ 1091821 h 2743200"/>
              <a:gd name="connsiteX13" fmla="*/ 1173707 w 1228299"/>
              <a:gd name="connsiteY13" fmla="*/ 1146412 h 2743200"/>
              <a:gd name="connsiteX14" fmla="*/ 1119116 w 1228299"/>
              <a:gd name="connsiteY14" fmla="*/ 1392072 h 2743200"/>
              <a:gd name="connsiteX15" fmla="*/ 1009934 w 1228299"/>
              <a:gd name="connsiteY15" fmla="*/ 1705970 h 2743200"/>
              <a:gd name="connsiteX16" fmla="*/ 928048 w 1228299"/>
              <a:gd name="connsiteY16" fmla="*/ 2088108 h 2743200"/>
              <a:gd name="connsiteX17" fmla="*/ 873457 w 1228299"/>
              <a:gd name="connsiteY17" fmla="*/ 2333767 h 2743200"/>
              <a:gd name="connsiteX18" fmla="*/ 777922 w 1228299"/>
              <a:gd name="connsiteY18" fmla="*/ 2565779 h 2743200"/>
              <a:gd name="connsiteX19" fmla="*/ 709684 w 1228299"/>
              <a:gd name="connsiteY19" fmla="*/ 2743200 h 2743200"/>
              <a:gd name="connsiteX20" fmla="*/ 0 w 1228299"/>
              <a:gd name="connsiteY20" fmla="*/ 1023582 h 2743200"/>
              <a:gd name="connsiteX21" fmla="*/ 210403 w 1228299"/>
              <a:gd name="connsiteY21" fmla="*/ 859809 h 2743200"/>
              <a:gd name="connsiteX22" fmla="*/ 368490 w 1228299"/>
              <a:gd name="connsiteY22" fmla="*/ 627797 h 2743200"/>
              <a:gd name="connsiteX23" fmla="*/ 450376 w 1228299"/>
              <a:gd name="connsiteY23" fmla="*/ 477672 h 2743200"/>
              <a:gd name="connsiteX24" fmla="*/ 491319 w 1228299"/>
              <a:gd name="connsiteY24" fmla="*/ 368490 h 2743200"/>
              <a:gd name="connsiteX25" fmla="*/ 545910 w 1228299"/>
              <a:gd name="connsiteY25" fmla="*/ 163773 h 2743200"/>
              <a:gd name="connsiteX26" fmla="*/ 614149 w 1228299"/>
              <a:gd name="connsiteY26" fmla="*/ 0 h 2743200"/>
              <a:gd name="connsiteX0" fmla="*/ 614149 w 1187355"/>
              <a:gd name="connsiteY0" fmla="*/ 0 h 2743200"/>
              <a:gd name="connsiteX1" fmla="*/ 1187355 w 1187355"/>
              <a:gd name="connsiteY1" fmla="*/ 382137 h 2743200"/>
              <a:gd name="connsiteX2" fmla="*/ 1187355 w 1187355"/>
              <a:gd name="connsiteY2" fmla="*/ 464024 h 2743200"/>
              <a:gd name="connsiteX3" fmla="*/ 1187355 w 1187355"/>
              <a:gd name="connsiteY3" fmla="*/ 504967 h 2743200"/>
              <a:gd name="connsiteX4" fmla="*/ 1187355 w 1187355"/>
              <a:gd name="connsiteY4" fmla="*/ 545910 h 2743200"/>
              <a:gd name="connsiteX5" fmla="*/ 1146412 w 1187355"/>
              <a:gd name="connsiteY5" fmla="*/ 600502 h 2743200"/>
              <a:gd name="connsiteX6" fmla="*/ 1119116 w 1187355"/>
              <a:gd name="connsiteY6" fmla="*/ 655093 h 2743200"/>
              <a:gd name="connsiteX7" fmla="*/ 1091821 w 1187355"/>
              <a:gd name="connsiteY7" fmla="*/ 777922 h 2743200"/>
              <a:gd name="connsiteX8" fmla="*/ 1078173 w 1187355"/>
              <a:gd name="connsiteY8" fmla="*/ 941696 h 2743200"/>
              <a:gd name="connsiteX9" fmla="*/ 1091821 w 1187355"/>
              <a:gd name="connsiteY9" fmla="*/ 982639 h 2743200"/>
              <a:gd name="connsiteX10" fmla="*/ 1119116 w 1187355"/>
              <a:gd name="connsiteY10" fmla="*/ 982639 h 2743200"/>
              <a:gd name="connsiteX11" fmla="*/ 1146412 w 1187355"/>
              <a:gd name="connsiteY11" fmla="*/ 1091821 h 2743200"/>
              <a:gd name="connsiteX12" fmla="*/ 1173707 w 1187355"/>
              <a:gd name="connsiteY12" fmla="*/ 1146412 h 2743200"/>
              <a:gd name="connsiteX13" fmla="*/ 1119116 w 1187355"/>
              <a:gd name="connsiteY13" fmla="*/ 1392072 h 2743200"/>
              <a:gd name="connsiteX14" fmla="*/ 1009934 w 1187355"/>
              <a:gd name="connsiteY14" fmla="*/ 1705970 h 2743200"/>
              <a:gd name="connsiteX15" fmla="*/ 928048 w 1187355"/>
              <a:gd name="connsiteY15" fmla="*/ 2088108 h 2743200"/>
              <a:gd name="connsiteX16" fmla="*/ 873457 w 1187355"/>
              <a:gd name="connsiteY16" fmla="*/ 2333767 h 2743200"/>
              <a:gd name="connsiteX17" fmla="*/ 777922 w 1187355"/>
              <a:gd name="connsiteY17" fmla="*/ 2565779 h 2743200"/>
              <a:gd name="connsiteX18" fmla="*/ 709684 w 1187355"/>
              <a:gd name="connsiteY18" fmla="*/ 2743200 h 2743200"/>
              <a:gd name="connsiteX19" fmla="*/ 0 w 1187355"/>
              <a:gd name="connsiteY19" fmla="*/ 1023582 h 2743200"/>
              <a:gd name="connsiteX20" fmla="*/ 210403 w 1187355"/>
              <a:gd name="connsiteY20" fmla="*/ 859809 h 2743200"/>
              <a:gd name="connsiteX21" fmla="*/ 368490 w 1187355"/>
              <a:gd name="connsiteY21" fmla="*/ 627797 h 2743200"/>
              <a:gd name="connsiteX22" fmla="*/ 450376 w 1187355"/>
              <a:gd name="connsiteY22" fmla="*/ 477672 h 2743200"/>
              <a:gd name="connsiteX23" fmla="*/ 491319 w 1187355"/>
              <a:gd name="connsiteY23" fmla="*/ 368490 h 2743200"/>
              <a:gd name="connsiteX24" fmla="*/ 545910 w 1187355"/>
              <a:gd name="connsiteY24" fmla="*/ 163773 h 2743200"/>
              <a:gd name="connsiteX25" fmla="*/ 614149 w 1187355"/>
              <a:gd name="connsiteY25" fmla="*/ 0 h 2743200"/>
              <a:gd name="connsiteX0" fmla="*/ 545910 w 1187355"/>
              <a:gd name="connsiteY0" fmla="*/ 0 h 2579427"/>
              <a:gd name="connsiteX1" fmla="*/ 1187355 w 1187355"/>
              <a:gd name="connsiteY1" fmla="*/ 218364 h 2579427"/>
              <a:gd name="connsiteX2" fmla="*/ 1187355 w 1187355"/>
              <a:gd name="connsiteY2" fmla="*/ 300251 h 2579427"/>
              <a:gd name="connsiteX3" fmla="*/ 1187355 w 1187355"/>
              <a:gd name="connsiteY3" fmla="*/ 341194 h 2579427"/>
              <a:gd name="connsiteX4" fmla="*/ 1187355 w 1187355"/>
              <a:gd name="connsiteY4" fmla="*/ 382137 h 2579427"/>
              <a:gd name="connsiteX5" fmla="*/ 1146412 w 1187355"/>
              <a:gd name="connsiteY5" fmla="*/ 436729 h 2579427"/>
              <a:gd name="connsiteX6" fmla="*/ 1119116 w 1187355"/>
              <a:gd name="connsiteY6" fmla="*/ 491320 h 2579427"/>
              <a:gd name="connsiteX7" fmla="*/ 1091821 w 1187355"/>
              <a:gd name="connsiteY7" fmla="*/ 614149 h 2579427"/>
              <a:gd name="connsiteX8" fmla="*/ 1078173 w 1187355"/>
              <a:gd name="connsiteY8" fmla="*/ 777923 h 2579427"/>
              <a:gd name="connsiteX9" fmla="*/ 1091821 w 1187355"/>
              <a:gd name="connsiteY9" fmla="*/ 818866 h 2579427"/>
              <a:gd name="connsiteX10" fmla="*/ 1119116 w 1187355"/>
              <a:gd name="connsiteY10" fmla="*/ 818866 h 2579427"/>
              <a:gd name="connsiteX11" fmla="*/ 1146412 w 1187355"/>
              <a:gd name="connsiteY11" fmla="*/ 928048 h 2579427"/>
              <a:gd name="connsiteX12" fmla="*/ 1173707 w 1187355"/>
              <a:gd name="connsiteY12" fmla="*/ 982639 h 2579427"/>
              <a:gd name="connsiteX13" fmla="*/ 1119116 w 1187355"/>
              <a:gd name="connsiteY13" fmla="*/ 1228299 h 2579427"/>
              <a:gd name="connsiteX14" fmla="*/ 1009934 w 1187355"/>
              <a:gd name="connsiteY14" fmla="*/ 1542197 h 2579427"/>
              <a:gd name="connsiteX15" fmla="*/ 928048 w 1187355"/>
              <a:gd name="connsiteY15" fmla="*/ 1924335 h 2579427"/>
              <a:gd name="connsiteX16" fmla="*/ 873457 w 1187355"/>
              <a:gd name="connsiteY16" fmla="*/ 2169994 h 2579427"/>
              <a:gd name="connsiteX17" fmla="*/ 777922 w 1187355"/>
              <a:gd name="connsiteY17" fmla="*/ 2402006 h 2579427"/>
              <a:gd name="connsiteX18" fmla="*/ 709684 w 1187355"/>
              <a:gd name="connsiteY18" fmla="*/ 2579427 h 2579427"/>
              <a:gd name="connsiteX19" fmla="*/ 0 w 1187355"/>
              <a:gd name="connsiteY19" fmla="*/ 859809 h 2579427"/>
              <a:gd name="connsiteX20" fmla="*/ 210403 w 1187355"/>
              <a:gd name="connsiteY20" fmla="*/ 696036 h 2579427"/>
              <a:gd name="connsiteX21" fmla="*/ 368490 w 1187355"/>
              <a:gd name="connsiteY21" fmla="*/ 464024 h 2579427"/>
              <a:gd name="connsiteX22" fmla="*/ 450376 w 1187355"/>
              <a:gd name="connsiteY22" fmla="*/ 313899 h 2579427"/>
              <a:gd name="connsiteX23" fmla="*/ 491319 w 1187355"/>
              <a:gd name="connsiteY23" fmla="*/ 204717 h 2579427"/>
              <a:gd name="connsiteX24" fmla="*/ 545910 w 1187355"/>
              <a:gd name="connsiteY24" fmla="*/ 0 h 2579427"/>
              <a:gd name="connsiteX0" fmla="*/ 491319 w 1187355"/>
              <a:gd name="connsiteY0" fmla="*/ 0 h 2374710"/>
              <a:gd name="connsiteX1" fmla="*/ 1187355 w 1187355"/>
              <a:gd name="connsiteY1" fmla="*/ 13647 h 2374710"/>
              <a:gd name="connsiteX2" fmla="*/ 1187355 w 1187355"/>
              <a:gd name="connsiteY2" fmla="*/ 95534 h 2374710"/>
              <a:gd name="connsiteX3" fmla="*/ 1187355 w 1187355"/>
              <a:gd name="connsiteY3" fmla="*/ 136477 h 2374710"/>
              <a:gd name="connsiteX4" fmla="*/ 1187355 w 1187355"/>
              <a:gd name="connsiteY4" fmla="*/ 177420 h 2374710"/>
              <a:gd name="connsiteX5" fmla="*/ 1146412 w 1187355"/>
              <a:gd name="connsiteY5" fmla="*/ 232012 h 2374710"/>
              <a:gd name="connsiteX6" fmla="*/ 1119116 w 1187355"/>
              <a:gd name="connsiteY6" fmla="*/ 286603 h 2374710"/>
              <a:gd name="connsiteX7" fmla="*/ 1091821 w 1187355"/>
              <a:gd name="connsiteY7" fmla="*/ 409432 h 2374710"/>
              <a:gd name="connsiteX8" fmla="*/ 1078173 w 1187355"/>
              <a:gd name="connsiteY8" fmla="*/ 573206 h 2374710"/>
              <a:gd name="connsiteX9" fmla="*/ 1091821 w 1187355"/>
              <a:gd name="connsiteY9" fmla="*/ 614149 h 2374710"/>
              <a:gd name="connsiteX10" fmla="*/ 1119116 w 1187355"/>
              <a:gd name="connsiteY10" fmla="*/ 614149 h 2374710"/>
              <a:gd name="connsiteX11" fmla="*/ 1146412 w 1187355"/>
              <a:gd name="connsiteY11" fmla="*/ 723331 h 2374710"/>
              <a:gd name="connsiteX12" fmla="*/ 1173707 w 1187355"/>
              <a:gd name="connsiteY12" fmla="*/ 777922 h 2374710"/>
              <a:gd name="connsiteX13" fmla="*/ 1119116 w 1187355"/>
              <a:gd name="connsiteY13" fmla="*/ 1023582 h 2374710"/>
              <a:gd name="connsiteX14" fmla="*/ 1009934 w 1187355"/>
              <a:gd name="connsiteY14" fmla="*/ 1337480 h 2374710"/>
              <a:gd name="connsiteX15" fmla="*/ 928048 w 1187355"/>
              <a:gd name="connsiteY15" fmla="*/ 1719618 h 2374710"/>
              <a:gd name="connsiteX16" fmla="*/ 873457 w 1187355"/>
              <a:gd name="connsiteY16" fmla="*/ 1965277 h 2374710"/>
              <a:gd name="connsiteX17" fmla="*/ 777922 w 1187355"/>
              <a:gd name="connsiteY17" fmla="*/ 2197289 h 2374710"/>
              <a:gd name="connsiteX18" fmla="*/ 709684 w 1187355"/>
              <a:gd name="connsiteY18" fmla="*/ 2374710 h 2374710"/>
              <a:gd name="connsiteX19" fmla="*/ 0 w 1187355"/>
              <a:gd name="connsiteY19" fmla="*/ 655092 h 2374710"/>
              <a:gd name="connsiteX20" fmla="*/ 210403 w 1187355"/>
              <a:gd name="connsiteY20" fmla="*/ 491319 h 2374710"/>
              <a:gd name="connsiteX21" fmla="*/ 368490 w 1187355"/>
              <a:gd name="connsiteY21" fmla="*/ 259307 h 2374710"/>
              <a:gd name="connsiteX22" fmla="*/ 450376 w 1187355"/>
              <a:gd name="connsiteY22" fmla="*/ 109182 h 2374710"/>
              <a:gd name="connsiteX23" fmla="*/ 491319 w 1187355"/>
              <a:gd name="connsiteY23" fmla="*/ 0 h 2374710"/>
              <a:gd name="connsiteX0" fmla="*/ 491319 w 1187355"/>
              <a:gd name="connsiteY0" fmla="*/ 0 h 2374710"/>
              <a:gd name="connsiteX1" fmla="*/ 1187355 w 1187355"/>
              <a:gd name="connsiteY1" fmla="*/ 13647 h 2374710"/>
              <a:gd name="connsiteX2" fmla="*/ 1187355 w 1187355"/>
              <a:gd name="connsiteY2" fmla="*/ 136477 h 2374710"/>
              <a:gd name="connsiteX3" fmla="*/ 1187355 w 1187355"/>
              <a:gd name="connsiteY3" fmla="*/ 177420 h 2374710"/>
              <a:gd name="connsiteX4" fmla="*/ 1146412 w 1187355"/>
              <a:gd name="connsiteY4" fmla="*/ 232012 h 2374710"/>
              <a:gd name="connsiteX5" fmla="*/ 1119116 w 1187355"/>
              <a:gd name="connsiteY5" fmla="*/ 286603 h 2374710"/>
              <a:gd name="connsiteX6" fmla="*/ 1091821 w 1187355"/>
              <a:gd name="connsiteY6" fmla="*/ 409432 h 2374710"/>
              <a:gd name="connsiteX7" fmla="*/ 1078173 w 1187355"/>
              <a:gd name="connsiteY7" fmla="*/ 573206 h 2374710"/>
              <a:gd name="connsiteX8" fmla="*/ 1091821 w 1187355"/>
              <a:gd name="connsiteY8" fmla="*/ 614149 h 2374710"/>
              <a:gd name="connsiteX9" fmla="*/ 1119116 w 1187355"/>
              <a:gd name="connsiteY9" fmla="*/ 614149 h 2374710"/>
              <a:gd name="connsiteX10" fmla="*/ 1146412 w 1187355"/>
              <a:gd name="connsiteY10" fmla="*/ 723331 h 2374710"/>
              <a:gd name="connsiteX11" fmla="*/ 1173707 w 1187355"/>
              <a:gd name="connsiteY11" fmla="*/ 777922 h 2374710"/>
              <a:gd name="connsiteX12" fmla="*/ 1119116 w 1187355"/>
              <a:gd name="connsiteY12" fmla="*/ 1023582 h 2374710"/>
              <a:gd name="connsiteX13" fmla="*/ 1009934 w 1187355"/>
              <a:gd name="connsiteY13" fmla="*/ 1337480 h 2374710"/>
              <a:gd name="connsiteX14" fmla="*/ 928048 w 1187355"/>
              <a:gd name="connsiteY14" fmla="*/ 1719618 h 2374710"/>
              <a:gd name="connsiteX15" fmla="*/ 873457 w 1187355"/>
              <a:gd name="connsiteY15" fmla="*/ 1965277 h 2374710"/>
              <a:gd name="connsiteX16" fmla="*/ 777922 w 1187355"/>
              <a:gd name="connsiteY16" fmla="*/ 2197289 h 2374710"/>
              <a:gd name="connsiteX17" fmla="*/ 709684 w 1187355"/>
              <a:gd name="connsiteY17" fmla="*/ 2374710 h 2374710"/>
              <a:gd name="connsiteX18" fmla="*/ 0 w 1187355"/>
              <a:gd name="connsiteY18" fmla="*/ 655092 h 2374710"/>
              <a:gd name="connsiteX19" fmla="*/ 210403 w 1187355"/>
              <a:gd name="connsiteY19" fmla="*/ 491319 h 2374710"/>
              <a:gd name="connsiteX20" fmla="*/ 368490 w 1187355"/>
              <a:gd name="connsiteY20" fmla="*/ 259307 h 2374710"/>
              <a:gd name="connsiteX21" fmla="*/ 450376 w 1187355"/>
              <a:gd name="connsiteY21" fmla="*/ 109182 h 2374710"/>
              <a:gd name="connsiteX22" fmla="*/ 491319 w 1187355"/>
              <a:gd name="connsiteY22" fmla="*/ 0 h 2374710"/>
              <a:gd name="connsiteX0" fmla="*/ 491319 w 1187355"/>
              <a:gd name="connsiteY0" fmla="*/ 0 h 2374710"/>
              <a:gd name="connsiteX1" fmla="*/ 1187355 w 1187355"/>
              <a:gd name="connsiteY1" fmla="*/ 13647 h 2374710"/>
              <a:gd name="connsiteX2" fmla="*/ 1187355 w 1187355"/>
              <a:gd name="connsiteY2" fmla="*/ 136477 h 2374710"/>
              <a:gd name="connsiteX3" fmla="*/ 1187355 w 1187355"/>
              <a:gd name="connsiteY3" fmla="*/ 177420 h 2374710"/>
              <a:gd name="connsiteX4" fmla="*/ 1119116 w 1187355"/>
              <a:gd name="connsiteY4" fmla="*/ 286603 h 2374710"/>
              <a:gd name="connsiteX5" fmla="*/ 1091821 w 1187355"/>
              <a:gd name="connsiteY5" fmla="*/ 409432 h 2374710"/>
              <a:gd name="connsiteX6" fmla="*/ 1078173 w 1187355"/>
              <a:gd name="connsiteY6" fmla="*/ 573206 h 2374710"/>
              <a:gd name="connsiteX7" fmla="*/ 1091821 w 1187355"/>
              <a:gd name="connsiteY7" fmla="*/ 614149 h 2374710"/>
              <a:gd name="connsiteX8" fmla="*/ 1119116 w 1187355"/>
              <a:gd name="connsiteY8" fmla="*/ 614149 h 2374710"/>
              <a:gd name="connsiteX9" fmla="*/ 1146412 w 1187355"/>
              <a:gd name="connsiteY9" fmla="*/ 723331 h 2374710"/>
              <a:gd name="connsiteX10" fmla="*/ 1173707 w 1187355"/>
              <a:gd name="connsiteY10" fmla="*/ 777922 h 2374710"/>
              <a:gd name="connsiteX11" fmla="*/ 1119116 w 1187355"/>
              <a:gd name="connsiteY11" fmla="*/ 1023582 h 2374710"/>
              <a:gd name="connsiteX12" fmla="*/ 1009934 w 1187355"/>
              <a:gd name="connsiteY12" fmla="*/ 1337480 h 2374710"/>
              <a:gd name="connsiteX13" fmla="*/ 928048 w 1187355"/>
              <a:gd name="connsiteY13" fmla="*/ 1719618 h 2374710"/>
              <a:gd name="connsiteX14" fmla="*/ 873457 w 1187355"/>
              <a:gd name="connsiteY14" fmla="*/ 1965277 h 2374710"/>
              <a:gd name="connsiteX15" fmla="*/ 777922 w 1187355"/>
              <a:gd name="connsiteY15" fmla="*/ 2197289 h 2374710"/>
              <a:gd name="connsiteX16" fmla="*/ 709684 w 1187355"/>
              <a:gd name="connsiteY16" fmla="*/ 2374710 h 2374710"/>
              <a:gd name="connsiteX17" fmla="*/ 0 w 1187355"/>
              <a:gd name="connsiteY17" fmla="*/ 655092 h 2374710"/>
              <a:gd name="connsiteX18" fmla="*/ 210403 w 1187355"/>
              <a:gd name="connsiteY18" fmla="*/ 491319 h 2374710"/>
              <a:gd name="connsiteX19" fmla="*/ 368490 w 1187355"/>
              <a:gd name="connsiteY19" fmla="*/ 259307 h 2374710"/>
              <a:gd name="connsiteX20" fmla="*/ 450376 w 1187355"/>
              <a:gd name="connsiteY20" fmla="*/ 109182 h 2374710"/>
              <a:gd name="connsiteX21" fmla="*/ 491319 w 1187355"/>
              <a:gd name="connsiteY21" fmla="*/ 0 h 2374710"/>
              <a:gd name="connsiteX0" fmla="*/ 491319 w 1187355"/>
              <a:gd name="connsiteY0" fmla="*/ 0 h 2374710"/>
              <a:gd name="connsiteX1" fmla="*/ 1187355 w 1187355"/>
              <a:gd name="connsiteY1" fmla="*/ 13647 h 2374710"/>
              <a:gd name="connsiteX2" fmla="*/ 1187355 w 1187355"/>
              <a:gd name="connsiteY2" fmla="*/ 136477 h 2374710"/>
              <a:gd name="connsiteX3" fmla="*/ 1187355 w 1187355"/>
              <a:gd name="connsiteY3" fmla="*/ 177420 h 2374710"/>
              <a:gd name="connsiteX4" fmla="*/ 1091821 w 1187355"/>
              <a:gd name="connsiteY4" fmla="*/ 409432 h 2374710"/>
              <a:gd name="connsiteX5" fmla="*/ 1078173 w 1187355"/>
              <a:gd name="connsiteY5" fmla="*/ 573206 h 2374710"/>
              <a:gd name="connsiteX6" fmla="*/ 1091821 w 1187355"/>
              <a:gd name="connsiteY6" fmla="*/ 614149 h 2374710"/>
              <a:gd name="connsiteX7" fmla="*/ 1119116 w 1187355"/>
              <a:gd name="connsiteY7" fmla="*/ 614149 h 2374710"/>
              <a:gd name="connsiteX8" fmla="*/ 1146412 w 1187355"/>
              <a:gd name="connsiteY8" fmla="*/ 723331 h 2374710"/>
              <a:gd name="connsiteX9" fmla="*/ 1173707 w 1187355"/>
              <a:gd name="connsiteY9" fmla="*/ 777922 h 2374710"/>
              <a:gd name="connsiteX10" fmla="*/ 1119116 w 1187355"/>
              <a:gd name="connsiteY10" fmla="*/ 1023582 h 2374710"/>
              <a:gd name="connsiteX11" fmla="*/ 1009934 w 1187355"/>
              <a:gd name="connsiteY11" fmla="*/ 1337480 h 2374710"/>
              <a:gd name="connsiteX12" fmla="*/ 928048 w 1187355"/>
              <a:gd name="connsiteY12" fmla="*/ 1719618 h 2374710"/>
              <a:gd name="connsiteX13" fmla="*/ 873457 w 1187355"/>
              <a:gd name="connsiteY13" fmla="*/ 1965277 h 2374710"/>
              <a:gd name="connsiteX14" fmla="*/ 777922 w 1187355"/>
              <a:gd name="connsiteY14" fmla="*/ 2197289 h 2374710"/>
              <a:gd name="connsiteX15" fmla="*/ 709684 w 1187355"/>
              <a:gd name="connsiteY15" fmla="*/ 2374710 h 2374710"/>
              <a:gd name="connsiteX16" fmla="*/ 0 w 1187355"/>
              <a:gd name="connsiteY16" fmla="*/ 655092 h 2374710"/>
              <a:gd name="connsiteX17" fmla="*/ 210403 w 1187355"/>
              <a:gd name="connsiteY17" fmla="*/ 491319 h 2374710"/>
              <a:gd name="connsiteX18" fmla="*/ 368490 w 1187355"/>
              <a:gd name="connsiteY18" fmla="*/ 259307 h 2374710"/>
              <a:gd name="connsiteX19" fmla="*/ 450376 w 1187355"/>
              <a:gd name="connsiteY19" fmla="*/ 109182 h 2374710"/>
              <a:gd name="connsiteX20" fmla="*/ 491319 w 1187355"/>
              <a:gd name="connsiteY20" fmla="*/ 0 h 2374710"/>
              <a:gd name="connsiteX0" fmla="*/ 491319 w 1187355"/>
              <a:gd name="connsiteY0" fmla="*/ 0 h 2374710"/>
              <a:gd name="connsiteX1" fmla="*/ 1187355 w 1187355"/>
              <a:gd name="connsiteY1" fmla="*/ 13647 h 2374710"/>
              <a:gd name="connsiteX2" fmla="*/ 1187355 w 1187355"/>
              <a:gd name="connsiteY2" fmla="*/ 136477 h 2374710"/>
              <a:gd name="connsiteX3" fmla="*/ 1091821 w 1187355"/>
              <a:gd name="connsiteY3" fmla="*/ 409432 h 2374710"/>
              <a:gd name="connsiteX4" fmla="*/ 1078173 w 1187355"/>
              <a:gd name="connsiteY4" fmla="*/ 573206 h 2374710"/>
              <a:gd name="connsiteX5" fmla="*/ 1091821 w 1187355"/>
              <a:gd name="connsiteY5" fmla="*/ 614149 h 2374710"/>
              <a:gd name="connsiteX6" fmla="*/ 1119116 w 1187355"/>
              <a:gd name="connsiteY6" fmla="*/ 614149 h 2374710"/>
              <a:gd name="connsiteX7" fmla="*/ 1146412 w 1187355"/>
              <a:gd name="connsiteY7" fmla="*/ 723331 h 2374710"/>
              <a:gd name="connsiteX8" fmla="*/ 1173707 w 1187355"/>
              <a:gd name="connsiteY8" fmla="*/ 777922 h 2374710"/>
              <a:gd name="connsiteX9" fmla="*/ 1119116 w 1187355"/>
              <a:gd name="connsiteY9" fmla="*/ 1023582 h 2374710"/>
              <a:gd name="connsiteX10" fmla="*/ 1009934 w 1187355"/>
              <a:gd name="connsiteY10" fmla="*/ 1337480 h 2374710"/>
              <a:gd name="connsiteX11" fmla="*/ 928048 w 1187355"/>
              <a:gd name="connsiteY11" fmla="*/ 1719618 h 2374710"/>
              <a:gd name="connsiteX12" fmla="*/ 873457 w 1187355"/>
              <a:gd name="connsiteY12" fmla="*/ 1965277 h 2374710"/>
              <a:gd name="connsiteX13" fmla="*/ 777922 w 1187355"/>
              <a:gd name="connsiteY13" fmla="*/ 2197289 h 2374710"/>
              <a:gd name="connsiteX14" fmla="*/ 709684 w 1187355"/>
              <a:gd name="connsiteY14" fmla="*/ 2374710 h 2374710"/>
              <a:gd name="connsiteX15" fmla="*/ 0 w 1187355"/>
              <a:gd name="connsiteY15" fmla="*/ 655092 h 2374710"/>
              <a:gd name="connsiteX16" fmla="*/ 210403 w 1187355"/>
              <a:gd name="connsiteY16" fmla="*/ 491319 h 2374710"/>
              <a:gd name="connsiteX17" fmla="*/ 368490 w 1187355"/>
              <a:gd name="connsiteY17" fmla="*/ 259307 h 2374710"/>
              <a:gd name="connsiteX18" fmla="*/ 450376 w 1187355"/>
              <a:gd name="connsiteY18" fmla="*/ 109182 h 2374710"/>
              <a:gd name="connsiteX19" fmla="*/ 491319 w 1187355"/>
              <a:gd name="connsiteY19" fmla="*/ 0 h 2374710"/>
              <a:gd name="connsiteX0" fmla="*/ 491319 w 1187355"/>
              <a:gd name="connsiteY0" fmla="*/ 0 h 2374710"/>
              <a:gd name="connsiteX1" fmla="*/ 1187355 w 1187355"/>
              <a:gd name="connsiteY1" fmla="*/ 13647 h 2374710"/>
              <a:gd name="connsiteX2" fmla="*/ 1091821 w 1187355"/>
              <a:gd name="connsiteY2" fmla="*/ 409432 h 2374710"/>
              <a:gd name="connsiteX3" fmla="*/ 1078173 w 1187355"/>
              <a:gd name="connsiteY3" fmla="*/ 573206 h 2374710"/>
              <a:gd name="connsiteX4" fmla="*/ 1091821 w 1187355"/>
              <a:gd name="connsiteY4" fmla="*/ 614149 h 2374710"/>
              <a:gd name="connsiteX5" fmla="*/ 1119116 w 1187355"/>
              <a:gd name="connsiteY5" fmla="*/ 614149 h 2374710"/>
              <a:gd name="connsiteX6" fmla="*/ 1146412 w 1187355"/>
              <a:gd name="connsiteY6" fmla="*/ 723331 h 2374710"/>
              <a:gd name="connsiteX7" fmla="*/ 1173707 w 1187355"/>
              <a:gd name="connsiteY7" fmla="*/ 777922 h 2374710"/>
              <a:gd name="connsiteX8" fmla="*/ 1119116 w 1187355"/>
              <a:gd name="connsiteY8" fmla="*/ 1023582 h 2374710"/>
              <a:gd name="connsiteX9" fmla="*/ 1009934 w 1187355"/>
              <a:gd name="connsiteY9" fmla="*/ 1337480 h 2374710"/>
              <a:gd name="connsiteX10" fmla="*/ 928048 w 1187355"/>
              <a:gd name="connsiteY10" fmla="*/ 1719618 h 2374710"/>
              <a:gd name="connsiteX11" fmla="*/ 873457 w 1187355"/>
              <a:gd name="connsiteY11" fmla="*/ 1965277 h 2374710"/>
              <a:gd name="connsiteX12" fmla="*/ 777922 w 1187355"/>
              <a:gd name="connsiteY12" fmla="*/ 2197289 h 2374710"/>
              <a:gd name="connsiteX13" fmla="*/ 709684 w 1187355"/>
              <a:gd name="connsiteY13" fmla="*/ 2374710 h 2374710"/>
              <a:gd name="connsiteX14" fmla="*/ 0 w 1187355"/>
              <a:gd name="connsiteY14" fmla="*/ 655092 h 2374710"/>
              <a:gd name="connsiteX15" fmla="*/ 210403 w 1187355"/>
              <a:gd name="connsiteY15" fmla="*/ 491319 h 2374710"/>
              <a:gd name="connsiteX16" fmla="*/ 368490 w 1187355"/>
              <a:gd name="connsiteY16" fmla="*/ 259307 h 2374710"/>
              <a:gd name="connsiteX17" fmla="*/ 450376 w 1187355"/>
              <a:gd name="connsiteY17" fmla="*/ 109182 h 2374710"/>
              <a:gd name="connsiteX18" fmla="*/ 491319 w 1187355"/>
              <a:gd name="connsiteY18" fmla="*/ 0 h 2374710"/>
              <a:gd name="connsiteX0" fmla="*/ 491319 w 1173707"/>
              <a:gd name="connsiteY0" fmla="*/ 0 h 2374710"/>
              <a:gd name="connsiteX1" fmla="*/ 1091821 w 1173707"/>
              <a:gd name="connsiteY1" fmla="*/ 409432 h 2374710"/>
              <a:gd name="connsiteX2" fmla="*/ 1078173 w 1173707"/>
              <a:gd name="connsiteY2" fmla="*/ 573206 h 2374710"/>
              <a:gd name="connsiteX3" fmla="*/ 1091821 w 1173707"/>
              <a:gd name="connsiteY3" fmla="*/ 614149 h 2374710"/>
              <a:gd name="connsiteX4" fmla="*/ 1119116 w 1173707"/>
              <a:gd name="connsiteY4" fmla="*/ 614149 h 2374710"/>
              <a:gd name="connsiteX5" fmla="*/ 1146412 w 1173707"/>
              <a:gd name="connsiteY5" fmla="*/ 723331 h 2374710"/>
              <a:gd name="connsiteX6" fmla="*/ 1173707 w 1173707"/>
              <a:gd name="connsiteY6" fmla="*/ 777922 h 2374710"/>
              <a:gd name="connsiteX7" fmla="*/ 1119116 w 1173707"/>
              <a:gd name="connsiteY7" fmla="*/ 1023582 h 2374710"/>
              <a:gd name="connsiteX8" fmla="*/ 1009934 w 1173707"/>
              <a:gd name="connsiteY8" fmla="*/ 1337480 h 2374710"/>
              <a:gd name="connsiteX9" fmla="*/ 928048 w 1173707"/>
              <a:gd name="connsiteY9" fmla="*/ 1719618 h 2374710"/>
              <a:gd name="connsiteX10" fmla="*/ 873457 w 1173707"/>
              <a:gd name="connsiteY10" fmla="*/ 1965277 h 2374710"/>
              <a:gd name="connsiteX11" fmla="*/ 777922 w 1173707"/>
              <a:gd name="connsiteY11" fmla="*/ 2197289 h 2374710"/>
              <a:gd name="connsiteX12" fmla="*/ 709684 w 1173707"/>
              <a:gd name="connsiteY12" fmla="*/ 2374710 h 2374710"/>
              <a:gd name="connsiteX13" fmla="*/ 0 w 1173707"/>
              <a:gd name="connsiteY13" fmla="*/ 655092 h 2374710"/>
              <a:gd name="connsiteX14" fmla="*/ 210403 w 1173707"/>
              <a:gd name="connsiteY14" fmla="*/ 491319 h 2374710"/>
              <a:gd name="connsiteX15" fmla="*/ 368490 w 1173707"/>
              <a:gd name="connsiteY15" fmla="*/ 259307 h 2374710"/>
              <a:gd name="connsiteX16" fmla="*/ 450376 w 1173707"/>
              <a:gd name="connsiteY16" fmla="*/ 109182 h 2374710"/>
              <a:gd name="connsiteX17" fmla="*/ 491319 w 1173707"/>
              <a:gd name="connsiteY17" fmla="*/ 0 h 2374710"/>
              <a:gd name="connsiteX0" fmla="*/ 450376 w 1173707"/>
              <a:gd name="connsiteY0" fmla="*/ 0 h 2265528"/>
              <a:gd name="connsiteX1" fmla="*/ 1091821 w 1173707"/>
              <a:gd name="connsiteY1" fmla="*/ 300250 h 2265528"/>
              <a:gd name="connsiteX2" fmla="*/ 1078173 w 1173707"/>
              <a:gd name="connsiteY2" fmla="*/ 464024 h 2265528"/>
              <a:gd name="connsiteX3" fmla="*/ 1091821 w 1173707"/>
              <a:gd name="connsiteY3" fmla="*/ 504967 h 2265528"/>
              <a:gd name="connsiteX4" fmla="*/ 1119116 w 1173707"/>
              <a:gd name="connsiteY4" fmla="*/ 504967 h 2265528"/>
              <a:gd name="connsiteX5" fmla="*/ 1146412 w 1173707"/>
              <a:gd name="connsiteY5" fmla="*/ 614149 h 2265528"/>
              <a:gd name="connsiteX6" fmla="*/ 1173707 w 1173707"/>
              <a:gd name="connsiteY6" fmla="*/ 668740 h 2265528"/>
              <a:gd name="connsiteX7" fmla="*/ 1119116 w 1173707"/>
              <a:gd name="connsiteY7" fmla="*/ 914400 h 2265528"/>
              <a:gd name="connsiteX8" fmla="*/ 1009934 w 1173707"/>
              <a:gd name="connsiteY8" fmla="*/ 1228298 h 2265528"/>
              <a:gd name="connsiteX9" fmla="*/ 928048 w 1173707"/>
              <a:gd name="connsiteY9" fmla="*/ 1610436 h 2265528"/>
              <a:gd name="connsiteX10" fmla="*/ 873457 w 1173707"/>
              <a:gd name="connsiteY10" fmla="*/ 1856095 h 2265528"/>
              <a:gd name="connsiteX11" fmla="*/ 777922 w 1173707"/>
              <a:gd name="connsiteY11" fmla="*/ 2088107 h 2265528"/>
              <a:gd name="connsiteX12" fmla="*/ 709684 w 1173707"/>
              <a:gd name="connsiteY12" fmla="*/ 2265528 h 2265528"/>
              <a:gd name="connsiteX13" fmla="*/ 0 w 1173707"/>
              <a:gd name="connsiteY13" fmla="*/ 545910 h 2265528"/>
              <a:gd name="connsiteX14" fmla="*/ 210403 w 1173707"/>
              <a:gd name="connsiteY14" fmla="*/ 382137 h 2265528"/>
              <a:gd name="connsiteX15" fmla="*/ 368490 w 1173707"/>
              <a:gd name="connsiteY15" fmla="*/ 150125 h 2265528"/>
              <a:gd name="connsiteX16" fmla="*/ 450376 w 1173707"/>
              <a:gd name="connsiteY16" fmla="*/ 0 h 2265528"/>
              <a:gd name="connsiteX0" fmla="*/ 590262 w 1173707"/>
              <a:gd name="connsiteY0" fmla="*/ 524402 h 2115403"/>
              <a:gd name="connsiteX1" fmla="*/ 1091821 w 1173707"/>
              <a:gd name="connsiteY1" fmla="*/ 150125 h 2115403"/>
              <a:gd name="connsiteX2" fmla="*/ 1078173 w 1173707"/>
              <a:gd name="connsiteY2" fmla="*/ 313899 h 2115403"/>
              <a:gd name="connsiteX3" fmla="*/ 1091821 w 1173707"/>
              <a:gd name="connsiteY3" fmla="*/ 354842 h 2115403"/>
              <a:gd name="connsiteX4" fmla="*/ 1119116 w 1173707"/>
              <a:gd name="connsiteY4" fmla="*/ 354842 h 2115403"/>
              <a:gd name="connsiteX5" fmla="*/ 1146412 w 1173707"/>
              <a:gd name="connsiteY5" fmla="*/ 464024 h 2115403"/>
              <a:gd name="connsiteX6" fmla="*/ 1173707 w 1173707"/>
              <a:gd name="connsiteY6" fmla="*/ 518615 h 2115403"/>
              <a:gd name="connsiteX7" fmla="*/ 1119116 w 1173707"/>
              <a:gd name="connsiteY7" fmla="*/ 764275 h 2115403"/>
              <a:gd name="connsiteX8" fmla="*/ 1009934 w 1173707"/>
              <a:gd name="connsiteY8" fmla="*/ 1078173 h 2115403"/>
              <a:gd name="connsiteX9" fmla="*/ 928048 w 1173707"/>
              <a:gd name="connsiteY9" fmla="*/ 1460311 h 2115403"/>
              <a:gd name="connsiteX10" fmla="*/ 873457 w 1173707"/>
              <a:gd name="connsiteY10" fmla="*/ 1705970 h 2115403"/>
              <a:gd name="connsiteX11" fmla="*/ 777922 w 1173707"/>
              <a:gd name="connsiteY11" fmla="*/ 1937982 h 2115403"/>
              <a:gd name="connsiteX12" fmla="*/ 709684 w 1173707"/>
              <a:gd name="connsiteY12" fmla="*/ 2115403 h 2115403"/>
              <a:gd name="connsiteX13" fmla="*/ 0 w 1173707"/>
              <a:gd name="connsiteY13" fmla="*/ 395785 h 2115403"/>
              <a:gd name="connsiteX14" fmla="*/ 210403 w 1173707"/>
              <a:gd name="connsiteY14" fmla="*/ 232012 h 2115403"/>
              <a:gd name="connsiteX15" fmla="*/ 368490 w 1173707"/>
              <a:gd name="connsiteY15" fmla="*/ 0 h 2115403"/>
              <a:gd name="connsiteX16" fmla="*/ 590262 w 1173707"/>
              <a:gd name="connsiteY16" fmla="*/ 524402 h 2115403"/>
              <a:gd name="connsiteX0" fmla="*/ 590262 w 1173707"/>
              <a:gd name="connsiteY0" fmla="*/ 524402 h 2115403"/>
              <a:gd name="connsiteX1" fmla="*/ 860501 w 1173707"/>
              <a:gd name="connsiteY1" fmla="*/ 507706 h 2115403"/>
              <a:gd name="connsiteX2" fmla="*/ 1078173 w 1173707"/>
              <a:gd name="connsiteY2" fmla="*/ 313899 h 2115403"/>
              <a:gd name="connsiteX3" fmla="*/ 1091821 w 1173707"/>
              <a:gd name="connsiteY3" fmla="*/ 354842 h 2115403"/>
              <a:gd name="connsiteX4" fmla="*/ 1119116 w 1173707"/>
              <a:gd name="connsiteY4" fmla="*/ 354842 h 2115403"/>
              <a:gd name="connsiteX5" fmla="*/ 1146412 w 1173707"/>
              <a:gd name="connsiteY5" fmla="*/ 464024 h 2115403"/>
              <a:gd name="connsiteX6" fmla="*/ 1173707 w 1173707"/>
              <a:gd name="connsiteY6" fmla="*/ 518615 h 2115403"/>
              <a:gd name="connsiteX7" fmla="*/ 1119116 w 1173707"/>
              <a:gd name="connsiteY7" fmla="*/ 764275 h 2115403"/>
              <a:gd name="connsiteX8" fmla="*/ 1009934 w 1173707"/>
              <a:gd name="connsiteY8" fmla="*/ 1078173 h 2115403"/>
              <a:gd name="connsiteX9" fmla="*/ 928048 w 1173707"/>
              <a:gd name="connsiteY9" fmla="*/ 1460311 h 2115403"/>
              <a:gd name="connsiteX10" fmla="*/ 873457 w 1173707"/>
              <a:gd name="connsiteY10" fmla="*/ 1705970 h 2115403"/>
              <a:gd name="connsiteX11" fmla="*/ 777922 w 1173707"/>
              <a:gd name="connsiteY11" fmla="*/ 1937982 h 2115403"/>
              <a:gd name="connsiteX12" fmla="*/ 709684 w 1173707"/>
              <a:gd name="connsiteY12" fmla="*/ 2115403 h 2115403"/>
              <a:gd name="connsiteX13" fmla="*/ 0 w 1173707"/>
              <a:gd name="connsiteY13" fmla="*/ 395785 h 2115403"/>
              <a:gd name="connsiteX14" fmla="*/ 210403 w 1173707"/>
              <a:gd name="connsiteY14" fmla="*/ 232012 h 2115403"/>
              <a:gd name="connsiteX15" fmla="*/ 368490 w 1173707"/>
              <a:gd name="connsiteY15" fmla="*/ 0 h 2115403"/>
              <a:gd name="connsiteX16" fmla="*/ 590262 w 1173707"/>
              <a:gd name="connsiteY16" fmla="*/ 524402 h 2115403"/>
              <a:gd name="connsiteX0" fmla="*/ 590262 w 1173707"/>
              <a:gd name="connsiteY0" fmla="*/ 524402 h 2115403"/>
              <a:gd name="connsiteX1" fmla="*/ 860501 w 1173707"/>
              <a:gd name="connsiteY1" fmla="*/ 507706 h 2115403"/>
              <a:gd name="connsiteX2" fmla="*/ 1091821 w 1173707"/>
              <a:gd name="connsiteY2" fmla="*/ 354842 h 2115403"/>
              <a:gd name="connsiteX3" fmla="*/ 1119116 w 1173707"/>
              <a:gd name="connsiteY3" fmla="*/ 354842 h 2115403"/>
              <a:gd name="connsiteX4" fmla="*/ 1146412 w 1173707"/>
              <a:gd name="connsiteY4" fmla="*/ 464024 h 2115403"/>
              <a:gd name="connsiteX5" fmla="*/ 1173707 w 1173707"/>
              <a:gd name="connsiteY5" fmla="*/ 518615 h 2115403"/>
              <a:gd name="connsiteX6" fmla="*/ 1119116 w 1173707"/>
              <a:gd name="connsiteY6" fmla="*/ 764275 h 2115403"/>
              <a:gd name="connsiteX7" fmla="*/ 1009934 w 1173707"/>
              <a:gd name="connsiteY7" fmla="*/ 1078173 h 2115403"/>
              <a:gd name="connsiteX8" fmla="*/ 928048 w 1173707"/>
              <a:gd name="connsiteY8" fmla="*/ 1460311 h 2115403"/>
              <a:gd name="connsiteX9" fmla="*/ 873457 w 1173707"/>
              <a:gd name="connsiteY9" fmla="*/ 1705970 h 2115403"/>
              <a:gd name="connsiteX10" fmla="*/ 777922 w 1173707"/>
              <a:gd name="connsiteY10" fmla="*/ 1937982 h 2115403"/>
              <a:gd name="connsiteX11" fmla="*/ 709684 w 1173707"/>
              <a:gd name="connsiteY11" fmla="*/ 2115403 h 2115403"/>
              <a:gd name="connsiteX12" fmla="*/ 0 w 1173707"/>
              <a:gd name="connsiteY12" fmla="*/ 395785 h 2115403"/>
              <a:gd name="connsiteX13" fmla="*/ 210403 w 1173707"/>
              <a:gd name="connsiteY13" fmla="*/ 232012 h 2115403"/>
              <a:gd name="connsiteX14" fmla="*/ 368490 w 1173707"/>
              <a:gd name="connsiteY14" fmla="*/ 0 h 2115403"/>
              <a:gd name="connsiteX15" fmla="*/ 590262 w 1173707"/>
              <a:gd name="connsiteY15" fmla="*/ 524402 h 2115403"/>
              <a:gd name="connsiteX0" fmla="*/ 590262 w 1173707"/>
              <a:gd name="connsiteY0" fmla="*/ 524402 h 2115403"/>
              <a:gd name="connsiteX1" fmla="*/ 860501 w 1173707"/>
              <a:gd name="connsiteY1" fmla="*/ 507706 h 2115403"/>
              <a:gd name="connsiteX2" fmla="*/ 1091821 w 1173707"/>
              <a:gd name="connsiteY2" fmla="*/ 354842 h 2115403"/>
              <a:gd name="connsiteX3" fmla="*/ 1146412 w 1173707"/>
              <a:gd name="connsiteY3" fmla="*/ 464024 h 2115403"/>
              <a:gd name="connsiteX4" fmla="*/ 1173707 w 1173707"/>
              <a:gd name="connsiteY4" fmla="*/ 518615 h 2115403"/>
              <a:gd name="connsiteX5" fmla="*/ 1119116 w 1173707"/>
              <a:gd name="connsiteY5" fmla="*/ 764275 h 2115403"/>
              <a:gd name="connsiteX6" fmla="*/ 1009934 w 1173707"/>
              <a:gd name="connsiteY6" fmla="*/ 1078173 h 2115403"/>
              <a:gd name="connsiteX7" fmla="*/ 928048 w 1173707"/>
              <a:gd name="connsiteY7" fmla="*/ 1460311 h 2115403"/>
              <a:gd name="connsiteX8" fmla="*/ 873457 w 1173707"/>
              <a:gd name="connsiteY8" fmla="*/ 1705970 h 2115403"/>
              <a:gd name="connsiteX9" fmla="*/ 777922 w 1173707"/>
              <a:gd name="connsiteY9" fmla="*/ 1937982 h 2115403"/>
              <a:gd name="connsiteX10" fmla="*/ 709684 w 1173707"/>
              <a:gd name="connsiteY10" fmla="*/ 2115403 h 2115403"/>
              <a:gd name="connsiteX11" fmla="*/ 0 w 1173707"/>
              <a:gd name="connsiteY11" fmla="*/ 395785 h 2115403"/>
              <a:gd name="connsiteX12" fmla="*/ 210403 w 1173707"/>
              <a:gd name="connsiteY12" fmla="*/ 232012 h 2115403"/>
              <a:gd name="connsiteX13" fmla="*/ 368490 w 1173707"/>
              <a:gd name="connsiteY13" fmla="*/ 0 h 2115403"/>
              <a:gd name="connsiteX14" fmla="*/ 590262 w 1173707"/>
              <a:gd name="connsiteY14" fmla="*/ 524402 h 2115403"/>
              <a:gd name="connsiteX0" fmla="*/ 590262 w 1173707"/>
              <a:gd name="connsiteY0" fmla="*/ 524402 h 2115403"/>
              <a:gd name="connsiteX1" fmla="*/ 860501 w 1173707"/>
              <a:gd name="connsiteY1" fmla="*/ 507706 h 2115403"/>
              <a:gd name="connsiteX2" fmla="*/ 1146412 w 1173707"/>
              <a:gd name="connsiteY2" fmla="*/ 464024 h 2115403"/>
              <a:gd name="connsiteX3" fmla="*/ 1173707 w 1173707"/>
              <a:gd name="connsiteY3" fmla="*/ 518615 h 2115403"/>
              <a:gd name="connsiteX4" fmla="*/ 1119116 w 1173707"/>
              <a:gd name="connsiteY4" fmla="*/ 764275 h 2115403"/>
              <a:gd name="connsiteX5" fmla="*/ 1009934 w 1173707"/>
              <a:gd name="connsiteY5" fmla="*/ 1078173 h 2115403"/>
              <a:gd name="connsiteX6" fmla="*/ 928048 w 1173707"/>
              <a:gd name="connsiteY6" fmla="*/ 1460311 h 2115403"/>
              <a:gd name="connsiteX7" fmla="*/ 873457 w 1173707"/>
              <a:gd name="connsiteY7" fmla="*/ 1705970 h 2115403"/>
              <a:gd name="connsiteX8" fmla="*/ 777922 w 1173707"/>
              <a:gd name="connsiteY8" fmla="*/ 1937982 h 2115403"/>
              <a:gd name="connsiteX9" fmla="*/ 709684 w 1173707"/>
              <a:gd name="connsiteY9" fmla="*/ 2115403 h 2115403"/>
              <a:gd name="connsiteX10" fmla="*/ 0 w 1173707"/>
              <a:gd name="connsiteY10" fmla="*/ 395785 h 2115403"/>
              <a:gd name="connsiteX11" fmla="*/ 210403 w 1173707"/>
              <a:gd name="connsiteY11" fmla="*/ 232012 h 2115403"/>
              <a:gd name="connsiteX12" fmla="*/ 368490 w 1173707"/>
              <a:gd name="connsiteY12" fmla="*/ 0 h 2115403"/>
              <a:gd name="connsiteX13" fmla="*/ 590262 w 1173707"/>
              <a:gd name="connsiteY13" fmla="*/ 524402 h 2115403"/>
              <a:gd name="connsiteX0" fmla="*/ 590262 w 1173707"/>
              <a:gd name="connsiteY0" fmla="*/ 524402 h 2115403"/>
              <a:gd name="connsiteX1" fmla="*/ 860501 w 1173707"/>
              <a:gd name="connsiteY1" fmla="*/ 507706 h 2115403"/>
              <a:gd name="connsiteX2" fmla="*/ 1007894 w 1173707"/>
              <a:gd name="connsiteY2" fmla="*/ 559728 h 2115403"/>
              <a:gd name="connsiteX3" fmla="*/ 1173707 w 1173707"/>
              <a:gd name="connsiteY3" fmla="*/ 518615 h 2115403"/>
              <a:gd name="connsiteX4" fmla="*/ 1119116 w 1173707"/>
              <a:gd name="connsiteY4" fmla="*/ 764275 h 2115403"/>
              <a:gd name="connsiteX5" fmla="*/ 1009934 w 1173707"/>
              <a:gd name="connsiteY5" fmla="*/ 1078173 h 2115403"/>
              <a:gd name="connsiteX6" fmla="*/ 928048 w 1173707"/>
              <a:gd name="connsiteY6" fmla="*/ 1460311 h 2115403"/>
              <a:gd name="connsiteX7" fmla="*/ 873457 w 1173707"/>
              <a:gd name="connsiteY7" fmla="*/ 1705970 h 2115403"/>
              <a:gd name="connsiteX8" fmla="*/ 777922 w 1173707"/>
              <a:gd name="connsiteY8" fmla="*/ 1937982 h 2115403"/>
              <a:gd name="connsiteX9" fmla="*/ 709684 w 1173707"/>
              <a:gd name="connsiteY9" fmla="*/ 2115403 h 2115403"/>
              <a:gd name="connsiteX10" fmla="*/ 0 w 1173707"/>
              <a:gd name="connsiteY10" fmla="*/ 395785 h 2115403"/>
              <a:gd name="connsiteX11" fmla="*/ 210403 w 1173707"/>
              <a:gd name="connsiteY11" fmla="*/ 232012 h 2115403"/>
              <a:gd name="connsiteX12" fmla="*/ 368490 w 1173707"/>
              <a:gd name="connsiteY12" fmla="*/ 0 h 2115403"/>
              <a:gd name="connsiteX13" fmla="*/ 590262 w 1173707"/>
              <a:gd name="connsiteY13" fmla="*/ 524402 h 2115403"/>
              <a:gd name="connsiteX0" fmla="*/ 590262 w 1119116"/>
              <a:gd name="connsiteY0" fmla="*/ 524402 h 2115403"/>
              <a:gd name="connsiteX1" fmla="*/ 860501 w 1119116"/>
              <a:gd name="connsiteY1" fmla="*/ 507706 h 2115403"/>
              <a:gd name="connsiteX2" fmla="*/ 1007894 w 1119116"/>
              <a:gd name="connsiteY2" fmla="*/ 559728 h 2115403"/>
              <a:gd name="connsiteX3" fmla="*/ 1119116 w 1119116"/>
              <a:gd name="connsiteY3" fmla="*/ 764275 h 2115403"/>
              <a:gd name="connsiteX4" fmla="*/ 1009934 w 1119116"/>
              <a:gd name="connsiteY4" fmla="*/ 1078173 h 2115403"/>
              <a:gd name="connsiteX5" fmla="*/ 928048 w 1119116"/>
              <a:gd name="connsiteY5" fmla="*/ 1460311 h 2115403"/>
              <a:gd name="connsiteX6" fmla="*/ 873457 w 1119116"/>
              <a:gd name="connsiteY6" fmla="*/ 1705970 h 2115403"/>
              <a:gd name="connsiteX7" fmla="*/ 777922 w 1119116"/>
              <a:gd name="connsiteY7" fmla="*/ 1937982 h 2115403"/>
              <a:gd name="connsiteX8" fmla="*/ 709684 w 1119116"/>
              <a:gd name="connsiteY8" fmla="*/ 2115403 h 2115403"/>
              <a:gd name="connsiteX9" fmla="*/ 0 w 1119116"/>
              <a:gd name="connsiteY9" fmla="*/ 395785 h 2115403"/>
              <a:gd name="connsiteX10" fmla="*/ 210403 w 1119116"/>
              <a:gd name="connsiteY10" fmla="*/ 232012 h 2115403"/>
              <a:gd name="connsiteX11" fmla="*/ 368490 w 1119116"/>
              <a:gd name="connsiteY11" fmla="*/ 0 h 2115403"/>
              <a:gd name="connsiteX12" fmla="*/ 590262 w 1119116"/>
              <a:gd name="connsiteY12" fmla="*/ 524402 h 2115403"/>
              <a:gd name="connsiteX0" fmla="*/ 590262 w 1119116"/>
              <a:gd name="connsiteY0" fmla="*/ 524402 h 2115403"/>
              <a:gd name="connsiteX1" fmla="*/ 860501 w 1119116"/>
              <a:gd name="connsiteY1" fmla="*/ 507706 h 2115403"/>
              <a:gd name="connsiteX2" fmla="*/ 1119116 w 1119116"/>
              <a:gd name="connsiteY2" fmla="*/ 764275 h 2115403"/>
              <a:gd name="connsiteX3" fmla="*/ 1009934 w 1119116"/>
              <a:gd name="connsiteY3" fmla="*/ 1078173 h 2115403"/>
              <a:gd name="connsiteX4" fmla="*/ 928048 w 1119116"/>
              <a:gd name="connsiteY4" fmla="*/ 1460311 h 2115403"/>
              <a:gd name="connsiteX5" fmla="*/ 873457 w 1119116"/>
              <a:gd name="connsiteY5" fmla="*/ 1705970 h 2115403"/>
              <a:gd name="connsiteX6" fmla="*/ 777922 w 1119116"/>
              <a:gd name="connsiteY6" fmla="*/ 1937982 h 2115403"/>
              <a:gd name="connsiteX7" fmla="*/ 709684 w 1119116"/>
              <a:gd name="connsiteY7" fmla="*/ 2115403 h 2115403"/>
              <a:gd name="connsiteX8" fmla="*/ 0 w 1119116"/>
              <a:gd name="connsiteY8" fmla="*/ 395785 h 2115403"/>
              <a:gd name="connsiteX9" fmla="*/ 210403 w 1119116"/>
              <a:gd name="connsiteY9" fmla="*/ 232012 h 2115403"/>
              <a:gd name="connsiteX10" fmla="*/ 368490 w 1119116"/>
              <a:gd name="connsiteY10" fmla="*/ 0 h 2115403"/>
              <a:gd name="connsiteX11" fmla="*/ 590262 w 1119116"/>
              <a:gd name="connsiteY11" fmla="*/ 524402 h 2115403"/>
              <a:gd name="connsiteX0" fmla="*/ 590262 w 1119116"/>
              <a:gd name="connsiteY0" fmla="*/ 524402 h 2115403"/>
              <a:gd name="connsiteX1" fmla="*/ 911700 w 1119116"/>
              <a:gd name="connsiteY1" fmla="*/ 571080 h 2115403"/>
              <a:gd name="connsiteX2" fmla="*/ 1119116 w 1119116"/>
              <a:gd name="connsiteY2" fmla="*/ 764275 h 2115403"/>
              <a:gd name="connsiteX3" fmla="*/ 1009934 w 1119116"/>
              <a:gd name="connsiteY3" fmla="*/ 1078173 h 2115403"/>
              <a:gd name="connsiteX4" fmla="*/ 928048 w 1119116"/>
              <a:gd name="connsiteY4" fmla="*/ 1460311 h 2115403"/>
              <a:gd name="connsiteX5" fmla="*/ 873457 w 1119116"/>
              <a:gd name="connsiteY5" fmla="*/ 1705970 h 2115403"/>
              <a:gd name="connsiteX6" fmla="*/ 777922 w 1119116"/>
              <a:gd name="connsiteY6" fmla="*/ 1937982 h 2115403"/>
              <a:gd name="connsiteX7" fmla="*/ 709684 w 1119116"/>
              <a:gd name="connsiteY7" fmla="*/ 2115403 h 2115403"/>
              <a:gd name="connsiteX8" fmla="*/ 0 w 1119116"/>
              <a:gd name="connsiteY8" fmla="*/ 395785 h 2115403"/>
              <a:gd name="connsiteX9" fmla="*/ 210403 w 1119116"/>
              <a:gd name="connsiteY9" fmla="*/ 232012 h 2115403"/>
              <a:gd name="connsiteX10" fmla="*/ 368490 w 1119116"/>
              <a:gd name="connsiteY10" fmla="*/ 0 h 2115403"/>
              <a:gd name="connsiteX11" fmla="*/ 590262 w 1119116"/>
              <a:gd name="connsiteY11" fmla="*/ 524402 h 2115403"/>
              <a:gd name="connsiteX0" fmla="*/ 590262 w 1119116"/>
              <a:gd name="connsiteY0" fmla="*/ 318066 h 1909067"/>
              <a:gd name="connsiteX1" fmla="*/ 911700 w 1119116"/>
              <a:gd name="connsiteY1" fmla="*/ 364744 h 1909067"/>
              <a:gd name="connsiteX2" fmla="*/ 1119116 w 1119116"/>
              <a:gd name="connsiteY2" fmla="*/ 557939 h 1909067"/>
              <a:gd name="connsiteX3" fmla="*/ 1009934 w 1119116"/>
              <a:gd name="connsiteY3" fmla="*/ 871837 h 1909067"/>
              <a:gd name="connsiteX4" fmla="*/ 928048 w 1119116"/>
              <a:gd name="connsiteY4" fmla="*/ 1253975 h 1909067"/>
              <a:gd name="connsiteX5" fmla="*/ 873457 w 1119116"/>
              <a:gd name="connsiteY5" fmla="*/ 1499634 h 1909067"/>
              <a:gd name="connsiteX6" fmla="*/ 777922 w 1119116"/>
              <a:gd name="connsiteY6" fmla="*/ 1731646 h 1909067"/>
              <a:gd name="connsiteX7" fmla="*/ 709684 w 1119116"/>
              <a:gd name="connsiteY7" fmla="*/ 1909067 h 1909067"/>
              <a:gd name="connsiteX8" fmla="*/ 0 w 1119116"/>
              <a:gd name="connsiteY8" fmla="*/ 189449 h 1909067"/>
              <a:gd name="connsiteX9" fmla="*/ 210403 w 1119116"/>
              <a:gd name="connsiteY9" fmla="*/ 25676 h 1909067"/>
              <a:gd name="connsiteX10" fmla="*/ 428717 w 1119116"/>
              <a:gd name="connsiteY10" fmla="*/ 142538 h 1909067"/>
              <a:gd name="connsiteX11" fmla="*/ 590262 w 1119116"/>
              <a:gd name="connsiteY11" fmla="*/ 318066 h 1909067"/>
              <a:gd name="connsiteX0" fmla="*/ 590262 w 1119116"/>
              <a:gd name="connsiteY0" fmla="*/ 175528 h 1766529"/>
              <a:gd name="connsiteX1" fmla="*/ 911700 w 1119116"/>
              <a:gd name="connsiteY1" fmla="*/ 222206 h 1766529"/>
              <a:gd name="connsiteX2" fmla="*/ 1119116 w 1119116"/>
              <a:gd name="connsiteY2" fmla="*/ 415401 h 1766529"/>
              <a:gd name="connsiteX3" fmla="*/ 1009934 w 1119116"/>
              <a:gd name="connsiteY3" fmla="*/ 729299 h 1766529"/>
              <a:gd name="connsiteX4" fmla="*/ 928048 w 1119116"/>
              <a:gd name="connsiteY4" fmla="*/ 1111437 h 1766529"/>
              <a:gd name="connsiteX5" fmla="*/ 873457 w 1119116"/>
              <a:gd name="connsiteY5" fmla="*/ 1357096 h 1766529"/>
              <a:gd name="connsiteX6" fmla="*/ 777922 w 1119116"/>
              <a:gd name="connsiteY6" fmla="*/ 1589108 h 1766529"/>
              <a:gd name="connsiteX7" fmla="*/ 709684 w 1119116"/>
              <a:gd name="connsiteY7" fmla="*/ 1766529 h 1766529"/>
              <a:gd name="connsiteX8" fmla="*/ 0 w 1119116"/>
              <a:gd name="connsiteY8" fmla="*/ 46911 h 1766529"/>
              <a:gd name="connsiteX9" fmla="*/ 250071 w 1119116"/>
              <a:gd name="connsiteY9" fmla="*/ 48988 h 1766529"/>
              <a:gd name="connsiteX10" fmla="*/ 428717 w 1119116"/>
              <a:gd name="connsiteY10" fmla="*/ 0 h 1766529"/>
              <a:gd name="connsiteX11" fmla="*/ 590262 w 1119116"/>
              <a:gd name="connsiteY11" fmla="*/ 175528 h 1766529"/>
              <a:gd name="connsiteX0" fmla="*/ 590262 w 1119116"/>
              <a:gd name="connsiteY0" fmla="*/ 163193 h 1754194"/>
              <a:gd name="connsiteX1" fmla="*/ 911700 w 1119116"/>
              <a:gd name="connsiteY1" fmla="*/ 209871 h 1754194"/>
              <a:gd name="connsiteX2" fmla="*/ 1119116 w 1119116"/>
              <a:gd name="connsiteY2" fmla="*/ 403066 h 1754194"/>
              <a:gd name="connsiteX3" fmla="*/ 1009934 w 1119116"/>
              <a:gd name="connsiteY3" fmla="*/ 716964 h 1754194"/>
              <a:gd name="connsiteX4" fmla="*/ 928048 w 1119116"/>
              <a:gd name="connsiteY4" fmla="*/ 1099102 h 1754194"/>
              <a:gd name="connsiteX5" fmla="*/ 873457 w 1119116"/>
              <a:gd name="connsiteY5" fmla="*/ 1344761 h 1754194"/>
              <a:gd name="connsiteX6" fmla="*/ 777922 w 1119116"/>
              <a:gd name="connsiteY6" fmla="*/ 1576773 h 1754194"/>
              <a:gd name="connsiteX7" fmla="*/ 709684 w 1119116"/>
              <a:gd name="connsiteY7" fmla="*/ 1754194 h 1754194"/>
              <a:gd name="connsiteX8" fmla="*/ 0 w 1119116"/>
              <a:gd name="connsiteY8" fmla="*/ 34576 h 1754194"/>
              <a:gd name="connsiteX9" fmla="*/ 250071 w 1119116"/>
              <a:gd name="connsiteY9" fmla="*/ 36653 h 1754194"/>
              <a:gd name="connsiteX10" fmla="*/ 413721 w 1119116"/>
              <a:gd name="connsiteY10" fmla="*/ 41443 h 1754194"/>
              <a:gd name="connsiteX11" fmla="*/ 590262 w 1119116"/>
              <a:gd name="connsiteY11" fmla="*/ 163193 h 1754194"/>
              <a:gd name="connsiteX0" fmla="*/ 590262 w 1119116"/>
              <a:gd name="connsiteY0" fmla="*/ 141142 h 1732143"/>
              <a:gd name="connsiteX1" fmla="*/ 911700 w 1119116"/>
              <a:gd name="connsiteY1" fmla="*/ 187820 h 1732143"/>
              <a:gd name="connsiteX2" fmla="*/ 1119116 w 1119116"/>
              <a:gd name="connsiteY2" fmla="*/ 381015 h 1732143"/>
              <a:gd name="connsiteX3" fmla="*/ 1009934 w 1119116"/>
              <a:gd name="connsiteY3" fmla="*/ 694913 h 1732143"/>
              <a:gd name="connsiteX4" fmla="*/ 928048 w 1119116"/>
              <a:gd name="connsiteY4" fmla="*/ 1077051 h 1732143"/>
              <a:gd name="connsiteX5" fmla="*/ 873457 w 1119116"/>
              <a:gd name="connsiteY5" fmla="*/ 1322710 h 1732143"/>
              <a:gd name="connsiteX6" fmla="*/ 777922 w 1119116"/>
              <a:gd name="connsiteY6" fmla="*/ 1554722 h 1732143"/>
              <a:gd name="connsiteX7" fmla="*/ 709684 w 1119116"/>
              <a:gd name="connsiteY7" fmla="*/ 1732143 h 1732143"/>
              <a:gd name="connsiteX8" fmla="*/ 0 w 1119116"/>
              <a:gd name="connsiteY8" fmla="*/ 12525 h 1732143"/>
              <a:gd name="connsiteX9" fmla="*/ 210887 w 1119116"/>
              <a:gd name="connsiteY9" fmla="*/ 67091 h 1732143"/>
              <a:gd name="connsiteX10" fmla="*/ 413721 w 1119116"/>
              <a:gd name="connsiteY10" fmla="*/ 19392 h 1732143"/>
              <a:gd name="connsiteX11" fmla="*/ 590262 w 1119116"/>
              <a:gd name="connsiteY11" fmla="*/ 141142 h 1732143"/>
              <a:gd name="connsiteX0" fmla="*/ 594825 w 1123679"/>
              <a:gd name="connsiteY0" fmla="*/ 258514 h 1849515"/>
              <a:gd name="connsiteX1" fmla="*/ 916263 w 1123679"/>
              <a:gd name="connsiteY1" fmla="*/ 305192 h 1849515"/>
              <a:gd name="connsiteX2" fmla="*/ 1123679 w 1123679"/>
              <a:gd name="connsiteY2" fmla="*/ 498387 h 1849515"/>
              <a:gd name="connsiteX3" fmla="*/ 1014497 w 1123679"/>
              <a:gd name="connsiteY3" fmla="*/ 812285 h 1849515"/>
              <a:gd name="connsiteX4" fmla="*/ 932611 w 1123679"/>
              <a:gd name="connsiteY4" fmla="*/ 1194423 h 1849515"/>
              <a:gd name="connsiteX5" fmla="*/ 878020 w 1123679"/>
              <a:gd name="connsiteY5" fmla="*/ 1440082 h 1849515"/>
              <a:gd name="connsiteX6" fmla="*/ 782485 w 1123679"/>
              <a:gd name="connsiteY6" fmla="*/ 1672094 h 1849515"/>
              <a:gd name="connsiteX7" fmla="*/ 714247 w 1123679"/>
              <a:gd name="connsiteY7" fmla="*/ 1849515 h 1849515"/>
              <a:gd name="connsiteX8" fmla="*/ 4563 w 1123679"/>
              <a:gd name="connsiteY8" fmla="*/ 129897 h 1849515"/>
              <a:gd name="connsiteX9" fmla="*/ 418284 w 1123679"/>
              <a:gd name="connsiteY9" fmla="*/ 136764 h 1849515"/>
              <a:gd name="connsiteX10" fmla="*/ 594825 w 1123679"/>
              <a:gd name="connsiteY10" fmla="*/ 258514 h 1849515"/>
              <a:gd name="connsiteX0" fmla="*/ 590262 w 1119116"/>
              <a:gd name="connsiteY0" fmla="*/ 128617 h 1719618"/>
              <a:gd name="connsiteX1" fmla="*/ 911700 w 1119116"/>
              <a:gd name="connsiteY1" fmla="*/ 175295 h 1719618"/>
              <a:gd name="connsiteX2" fmla="*/ 1119116 w 1119116"/>
              <a:gd name="connsiteY2" fmla="*/ 368490 h 1719618"/>
              <a:gd name="connsiteX3" fmla="*/ 1009934 w 1119116"/>
              <a:gd name="connsiteY3" fmla="*/ 682388 h 1719618"/>
              <a:gd name="connsiteX4" fmla="*/ 928048 w 1119116"/>
              <a:gd name="connsiteY4" fmla="*/ 1064526 h 1719618"/>
              <a:gd name="connsiteX5" fmla="*/ 873457 w 1119116"/>
              <a:gd name="connsiteY5" fmla="*/ 1310185 h 1719618"/>
              <a:gd name="connsiteX6" fmla="*/ 777922 w 1119116"/>
              <a:gd name="connsiteY6" fmla="*/ 1542197 h 1719618"/>
              <a:gd name="connsiteX7" fmla="*/ 709684 w 1119116"/>
              <a:gd name="connsiteY7" fmla="*/ 1719618 h 1719618"/>
              <a:gd name="connsiteX8" fmla="*/ 0 w 1119116"/>
              <a:gd name="connsiteY8" fmla="*/ 0 h 1719618"/>
              <a:gd name="connsiteX9" fmla="*/ 413721 w 1119116"/>
              <a:gd name="connsiteY9" fmla="*/ 6867 h 1719618"/>
              <a:gd name="connsiteX10" fmla="*/ 590262 w 1119116"/>
              <a:gd name="connsiteY10" fmla="*/ 128617 h 1719618"/>
              <a:gd name="connsiteX0" fmla="*/ 559187 w 1088041"/>
              <a:gd name="connsiteY0" fmla="*/ 121750 h 1712751"/>
              <a:gd name="connsiteX1" fmla="*/ 880625 w 1088041"/>
              <a:gd name="connsiteY1" fmla="*/ 168428 h 1712751"/>
              <a:gd name="connsiteX2" fmla="*/ 1088041 w 1088041"/>
              <a:gd name="connsiteY2" fmla="*/ 361623 h 1712751"/>
              <a:gd name="connsiteX3" fmla="*/ 978859 w 1088041"/>
              <a:gd name="connsiteY3" fmla="*/ 675521 h 1712751"/>
              <a:gd name="connsiteX4" fmla="*/ 896973 w 1088041"/>
              <a:gd name="connsiteY4" fmla="*/ 1057659 h 1712751"/>
              <a:gd name="connsiteX5" fmla="*/ 842382 w 1088041"/>
              <a:gd name="connsiteY5" fmla="*/ 1303318 h 1712751"/>
              <a:gd name="connsiteX6" fmla="*/ 746847 w 1088041"/>
              <a:gd name="connsiteY6" fmla="*/ 1535330 h 1712751"/>
              <a:gd name="connsiteX7" fmla="*/ 678609 w 1088041"/>
              <a:gd name="connsiteY7" fmla="*/ 1712751 h 1712751"/>
              <a:gd name="connsiteX8" fmla="*/ 0 w 1088041"/>
              <a:gd name="connsiteY8" fmla="*/ 10799 h 1712751"/>
              <a:gd name="connsiteX9" fmla="*/ 382646 w 1088041"/>
              <a:gd name="connsiteY9" fmla="*/ 0 h 1712751"/>
              <a:gd name="connsiteX10" fmla="*/ 559187 w 1088041"/>
              <a:gd name="connsiteY10" fmla="*/ 121750 h 1712751"/>
              <a:gd name="connsiteX0" fmla="*/ 559187 w 1088041"/>
              <a:gd name="connsiteY0" fmla="*/ 121750 h 1712751"/>
              <a:gd name="connsiteX1" fmla="*/ 880625 w 1088041"/>
              <a:gd name="connsiteY1" fmla="*/ 168428 h 1712751"/>
              <a:gd name="connsiteX2" fmla="*/ 1088041 w 1088041"/>
              <a:gd name="connsiteY2" fmla="*/ 361623 h 1712751"/>
              <a:gd name="connsiteX3" fmla="*/ 1010785 w 1088041"/>
              <a:gd name="connsiteY3" fmla="*/ 677224 h 1712751"/>
              <a:gd name="connsiteX4" fmla="*/ 896973 w 1088041"/>
              <a:gd name="connsiteY4" fmla="*/ 1057659 h 1712751"/>
              <a:gd name="connsiteX5" fmla="*/ 842382 w 1088041"/>
              <a:gd name="connsiteY5" fmla="*/ 1303318 h 1712751"/>
              <a:gd name="connsiteX6" fmla="*/ 746847 w 1088041"/>
              <a:gd name="connsiteY6" fmla="*/ 1535330 h 1712751"/>
              <a:gd name="connsiteX7" fmla="*/ 678609 w 1088041"/>
              <a:gd name="connsiteY7" fmla="*/ 1712751 h 1712751"/>
              <a:gd name="connsiteX8" fmla="*/ 0 w 1088041"/>
              <a:gd name="connsiteY8" fmla="*/ 10799 h 1712751"/>
              <a:gd name="connsiteX9" fmla="*/ 382646 w 1088041"/>
              <a:gd name="connsiteY9" fmla="*/ 0 h 1712751"/>
              <a:gd name="connsiteX10" fmla="*/ 559187 w 1088041"/>
              <a:gd name="connsiteY10" fmla="*/ 121750 h 1712751"/>
              <a:gd name="connsiteX0" fmla="*/ 559187 w 1113072"/>
              <a:gd name="connsiteY0" fmla="*/ 121750 h 1712751"/>
              <a:gd name="connsiteX1" fmla="*/ 880625 w 1113072"/>
              <a:gd name="connsiteY1" fmla="*/ 168428 h 1712751"/>
              <a:gd name="connsiteX2" fmla="*/ 1113072 w 1113072"/>
              <a:gd name="connsiteY2" fmla="*/ 372564 h 1712751"/>
              <a:gd name="connsiteX3" fmla="*/ 1010785 w 1113072"/>
              <a:gd name="connsiteY3" fmla="*/ 677224 h 1712751"/>
              <a:gd name="connsiteX4" fmla="*/ 896973 w 1113072"/>
              <a:gd name="connsiteY4" fmla="*/ 1057659 h 1712751"/>
              <a:gd name="connsiteX5" fmla="*/ 842382 w 1113072"/>
              <a:gd name="connsiteY5" fmla="*/ 1303318 h 1712751"/>
              <a:gd name="connsiteX6" fmla="*/ 746847 w 1113072"/>
              <a:gd name="connsiteY6" fmla="*/ 1535330 h 1712751"/>
              <a:gd name="connsiteX7" fmla="*/ 678609 w 1113072"/>
              <a:gd name="connsiteY7" fmla="*/ 1712751 h 1712751"/>
              <a:gd name="connsiteX8" fmla="*/ 0 w 1113072"/>
              <a:gd name="connsiteY8" fmla="*/ 10799 h 1712751"/>
              <a:gd name="connsiteX9" fmla="*/ 382646 w 1113072"/>
              <a:gd name="connsiteY9" fmla="*/ 0 h 1712751"/>
              <a:gd name="connsiteX10" fmla="*/ 559187 w 1113072"/>
              <a:gd name="connsiteY10" fmla="*/ 121750 h 1712751"/>
              <a:gd name="connsiteX0" fmla="*/ 559187 w 1113072"/>
              <a:gd name="connsiteY0" fmla="*/ 121750 h 1712751"/>
              <a:gd name="connsiteX1" fmla="*/ 880625 w 1113072"/>
              <a:gd name="connsiteY1" fmla="*/ 168428 h 1712751"/>
              <a:gd name="connsiteX2" fmla="*/ 1113072 w 1113072"/>
              <a:gd name="connsiteY2" fmla="*/ 372564 h 1712751"/>
              <a:gd name="connsiteX3" fmla="*/ 1010785 w 1113072"/>
              <a:gd name="connsiteY3" fmla="*/ 677224 h 1712751"/>
              <a:gd name="connsiteX4" fmla="*/ 925196 w 1113072"/>
              <a:gd name="connsiteY4" fmla="*/ 1068769 h 1712751"/>
              <a:gd name="connsiteX5" fmla="*/ 842382 w 1113072"/>
              <a:gd name="connsiteY5" fmla="*/ 1303318 h 1712751"/>
              <a:gd name="connsiteX6" fmla="*/ 746847 w 1113072"/>
              <a:gd name="connsiteY6" fmla="*/ 1535330 h 1712751"/>
              <a:gd name="connsiteX7" fmla="*/ 678609 w 1113072"/>
              <a:gd name="connsiteY7" fmla="*/ 1712751 h 1712751"/>
              <a:gd name="connsiteX8" fmla="*/ 0 w 1113072"/>
              <a:gd name="connsiteY8" fmla="*/ 10799 h 1712751"/>
              <a:gd name="connsiteX9" fmla="*/ 382646 w 1113072"/>
              <a:gd name="connsiteY9" fmla="*/ 0 h 1712751"/>
              <a:gd name="connsiteX10" fmla="*/ 559187 w 1113072"/>
              <a:gd name="connsiteY10" fmla="*/ 121750 h 1712751"/>
              <a:gd name="connsiteX0" fmla="*/ 559187 w 1113072"/>
              <a:gd name="connsiteY0" fmla="*/ 121750 h 1712751"/>
              <a:gd name="connsiteX1" fmla="*/ 880625 w 1113072"/>
              <a:gd name="connsiteY1" fmla="*/ 168428 h 1712751"/>
              <a:gd name="connsiteX2" fmla="*/ 1113072 w 1113072"/>
              <a:gd name="connsiteY2" fmla="*/ 372564 h 1712751"/>
              <a:gd name="connsiteX3" fmla="*/ 1010785 w 1113072"/>
              <a:gd name="connsiteY3" fmla="*/ 677224 h 1712751"/>
              <a:gd name="connsiteX4" fmla="*/ 925196 w 1113072"/>
              <a:gd name="connsiteY4" fmla="*/ 1068769 h 1712751"/>
              <a:gd name="connsiteX5" fmla="*/ 866220 w 1113072"/>
              <a:gd name="connsiteY5" fmla="*/ 1336607 h 1712751"/>
              <a:gd name="connsiteX6" fmla="*/ 746847 w 1113072"/>
              <a:gd name="connsiteY6" fmla="*/ 1535330 h 1712751"/>
              <a:gd name="connsiteX7" fmla="*/ 678609 w 1113072"/>
              <a:gd name="connsiteY7" fmla="*/ 1712751 h 1712751"/>
              <a:gd name="connsiteX8" fmla="*/ 0 w 1113072"/>
              <a:gd name="connsiteY8" fmla="*/ 10799 h 1712751"/>
              <a:gd name="connsiteX9" fmla="*/ 382646 w 1113072"/>
              <a:gd name="connsiteY9" fmla="*/ 0 h 1712751"/>
              <a:gd name="connsiteX10" fmla="*/ 559187 w 1113072"/>
              <a:gd name="connsiteY10" fmla="*/ 121750 h 1712751"/>
              <a:gd name="connsiteX0" fmla="*/ 559187 w 1113072"/>
              <a:gd name="connsiteY0" fmla="*/ 121750 h 1712751"/>
              <a:gd name="connsiteX1" fmla="*/ 880625 w 1113072"/>
              <a:gd name="connsiteY1" fmla="*/ 168428 h 1712751"/>
              <a:gd name="connsiteX2" fmla="*/ 1113072 w 1113072"/>
              <a:gd name="connsiteY2" fmla="*/ 372564 h 1712751"/>
              <a:gd name="connsiteX3" fmla="*/ 1010785 w 1113072"/>
              <a:gd name="connsiteY3" fmla="*/ 677224 h 1712751"/>
              <a:gd name="connsiteX4" fmla="*/ 925196 w 1113072"/>
              <a:gd name="connsiteY4" fmla="*/ 1068769 h 1712751"/>
              <a:gd name="connsiteX5" fmla="*/ 866220 w 1113072"/>
              <a:gd name="connsiteY5" fmla="*/ 1336607 h 1712751"/>
              <a:gd name="connsiteX6" fmla="*/ 762299 w 1113072"/>
              <a:gd name="connsiteY6" fmla="*/ 1545760 h 1712751"/>
              <a:gd name="connsiteX7" fmla="*/ 678609 w 1113072"/>
              <a:gd name="connsiteY7" fmla="*/ 1712751 h 1712751"/>
              <a:gd name="connsiteX8" fmla="*/ 0 w 1113072"/>
              <a:gd name="connsiteY8" fmla="*/ 10799 h 1712751"/>
              <a:gd name="connsiteX9" fmla="*/ 382646 w 1113072"/>
              <a:gd name="connsiteY9" fmla="*/ 0 h 1712751"/>
              <a:gd name="connsiteX10" fmla="*/ 559187 w 1113072"/>
              <a:gd name="connsiteY10" fmla="*/ 121750 h 1712751"/>
              <a:gd name="connsiteX0" fmla="*/ 559187 w 1113072"/>
              <a:gd name="connsiteY0" fmla="*/ 121750 h 1726373"/>
              <a:gd name="connsiteX1" fmla="*/ 880625 w 1113072"/>
              <a:gd name="connsiteY1" fmla="*/ 168428 h 1726373"/>
              <a:gd name="connsiteX2" fmla="*/ 1113072 w 1113072"/>
              <a:gd name="connsiteY2" fmla="*/ 372564 h 1726373"/>
              <a:gd name="connsiteX3" fmla="*/ 1010785 w 1113072"/>
              <a:gd name="connsiteY3" fmla="*/ 677224 h 1726373"/>
              <a:gd name="connsiteX4" fmla="*/ 925196 w 1113072"/>
              <a:gd name="connsiteY4" fmla="*/ 1068769 h 1726373"/>
              <a:gd name="connsiteX5" fmla="*/ 866220 w 1113072"/>
              <a:gd name="connsiteY5" fmla="*/ 1336607 h 1726373"/>
              <a:gd name="connsiteX6" fmla="*/ 762299 w 1113072"/>
              <a:gd name="connsiteY6" fmla="*/ 1545760 h 1726373"/>
              <a:gd name="connsiteX7" fmla="*/ 693892 w 1113072"/>
              <a:gd name="connsiteY7" fmla="*/ 1726373 h 1726373"/>
              <a:gd name="connsiteX8" fmla="*/ 0 w 1113072"/>
              <a:gd name="connsiteY8" fmla="*/ 10799 h 1726373"/>
              <a:gd name="connsiteX9" fmla="*/ 382646 w 1113072"/>
              <a:gd name="connsiteY9" fmla="*/ 0 h 1726373"/>
              <a:gd name="connsiteX10" fmla="*/ 559187 w 1113072"/>
              <a:gd name="connsiteY10" fmla="*/ 121750 h 1726373"/>
              <a:gd name="connsiteX0" fmla="*/ 559187 w 1113072"/>
              <a:gd name="connsiteY0" fmla="*/ 121750 h 1726373"/>
              <a:gd name="connsiteX1" fmla="*/ 880625 w 1113072"/>
              <a:gd name="connsiteY1" fmla="*/ 168428 h 1726373"/>
              <a:gd name="connsiteX2" fmla="*/ 1113072 w 1113072"/>
              <a:gd name="connsiteY2" fmla="*/ 372564 h 1726373"/>
              <a:gd name="connsiteX3" fmla="*/ 1010785 w 1113072"/>
              <a:gd name="connsiteY3" fmla="*/ 677224 h 1726373"/>
              <a:gd name="connsiteX4" fmla="*/ 925196 w 1113072"/>
              <a:gd name="connsiteY4" fmla="*/ 1068769 h 1726373"/>
              <a:gd name="connsiteX5" fmla="*/ 866220 w 1113072"/>
              <a:gd name="connsiteY5" fmla="*/ 1336607 h 1726373"/>
              <a:gd name="connsiteX6" fmla="*/ 775069 w 1113072"/>
              <a:gd name="connsiteY6" fmla="*/ 1546441 h 1726373"/>
              <a:gd name="connsiteX7" fmla="*/ 693892 w 1113072"/>
              <a:gd name="connsiteY7" fmla="*/ 1726373 h 1726373"/>
              <a:gd name="connsiteX8" fmla="*/ 0 w 1113072"/>
              <a:gd name="connsiteY8" fmla="*/ 10799 h 1726373"/>
              <a:gd name="connsiteX9" fmla="*/ 382646 w 1113072"/>
              <a:gd name="connsiteY9" fmla="*/ 0 h 1726373"/>
              <a:gd name="connsiteX10" fmla="*/ 559187 w 1113072"/>
              <a:gd name="connsiteY10" fmla="*/ 121750 h 1726373"/>
              <a:gd name="connsiteX0" fmla="*/ 559187 w 1140178"/>
              <a:gd name="connsiteY0" fmla="*/ 121750 h 1726373"/>
              <a:gd name="connsiteX1" fmla="*/ 1140178 w 1140178"/>
              <a:gd name="connsiteY1" fmla="*/ 41826 h 1726373"/>
              <a:gd name="connsiteX2" fmla="*/ 1113072 w 1140178"/>
              <a:gd name="connsiteY2" fmla="*/ 372564 h 1726373"/>
              <a:gd name="connsiteX3" fmla="*/ 1010785 w 1140178"/>
              <a:gd name="connsiteY3" fmla="*/ 677224 h 1726373"/>
              <a:gd name="connsiteX4" fmla="*/ 925196 w 1140178"/>
              <a:gd name="connsiteY4" fmla="*/ 1068769 h 1726373"/>
              <a:gd name="connsiteX5" fmla="*/ 866220 w 1140178"/>
              <a:gd name="connsiteY5" fmla="*/ 1336607 h 1726373"/>
              <a:gd name="connsiteX6" fmla="*/ 775069 w 1140178"/>
              <a:gd name="connsiteY6" fmla="*/ 1546441 h 1726373"/>
              <a:gd name="connsiteX7" fmla="*/ 693892 w 1140178"/>
              <a:gd name="connsiteY7" fmla="*/ 1726373 h 1726373"/>
              <a:gd name="connsiteX8" fmla="*/ 0 w 1140178"/>
              <a:gd name="connsiteY8" fmla="*/ 10799 h 1726373"/>
              <a:gd name="connsiteX9" fmla="*/ 382646 w 1140178"/>
              <a:gd name="connsiteY9" fmla="*/ 0 h 1726373"/>
              <a:gd name="connsiteX10" fmla="*/ 559187 w 1140178"/>
              <a:gd name="connsiteY10" fmla="*/ 121750 h 17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178" h="1726373">
                <a:moveTo>
                  <a:pt x="559187" y="121750"/>
                </a:moveTo>
                <a:lnTo>
                  <a:pt x="1140178" y="41826"/>
                </a:lnTo>
                <a:lnTo>
                  <a:pt x="1113072" y="372564"/>
                </a:lnTo>
                <a:lnTo>
                  <a:pt x="1010785" y="677224"/>
                </a:lnTo>
                <a:lnTo>
                  <a:pt x="925196" y="1068769"/>
                </a:lnTo>
                <a:lnTo>
                  <a:pt x="866220" y="1336607"/>
                </a:lnTo>
                <a:lnTo>
                  <a:pt x="775069" y="1546441"/>
                </a:lnTo>
                <a:lnTo>
                  <a:pt x="693892" y="1726373"/>
                </a:lnTo>
                <a:lnTo>
                  <a:pt x="0" y="10799"/>
                </a:lnTo>
                <a:lnTo>
                  <a:pt x="382646" y="0"/>
                </a:lnTo>
                <a:lnTo>
                  <a:pt x="559187" y="121750"/>
                </a:lnTo>
                <a:close/>
              </a:path>
            </a:pathLst>
          </a:custGeom>
          <a:solidFill>
            <a:schemeClr val="accent2">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5A2F4E4-6EBF-4079-941D-1E3022284D90}"/>
              </a:ext>
            </a:extLst>
          </p:cNvPr>
          <p:cNvSpPr txBox="1"/>
          <p:nvPr/>
        </p:nvSpPr>
        <p:spPr>
          <a:xfrm>
            <a:off x="2991210" y="4162367"/>
            <a:ext cx="1183944" cy="523220"/>
          </a:xfrm>
          <a:prstGeom prst="rect">
            <a:avLst/>
          </a:prstGeom>
          <a:noFill/>
        </p:spPr>
        <p:txBody>
          <a:bodyPr wrap="square" rtlCol="0">
            <a:spAutoFit/>
          </a:bodyPr>
          <a:lstStyle/>
          <a:p>
            <a:r>
              <a:rPr lang="en-US" sz="2800" dirty="0">
                <a:solidFill>
                  <a:schemeClr val="tx2"/>
                </a:solidFill>
                <a:effectLst>
                  <a:outerShdw blurRad="38100" dist="38100" dir="2700000" algn="tl">
                    <a:srgbClr val="000000">
                      <a:alpha val="43137"/>
                    </a:srgbClr>
                  </a:outerShdw>
                </a:effectLst>
              </a:rPr>
              <a:t>Israel</a:t>
            </a:r>
          </a:p>
        </p:txBody>
      </p:sp>
    </p:spTree>
    <p:extLst>
      <p:ext uri="{BB962C8B-B14F-4D97-AF65-F5344CB8AC3E}">
        <p14:creationId xmlns:p14="http://schemas.microsoft.com/office/powerpoint/2010/main" val="268569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1000"/>
                                        <p:tgtEl>
                                          <p:spTgt spid="2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1000"/>
                                        <p:tgtEl>
                                          <p:spTgt spid="1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500"/>
                            </p:stCondLst>
                            <p:childTnLst>
                              <p:par>
                                <p:cTn id="31" presetID="21"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1000"/>
                                        <p:tgtEl>
                                          <p:spTgt spid="14"/>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6" grpId="0"/>
      <p:bldP spid="17" grpId="0"/>
      <p:bldP spid="18"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9498CCC1-4E5C-42E3-905A-84EE61DAE151}"/>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0214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pic>
        <p:nvPicPr>
          <p:cNvPr id="6" name="Picture 4" descr="http://travelogue.travelvice.com/postfiles/2009-05-18_dscn8121__jordan_petra_inside-the-siq.thumbnail.jpg">
            <a:extLst>
              <a:ext uri="{FF2B5EF4-FFF2-40B4-BE49-F238E27FC236}">
                <a16:creationId xmlns:a16="http://schemas.microsoft.com/office/drawing/2014/main" id="{D2CA0711-7CBA-4858-B0AB-FF01D02A2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5838">
            <a:off x="4496253" y="854101"/>
            <a:ext cx="3542355" cy="474675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6" descr="http://www.livescience.com/images/i/000/031/006/original/shutterstock_62044096.jpg?interpolation=lanczos-none&amp;downsize=*:1000">
            <a:extLst>
              <a:ext uri="{FF2B5EF4-FFF2-40B4-BE49-F238E27FC236}">
                <a16:creationId xmlns:a16="http://schemas.microsoft.com/office/drawing/2014/main" id="{9A7B50D8-6E02-4552-93FE-AA3A97F272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37"/>
          <a:stretch/>
        </p:blipFill>
        <p:spPr bwMode="auto">
          <a:xfrm rot="204775">
            <a:off x="1157590" y="1334433"/>
            <a:ext cx="5768195" cy="4339305"/>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B1AC7481-BCE8-4313-8A69-8F1284FBFEC4}"/>
              </a:ext>
            </a:extLst>
          </p:cNvPr>
          <p:cNvSpPr/>
          <p:nvPr/>
        </p:nvSpPr>
        <p:spPr>
          <a:xfrm rot="21364762">
            <a:off x="1269403" y="5104502"/>
            <a:ext cx="1543722" cy="462579"/>
          </a:xfrm>
          <a:prstGeom prst="ellipse">
            <a:avLst/>
          </a:prstGeom>
          <a:noFill/>
          <a:ln w="5715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6008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Petra, Jordan </a:t>
            </a:r>
            <a:r>
              <a:rPr lang="en-US" sz="3200" dirty="0">
                <a:solidFill>
                  <a:schemeClr val="bg1"/>
                </a:solidFill>
                <a:effectLst>
                  <a:outerShdw blurRad="38100" dist="38100" dir="2700000" algn="tl">
                    <a:srgbClr val="000000">
                      <a:alpha val="43137"/>
                    </a:srgbClr>
                  </a:outerShdw>
                </a:effectLst>
              </a:rPr>
              <a:t>~ Old Testament, </a:t>
            </a:r>
            <a:r>
              <a:rPr lang="en-US" sz="3200" dirty="0" err="1">
                <a:solidFill>
                  <a:srgbClr val="FFFF00"/>
                </a:solidFill>
                <a:effectLst>
                  <a:outerShdw blurRad="38100" dist="38100" dir="2700000" algn="tl">
                    <a:srgbClr val="000000">
                      <a:alpha val="43137"/>
                    </a:srgbClr>
                  </a:outerShdw>
                </a:effectLst>
              </a:rPr>
              <a:t>Sela</a:t>
            </a:r>
            <a:endParaRPr lang="en-US" sz="3200" dirty="0">
              <a:solidFill>
                <a:srgbClr val="FFFF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45ED1C1-9074-413B-854E-4944A1FA9554}"/>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90645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9498CCC1-4E5C-42E3-905A-84EE61DAE151}"/>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2227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262979"/>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1 Thess. 4:13-18 ~ </a:t>
            </a:r>
            <a:r>
              <a:rPr lang="en-US" sz="2400" baseline="30000" dirty="0">
                <a:solidFill>
                  <a:schemeClr val="bg1"/>
                </a:solidFill>
                <a:effectLst>
                  <a:outerShdw blurRad="38100" dist="38100" dir="2700000" algn="tl">
                    <a:srgbClr val="000000">
                      <a:alpha val="43137"/>
                    </a:srgbClr>
                  </a:outerShdw>
                </a:effectLst>
              </a:rPr>
              <a:t>13 </a:t>
            </a:r>
            <a:r>
              <a:rPr lang="en-US" sz="2400" dirty="0">
                <a:solidFill>
                  <a:srgbClr val="FFFF00"/>
                </a:solidFill>
                <a:effectLst>
                  <a:outerShdw blurRad="38100" dist="38100" dir="2700000" algn="tl">
                    <a:srgbClr val="000000">
                      <a:alpha val="43137"/>
                    </a:srgbClr>
                  </a:outerShdw>
                </a:effectLst>
              </a:rPr>
              <a:t>But I do not want you to be ignorant, brethren, concerning those who have fallen asleep, lest you sorrow as others who have no hope. </a:t>
            </a:r>
            <a:r>
              <a:rPr lang="en-US" sz="2400" baseline="30000" dirty="0">
                <a:solidFill>
                  <a:schemeClr val="bg1"/>
                </a:solidFill>
                <a:effectLst>
                  <a:outerShdw blurRad="38100" dist="38100" dir="2700000" algn="tl">
                    <a:srgbClr val="000000">
                      <a:alpha val="43137"/>
                    </a:srgbClr>
                  </a:outerShdw>
                </a:effectLst>
              </a:rPr>
              <a:t>14</a:t>
            </a:r>
            <a:r>
              <a:rPr lang="en-US" sz="2400" baseline="30000" dirty="0">
                <a:solidFill>
                  <a:srgbClr val="FFFF00"/>
                </a:solidFill>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For if we believe that Jesus died and rose again, even so God will bring with Him those who sleep in Jesus. </a:t>
            </a:r>
          </a:p>
          <a:p>
            <a:r>
              <a:rPr lang="en-US" sz="2400" baseline="30000" dirty="0">
                <a:solidFill>
                  <a:schemeClr val="bg1"/>
                </a:solidFill>
                <a:effectLst>
                  <a:outerShdw blurRad="38100" dist="38100" dir="2700000" algn="tl">
                    <a:srgbClr val="000000">
                      <a:alpha val="43137"/>
                    </a:srgbClr>
                  </a:outerShdw>
                </a:effectLst>
              </a:rPr>
              <a:t>15</a:t>
            </a:r>
            <a:r>
              <a:rPr lang="en-US" sz="2400" baseline="30000" dirty="0">
                <a:solidFill>
                  <a:srgbClr val="FFFF00"/>
                </a:solidFill>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For this we say to you by the word of the Lord, that we who are alive </a:t>
            </a:r>
            <a:r>
              <a:rPr lang="en-US" sz="2400" i="1" dirty="0">
                <a:solidFill>
                  <a:srgbClr val="FFFF00"/>
                </a:solidFill>
                <a:effectLst>
                  <a:outerShdw blurRad="38100" dist="38100" dir="2700000" algn="tl">
                    <a:srgbClr val="000000">
                      <a:alpha val="43137"/>
                    </a:srgbClr>
                  </a:outerShdw>
                </a:effectLst>
              </a:rPr>
              <a:t>and</a:t>
            </a:r>
            <a:r>
              <a:rPr lang="en-US" sz="2400" dirty="0">
                <a:solidFill>
                  <a:srgbClr val="FFFF00"/>
                </a:solidFill>
                <a:effectLst>
                  <a:outerShdw blurRad="38100" dist="38100" dir="2700000" algn="tl">
                    <a:srgbClr val="000000">
                      <a:alpha val="43137"/>
                    </a:srgbClr>
                  </a:outerShdw>
                </a:effectLst>
              </a:rPr>
              <a:t> remain until the coming of the Lord will by no means precede those who are asleep. </a:t>
            </a:r>
            <a:r>
              <a:rPr lang="en-US" sz="2400" baseline="30000" dirty="0">
                <a:solidFill>
                  <a:schemeClr val="bg1"/>
                </a:solidFill>
                <a:effectLst>
                  <a:outerShdw blurRad="38100" dist="38100" dir="2700000" algn="tl">
                    <a:srgbClr val="000000">
                      <a:alpha val="43137"/>
                    </a:srgbClr>
                  </a:outerShdw>
                </a:effectLst>
              </a:rPr>
              <a:t>16</a:t>
            </a:r>
            <a:r>
              <a:rPr lang="en-US" sz="2400" baseline="30000" dirty="0">
                <a:solidFill>
                  <a:srgbClr val="FFFF00"/>
                </a:solidFill>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For the Lord Himself will descend from heaven with a shout, with the voice of an archangel, and with the trumpet of God. And the dead in Christ will rise first. </a:t>
            </a:r>
            <a:r>
              <a:rPr lang="en-US" sz="2400" baseline="30000" dirty="0">
                <a:solidFill>
                  <a:schemeClr val="bg1"/>
                </a:solidFill>
                <a:effectLst>
                  <a:outerShdw blurRad="38100" dist="38100" dir="2700000" algn="tl">
                    <a:srgbClr val="000000">
                      <a:alpha val="43137"/>
                    </a:srgbClr>
                  </a:outerShdw>
                </a:effectLst>
              </a:rPr>
              <a:t>17</a:t>
            </a:r>
            <a:r>
              <a:rPr lang="en-US" sz="2400" baseline="30000" dirty="0">
                <a:solidFill>
                  <a:srgbClr val="FFFF00"/>
                </a:solidFill>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Then we who are alive </a:t>
            </a:r>
            <a:r>
              <a:rPr lang="en-US" sz="2400" i="1" dirty="0">
                <a:solidFill>
                  <a:srgbClr val="FFFF00"/>
                </a:solidFill>
                <a:effectLst>
                  <a:outerShdw blurRad="38100" dist="38100" dir="2700000" algn="tl">
                    <a:srgbClr val="000000">
                      <a:alpha val="43137"/>
                    </a:srgbClr>
                  </a:outerShdw>
                </a:effectLst>
              </a:rPr>
              <a:t>and</a:t>
            </a:r>
            <a:r>
              <a:rPr lang="en-US" sz="2400" dirty="0">
                <a:solidFill>
                  <a:srgbClr val="FFFF00"/>
                </a:solidFill>
                <a:effectLst>
                  <a:outerShdw blurRad="38100" dist="38100" dir="2700000" algn="tl">
                    <a:srgbClr val="000000">
                      <a:alpha val="43137"/>
                    </a:srgbClr>
                  </a:outerShdw>
                </a:effectLst>
              </a:rPr>
              <a:t> remain shall be caught up together with them in the clouds to meet the Lord in the air. And thus we shall always be with the Lord. </a:t>
            </a:r>
            <a:r>
              <a:rPr lang="en-US" sz="2400" baseline="30000" dirty="0">
                <a:solidFill>
                  <a:schemeClr val="bg1"/>
                </a:solidFill>
                <a:effectLst>
                  <a:outerShdw blurRad="38100" dist="38100" dir="2700000" algn="tl">
                    <a:srgbClr val="000000">
                      <a:alpha val="43137"/>
                    </a:srgbClr>
                  </a:outerShdw>
                </a:effectLst>
              </a:rPr>
              <a:t>18</a:t>
            </a:r>
            <a:r>
              <a:rPr lang="en-US" sz="2400" baseline="30000" dirty="0">
                <a:solidFill>
                  <a:srgbClr val="FFFF00"/>
                </a:solidFill>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Therefore comfort one another with these words. </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9" name="TextBox 8">
            <a:extLst>
              <a:ext uri="{FF2B5EF4-FFF2-40B4-BE49-F238E27FC236}">
                <a16:creationId xmlns:a16="http://schemas.microsoft.com/office/drawing/2014/main" id="{FC1AC5D7-77C2-41C3-8D79-76C732301442}"/>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22461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2677656"/>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Rev. 20:4-5 ~ </a:t>
            </a:r>
            <a:r>
              <a:rPr lang="en-US" sz="2800" baseline="30000" dirty="0">
                <a:solidFill>
                  <a:schemeClr val="bg1"/>
                </a:solidFill>
                <a:effectLst>
                  <a:outerShdw blurRad="38100" dist="38100" dir="2700000" algn="tl">
                    <a:srgbClr val="000000">
                      <a:alpha val="43137"/>
                    </a:srgbClr>
                  </a:outerShdw>
                </a:effectLst>
              </a:rPr>
              <a:t>5</a:t>
            </a:r>
            <a:r>
              <a:rPr lang="en-US" sz="2800"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But the rest of the dead did not live again until the thousand years were finished. This </a:t>
            </a:r>
            <a:r>
              <a:rPr lang="en-US" sz="2800" i="1" dirty="0">
                <a:solidFill>
                  <a:srgbClr val="FFFF00"/>
                </a:solidFill>
                <a:effectLst>
                  <a:outerShdw blurRad="38100" dist="38100" dir="2700000" algn="tl">
                    <a:srgbClr val="000000">
                      <a:alpha val="43137"/>
                    </a:srgbClr>
                  </a:outerShdw>
                </a:effectLst>
              </a:rPr>
              <a:t>is</a:t>
            </a:r>
            <a:r>
              <a:rPr lang="en-US" sz="2800" dirty="0">
                <a:solidFill>
                  <a:srgbClr val="FFFF00"/>
                </a:solidFill>
                <a:effectLst>
                  <a:outerShdw blurRad="38100" dist="38100" dir="2700000" algn="tl">
                    <a:srgbClr val="000000">
                      <a:alpha val="43137"/>
                    </a:srgbClr>
                  </a:outerShdw>
                </a:effectLst>
              </a:rPr>
              <a:t> the first resurrection. </a:t>
            </a:r>
            <a:r>
              <a:rPr lang="en-US" sz="2800" baseline="30000" dirty="0">
                <a:solidFill>
                  <a:schemeClr val="bg1"/>
                </a:solidFill>
                <a:effectLst>
                  <a:outerShdw blurRad="38100" dist="38100" dir="2700000" algn="tl">
                    <a:srgbClr val="000000">
                      <a:alpha val="43137"/>
                    </a:srgbClr>
                  </a:outerShdw>
                </a:effectLst>
              </a:rPr>
              <a:t>6</a:t>
            </a:r>
            <a:r>
              <a:rPr lang="en-US" sz="2800"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Blessed and holy </a:t>
            </a:r>
            <a:r>
              <a:rPr lang="en-US" sz="2800" i="1" dirty="0">
                <a:solidFill>
                  <a:srgbClr val="FFFF00"/>
                </a:solidFill>
                <a:effectLst>
                  <a:outerShdw blurRad="38100" dist="38100" dir="2700000" algn="tl">
                    <a:srgbClr val="000000">
                      <a:alpha val="43137"/>
                    </a:srgbClr>
                  </a:outerShdw>
                </a:effectLst>
              </a:rPr>
              <a:t>is</a:t>
            </a:r>
            <a:r>
              <a:rPr lang="en-US" sz="2800" dirty="0">
                <a:solidFill>
                  <a:srgbClr val="FFFF00"/>
                </a:solidFill>
                <a:effectLst>
                  <a:outerShdw blurRad="38100" dist="38100" dir="2700000" algn="tl">
                    <a:srgbClr val="000000">
                      <a:alpha val="43137"/>
                    </a:srgbClr>
                  </a:outerShdw>
                </a:effectLst>
              </a:rPr>
              <a:t> he who has part in the first resurrection. Over such the second death has no power, but they shall be priests of God and of Christ, and shall reign with Him a thousand years.</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A5764590-2D0A-4BFB-B524-4FD78BC22368}"/>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7120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AD4E187A-0D71-449D-9DB1-43F8D50C209B}"/>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22652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2" name="Rectangle 1">
            <a:extLst>
              <a:ext uri="{FF2B5EF4-FFF2-40B4-BE49-F238E27FC236}">
                <a16:creationId xmlns:a16="http://schemas.microsoft.com/office/drawing/2014/main" id="{FEBB04D7-69EF-418F-8834-A60928DB1CD7}"/>
              </a:ext>
            </a:extLst>
          </p:cNvPr>
          <p:cNvSpPr/>
          <p:nvPr/>
        </p:nvSpPr>
        <p:spPr>
          <a:xfrm>
            <a:off x="461964" y="3329887"/>
            <a:ext cx="8259250" cy="64908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cxnSp>
        <p:nvCxnSpPr>
          <p:cNvPr id="4" name="Straight Connector 3">
            <a:extLst>
              <a:ext uri="{FF2B5EF4-FFF2-40B4-BE49-F238E27FC236}">
                <a16:creationId xmlns:a16="http://schemas.microsoft.com/office/drawing/2014/main" id="{AD22CEBD-23CC-4DD5-BB0A-1667DCDC4DEB}"/>
              </a:ext>
            </a:extLst>
          </p:cNvPr>
          <p:cNvCxnSpPr/>
          <p:nvPr/>
        </p:nvCxnSpPr>
        <p:spPr>
          <a:xfrm>
            <a:off x="467036" y="3329002"/>
            <a:ext cx="0" cy="648929"/>
          </a:xfrm>
          <a:prstGeom prst="line">
            <a:avLst/>
          </a:prstGeom>
          <a:ln>
            <a:solidFill>
              <a:schemeClr val="accent4">
                <a:lumMod val="40000"/>
                <a:lumOff val="6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75FB30-2CA1-4DBC-A50D-322EFCF2CD62}"/>
              </a:ext>
            </a:extLst>
          </p:cNvPr>
          <p:cNvCxnSpPr/>
          <p:nvPr/>
        </p:nvCxnSpPr>
        <p:spPr>
          <a:xfrm>
            <a:off x="483626" y="3330264"/>
            <a:ext cx="0" cy="648929"/>
          </a:xfrm>
          <a:prstGeom prst="line">
            <a:avLst/>
          </a:prstGeom>
          <a:ln w="19050">
            <a:solidFill>
              <a:schemeClr val="accent4">
                <a:lumMod val="40000"/>
                <a:lumOff val="6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5E5F8B-A729-46E4-92B0-0E079819BE10}"/>
              </a:ext>
            </a:extLst>
          </p:cNvPr>
          <p:cNvCxnSpPr>
            <a:cxnSpLocks/>
            <a:stCxn id="11" idx="2"/>
          </p:cNvCxnSpPr>
          <p:nvPr/>
        </p:nvCxnSpPr>
        <p:spPr>
          <a:xfrm flipH="1">
            <a:off x="474058" y="1609855"/>
            <a:ext cx="1464532" cy="1637198"/>
          </a:xfrm>
          <a:prstGeom prst="straightConnector1">
            <a:avLst/>
          </a:prstGeom>
          <a:ln w="3810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579C62-6BFF-49B6-A574-9FAFC7B67DAD}"/>
              </a:ext>
            </a:extLst>
          </p:cNvPr>
          <p:cNvSpPr txBox="1"/>
          <p:nvPr/>
        </p:nvSpPr>
        <p:spPr>
          <a:xfrm>
            <a:off x="539128" y="1271301"/>
            <a:ext cx="2798923" cy="338554"/>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Beginning of time to 1848 ~ 1”</a:t>
            </a:r>
          </a:p>
        </p:txBody>
      </p:sp>
      <p:cxnSp>
        <p:nvCxnSpPr>
          <p:cNvPr id="13" name="Straight Arrow Connector 12">
            <a:extLst>
              <a:ext uri="{FF2B5EF4-FFF2-40B4-BE49-F238E27FC236}">
                <a16:creationId xmlns:a16="http://schemas.microsoft.com/office/drawing/2014/main" id="{6C9F69E3-96D1-4E9D-917B-BF1B3DE16700}"/>
              </a:ext>
            </a:extLst>
          </p:cNvPr>
          <p:cNvCxnSpPr>
            <a:cxnSpLocks/>
          </p:cNvCxnSpPr>
          <p:nvPr/>
        </p:nvCxnSpPr>
        <p:spPr>
          <a:xfrm flipH="1" flipV="1">
            <a:off x="488248" y="3981846"/>
            <a:ext cx="948666" cy="1169463"/>
          </a:xfrm>
          <a:prstGeom prst="straightConnector1">
            <a:avLst/>
          </a:prstGeom>
          <a:ln w="3810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4AD7C65-B83E-4363-A2B8-4A1451A1E1F4}"/>
              </a:ext>
            </a:extLst>
          </p:cNvPr>
          <p:cNvSpPr txBox="1"/>
          <p:nvPr/>
        </p:nvSpPr>
        <p:spPr>
          <a:xfrm>
            <a:off x="655836" y="5160810"/>
            <a:ext cx="1585921" cy="338554"/>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1848-1948 ~ 3”</a:t>
            </a:r>
          </a:p>
        </p:txBody>
      </p:sp>
      <p:cxnSp>
        <p:nvCxnSpPr>
          <p:cNvPr id="18" name="Straight Arrow Connector 17">
            <a:extLst>
              <a:ext uri="{FF2B5EF4-FFF2-40B4-BE49-F238E27FC236}">
                <a16:creationId xmlns:a16="http://schemas.microsoft.com/office/drawing/2014/main" id="{37F7B6D7-5030-468B-A173-56C6C9926D45}"/>
              </a:ext>
            </a:extLst>
          </p:cNvPr>
          <p:cNvCxnSpPr>
            <a:cxnSpLocks/>
            <a:stCxn id="19" idx="2"/>
            <a:endCxn id="2" idx="0"/>
          </p:cNvCxnSpPr>
          <p:nvPr/>
        </p:nvCxnSpPr>
        <p:spPr>
          <a:xfrm flipH="1">
            <a:off x="4591589" y="1609856"/>
            <a:ext cx="859565" cy="1720031"/>
          </a:xfrm>
          <a:prstGeom prst="straightConnector1">
            <a:avLst/>
          </a:prstGeom>
          <a:ln w="3810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8DC152-DF23-48F3-9E02-61200C2CD6BC}"/>
              </a:ext>
            </a:extLst>
          </p:cNvPr>
          <p:cNvSpPr txBox="1"/>
          <p:nvPr/>
        </p:nvSpPr>
        <p:spPr>
          <a:xfrm>
            <a:off x="4349109" y="1271302"/>
            <a:ext cx="2204090" cy="338554"/>
          </a:xfrm>
          <a:prstGeom prst="rect">
            <a:avLst/>
          </a:prstGeom>
          <a:solidFill>
            <a:schemeClr val="bg1"/>
          </a:solidFill>
          <a:ln w="12700">
            <a:noFill/>
          </a:ln>
        </p:spPr>
        <p:txBody>
          <a:bodyPr wrap="square" rtlCol="0">
            <a:spAutoFit/>
          </a:bodyPr>
          <a:lstStyle/>
          <a:p>
            <a:pPr algn="ctr"/>
            <a:r>
              <a:rPr lang="en-US" sz="1600" b="1" dirty="0">
                <a:solidFill>
                  <a:schemeClr val="accent2">
                    <a:lumMod val="50000"/>
                  </a:schemeClr>
                </a:solidFill>
              </a:rPr>
              <a:t>1948-1988 ~ over 650’</a:t>
            </a:r>
          </a:p>
        </p:txBody>
      </p:sp>
      <p:sp>
        <p:nvSpPr>
          <p:cNvPr id="23" name="TextBox 22">
            <a:extLst>
              <a:ext uri="{FF2B5EF4-FFF2-40B4-BE49-F238E27FC236}">
                <a16:creationId xmlns:a16="http://schemas.microsoft.com/office/drawing/2014/main" id="{78F54654-CCE4-46F7-8678-814E24C489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4453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6" name="TextBox 5">
            <a:extLst>
              <a:ext uri="{FF2B5EF4-FFF2-40B4-BE49-F238E27FC236}">
                <a16:creationId xmlns:a16="http://schemas.microsoft.com/office/drawing/2014/main" id="{B16507C0-A2BE-46F8-9B81-F16EA7B3E74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68967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120F25-A4C8-4518-B3F7-F0A01942653C}"/>
              </a:ext>
            </a:extLst>
          </p:cNvPr>
          <p:cNvSpPr/>
          <p:nvPr/>
        </p:nvSpPr>
        <p:spPr>
          <a:xfrm>
            <a:off x="457200" y="3328897"/>
            <a:ext cx="8232587" cy="71002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B11020D-257B-465F-BE94-A349C5EE20BA}"/>
              </a:ext>
            </a:extLst>
          </p:cNvPr>
          <p:cNvSpPr/>
          <p:nvPr/>
        </p:nvSpPr>
        <p:spPr>
          <a:xfrm>
            <a:off x="4524702" y="3331762"/>
            <a:ext cx="3939833" cy="6944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E9F2E4-1C73-4E8C-BFB3-FD0093ED6E1D}"/>
              </a:ext>
            </a:extLst>
          </p:cNvPr>
          <p:cNvSpPr/>
          <p:nvPr/>
        </p:nvSpPr>
        <p:spPr>
          <a:xfrm>
            <a:off x="8529145" y="3334649"/>
            <a:ext cx="143231" cy="685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C18778D8-2022-4A16-BAF9-18DE6F5C593A}"/>
              </a:ext>
            </a:extLst>
          </p:cNvPr>
          <p:cNvCxnSpPr>
            <a:cxnSpLocks/>
          </p:cNvCxnSpPr>
          <p:nvPr/>
        </p:nvCxnSpPr>
        <p:spPr>
          <a:xfrm rot="5400000">
            <a:off x="4691105" y="3683917"/>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FFF10C-ED81-4223-BCDB-2202BCA2764F}"/>
              </a:ext>
            </a:extLst>
          </p:cNvPr>
          <p:cNvCxnSpPr>
            <a:cxnSpLocks/>
          </p:cNvCxnSpPr>
          <p:nvPr/>
        </p:nvCxnSpPr>
        <p:spPr>
          <a:xfrm rot="5400000">
            <a:off x="5838334" y="3683915"/>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2ED7BA1-5631-4FDA-8BF9-A2055341D71D}"/>
              </a:ext>
            </a:extLst>
          </p:cNvPr>
          <p:cNvCxnSpPr>
            <a:cxnSpLocks/>
          </p:cNvCxnSpPr>
          <p:nvPr/>
        </p:nvCxnSpPr>
        <p:spPr>
          <a:xfrm rot="5400000">
            <a:off x="6985563" y="3683916"/>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300FD4E-BC23-4B68-9957-8F609DD365D1}"/>
              </a:ext>
            </a:extLst>
          </p:cNvPr>
          <p:cNvCxnSpPr>
            <a:cxnSpLocks/>
          </p:cNvCxnSpPr>
          <p:nvPr/>
        </p:nvCxnSpPr>
        <p:spPr>
          <a:xfrm rot="5400000">
            <a:off x="8132793" y="3683915"/>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23" name="TextBox 22">
            <a:extLst>
              <a:ext uri="{FF2B5EF4-FFF2-40B4-BE49-F238E27FC236}">
                <a16:creationId xmlns:a16="http://schemas.microsoft.com/office/drawing/2014/main" id="{78F54654-CCE4-46F7-8678-814E24C489FF}"/>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
        <p:nvSpPr>
          <p:cNvPr id="41" name="TextBox 40">
            <a:extLst>
              <a:ext uri="{FF2B5EF4-FFF2-40B4-BE49-F238E27FC236}">
                <a16:creationId xmlns:a16="http://schemas.microsoft.com/office/drawing/2014/main" id="{7A738396-2A90-4EED-BEBE-F1D038C4F656}"/>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2" name="TextBox 41">
            <a:extLst>
              <a:ext uri="{FF2B5EF4-FFF2-40B4-BE49-F238E27FC236}">
                <a16:creationId xmlns:a16="http://schemas.microsoft.com/office/drawing/2014/main" id="{66FFD03F-318F-45A2-93E5-CCD94D195C1D}"/>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cxnSp>
        <p:nvCxnSpPr>
          <p:cNvPr id="63" name="Straight Arrow Connector 62">
            <a:extLst>
              <a:ext uri="{FF2B5EF4-FFF2-40B4-BE49-F238E27FC236}">
                <a16:creationId xmlns:a16="http://schemas.microsoft.com/office/drawing/2014/main" id="{FA4A23EB-CAA0-45BA-AB28-16A9663F5376}"/>
              </a:ext>
            </a:extLst>
          </p:cNvPr>
          <p:cNvCxnSpPr>
            <a:cxnSpLocks/>
          </p:cNvCxnSpPr>
          <p:nvPr/>
        </p:nvCxnSpPr>
        <p:spPr>
          <a:xfrm flipV="1">
            <a:off x="4512974" y="4128197"/>
            <a:ext cx="0" cy="865722"/>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4C7F8A0-8197-470C-8112-50F216117508}"/>
              </a:ext>
            </a:extLst>
          </p:cNvPr>
          <p:cNvCxnSpPr>
            <a:cxnSpLocks/>
            <a:stCxn id="79" idx="0"/>
          </p:cNvCxnSpPr>
          <p:nvPr/>
        </p:nvCxnSpPr>
        <p:spPr>
          <a:xfrm flipV="1">
            <a:off x="7496554" y="4147671"/>
            <a:ext cx="1049799" cy="764102"/>
          </a:xfrm>
          <a:prstGeom prst="straightConnector1">
            <a:avLst/>
          </a:prstGeom>
          <a:ln w="57150">
            <a:solidFill>
              <a:schemeClr val="bg1">
                <a:lumMod val="85000"/>
              </a:schemeClr>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2E57DAA-68D5-4540-B622-56980F46826E}"/>
              </a:ext>
            </a:extLst>
          </p:cNvPr>
          <p:cNvSpPr txBox="1"/>
          <p:nvPr/>
        </p:nvSpPr>
        <p:spPr>
          <a:xfrm>
            <a:off x="1410152" y="1491139"/>
            <a:ext cx="2134093" cy="1015663"/>
          </a:xfrm>
          <a:prstGeom prst="rect">
            <a:avLst/>
          </a:prstGeom>
          <a:solidFill>
            <a:schemeClr val="bg1"/>
          </a:solidFill>
          <a:ln w="12700">
            <a:noFill/>
          </a:ln>
        </p:spPr>
        <p:txBody>
          <a:bodyPr wrap="square" rtlCol="0">
            <a:spAutoFit/>
          </a:bodyPr>
          <a:lstStyle/>
          <a:p>
            <a:pPr algn="ctr"/>
            <a:r>
              <a:rPr lang="en-US" sz="2000" b="1" dirty="0">
                <a:solidFill>
                  <a:schemeClr val="accent2">
                    <a:lumMod val="50000"/>
                  </a:schemeClr>
                </a:solidFill>
              </a:rPr>
              <a:t>3 ½ years</a:t>
            </a:r>
          </a:p>
          <a:p>
            <a:pPr algn="ctr"/>
            <a:r>
              <a:rPr lang="en-US" sz="2000" b="1" dirty="0">
                <a:solidFill>
                  <a:schemeClr val="accent2">
                    <a:lumMod val="50000"/>
                  </a:schemeClr>
                </a:solidFill>
              </a:rPr>
              <a:t>42 months</a:t>
            </a:r>
          </a:p>
          <a:p>
            <a:pPr algn="ctr"/>
            <a:r>
              <a:rPr lang="en-US" sz="2000" b="1" dirty="0">
                <a:solidFill>
                  <a:schemeClr val="accent2">
                    <a:lumMod val="50000"/>
                  </a:schemeClr>
                </a:solidFill>
              </a:rPr>
              <a:t>1260 days</a:t>
            </a:r>
          </a:p>
        </p:txBody>
      </p:sp>
      <p:sp>
        <p:nvSpPr>
          <p:cNvPr id="72" name="TextBox 71">
            <a:extLst>
              <a:ext uri="{FF2B5EF4-FFF2-40B4-BE49-F238E27FC236}">
                <a16:creationId xmlns:a16="http://schemas.microsoft.com/office/drawing/2014/main" id="{1C1FCCFA-8DB7-4D59-BF39-9A99F5474414}"/>
              </a:ext>
            </a:extLst>
          </p:cNvPr>
          <p:cNvSpPr txBox="1"/>
          <p:nvPr/>
        </p:nvSpPr>
        <p:spPr>
          <a:xfrm>
            <a:off x="5290795" y="1486077"/>
            <a:ext cx="2318259" cy="1015663"/>
          </a:xfrm>
          <a:prstGeom prst="rect">
            <a:avLst/>
          </a:prstGeom>
          <a:solidFill>
            <a:schemeClr val="bg1"/>
          </a:solidFill>
          <a:ln w="12700">
            <a:noFill/>
          </a:ln>
        </p:spPr>
        <p:txBody>
          <a:bodyPr wrap="square" rtlCol="0">
            <a:spAutoFit/>
          </a:bodyPr>
          <a:lstStyle/>
          <a:p>
            <a:pPr algn="ctr"/>
            <a:r>
              <a:rPr lang="en-US" sz="2000" b="1" dirty="0">
                <a:solidFill>
                  <a:schemeClr val="accent2">
                    <a:lumMod val="50000"/>
                  </a:schemeClr>
                </a:solidFill>
              </a:rPr>
              <a:t>3 ½ years</a:t>
            </a:r>
          </a:p>
          <a:p>
            <a:pPr algn="ctr"/>
            <a:r>
              <a:rPr lang="en-US" sz="2000" b="1" dirty="0">
                <a:solidFill>
                  <a:schemeClr val="accent2">
                    <a:lumMod val="50000"/>
                  </a:schemeClr>
                </a:solidFill>
              </a:rPr>
              <a:t>42 months</a:t>
            </a:r>
          </a:p>
          <a:p>
            <a:pPr algn="ctr"/>
            <a:r>
              <a:rPr lang="en-US" sz="2000" b="1" dirty="0">
                <a:solidFill>
                  <a:schemeClr val="accent2">
                    <a:lumMod val="50000"/>
                  </a:schemeClr>
                </a:solidFill>
              </a:rPr>
              <a:t>1260 days</a:t>
            </a:r>
          </a:p>
        </p:txBody>
      </p:sp>
      <p:sp>
        <p:nvSpPr>
          <p:cNvPr id="78" name="TextBox 77">
            <a:extLst>
              <a:ext uri="{FF2B5EF4-FFF2-40B4-BE49-F238E27FC236}">
                <a16:creationId xmlns:a16="http://schemas.microsoft.com/office/drawing/2014/main" id="{78F79ECB-3F3F-405A-AD12-98B1B49DEF4F}"/>
              </a:ext>
            </a:extLst>
          </p:cNvPr>
          <p:cNvSpPr txBox="1"/>
          <p:nvPr/>
        </p:nvSpPr>
        <p:spPr>
          <a:xfrm>
            <a:off x="3090337" y="5034183"/>
            <a:ext cx="2809407" cy="830997"/>
          </a:xfrm>
          <a:prstGeom prst="rect">
            <a:avLst/>
          </a:prstGeom>
          <a:solidFill>
            <a:schemeClr val="bg1"/>
          </a:solidFill>
          <a:ln w="12700">
            <a:noFill/>
          </a:ln>
        </p:spPr>
        <p:txBody>
          <a:bodyPr wrap="square" rtlCol="0">
            <a:spAutoFit/>
          </a:bodyPr>
          <a:lstStyle/>
          <a:p>
            <a:pPr algn="ctr"/>
            <a:r>
              <a:rPr lang="en-US" sz="2400" b="1" dirty="0">
                <a:solidFill>
                  <a:schemeClr val="accent2">
                    <a:lumMod val="50000"/>
                  </a:schemeClr>
                </a:solidFill>
              </a:rPr>
              <a:t>Abomination of Desolation</a:t>
            </a:r>
          </a:p>
        </p:txBody>
      </p:sp>
      <p:sp>
        <p:nvSpPr>
          <p:cNvPr id="79" name="TextBox 78">
            <a:extLst>
              <a:ext uri="{FF2B5EF4-FFF2-40B4-BE49-F238E27FC236}">
                <a16:creationId xmlns:a16="http://schemas.microsoft.com/office/drawing/2014/main" id="{56456223-96E6-43C5-8419-562DF91F8A0D}"/>
              </a:ext>
            </a:extLst>
          </p:cNvPr>
          <p:cNvSpPr txBox="1"/>
          <p:nvPr/>
        </p:nvSpPr>
        <p:spPr>
          <a:xfrm>
            <a:off x="6378624" y="4911773"/>
            <a:ext cx="2235860" cy="1015663"/>
          </a:xfrm>
          <a:prstGeom prst="rect">
            <a:avLst/>
          </a:prstGeom>
          <a:solidFill>
            <a:schemeClr val="bg1"/>
          </a:solidFill>
          <a:ln w="12700">
            <a:noFill/>
          </a:ln>
        </p:spPr>
        <p:txBody>
          <a:bodyPr wrap="square" rtlCol="0">
            <a:spAutoFit/>
          </a:bodyPr>
          <a:lstStyle/>
          <a:p>
            <a:pPr algn="ctr"/>
            <a:r>
              <a:rPr lang="en-US" sz="2000" b="1" dirty="0">
                <a:solidFill>
                  <a:schemeClr val="accent2">
                    <a:lumMod val="50000"/>
                  </a:schemeClr>
                </a:solidFill>
              </a:rPr>
              <a:t>Sheep and Goats Judgment</a:t>
            </a:r>
          </a:p>
          <a:p>
            <a:pPr algn="ctr"/>
            <a:r>
              <a:rPr lang="en-US" sz="2000" b="1" dirty="0">
                <a:solidFill>
                  <a:schemeClr val="accent2">
                    <a:lumMod val="50000"/>
                  </a:schemeClr>
                </a:solidFill>
              </a:rPr>
              <a:t>(Matt. 25:21-46)</a:t>
            </a:r>
          </a:p>
        </p:txBody>
      </p:sp>
      <p:sp>
        <p:nvSpPr>
          <p:cNvPr id="87" name="Rectangle 86">
            <a:extLst>
              <a:ext uri="{FF2B5EF4-FFF2-40B4-BE49-F238E27FC236}">
                <a16:creationId xmlns:a16="http://schemas.microsoft.com/office/drawing/2014/main" id="{5E0C8E9C-D68A-45AF-84F9-218F4509D1A0}"/>
              </a:ext>
            </a:extLst>
          </p:cNvPr>
          <p:cNvSpPr/>
          <p:nvPr/>
        </p:nvSpPr>
        <p:spPr>
          <a:xfrm>
            <a:off x="479953" y="3327736"/>
            <a:ext cx="3993102" cy="70893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Brace 11">
            <a:extLst>
              <a:ext uri="{FF2B5EF4-FFF2-40B4-BE49-F238E27FC236}">
                <a16:creationId xmlns:a16="http://schemas.microsoft.com/office/drawing/2014/main" id="{D89C98EC-4B8F-4701-AF8C-CE11B48BCFA2}"/>
              </a:ext>
            </a:extLst>
          </p:cNvPr>
          <p:cNvSpPr/>
          <p:nvPr/>
        </p:nvSpPr>
        <p:spPr>
          <a:xfrm rot="16200000">
            <a:off x="2303929" y="989107"/>
            <a:ext cx="370542" cy="3998258"/>
          </a:xfrm>
          <a:prstGeom prst="rightBrace">
            <a:avLst/>
          </a:prstGeom>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Right Brace 90">
            <a:extLst>
              <a:ext uri="{FF2B5EF4-FFF2-40B4-BE49-F238E27FC236}">
                <a16:creationId xmlns:a16="http://schemas.microsoft.com/office/drawing/2014/main" id="{6BD415AA-5202-471F-86C7-C0450496E95E}"/>
              </a:ext>
            </a:extLst>
          </p:cNvPr>
          <p:cNvSpPr/>
          <p:nvPr/>
        </p:nvSpPr>
        <p:spPr>
          <a:xfrm rot="16200000">
            <a:off x="6302979" y="999458"/>
            <a:ext cx="360330" cy="3985283"/>
          </a:xfrm>
          <a:prstGeom prst="rightBrace">
            <a:avLst/>
          </a:prstGeom>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71B9928B-D166-4C3F-9A2E-10C0FDAD7948}"/>
              </a:ext>
            </a:extLst>
          </p:cNvPr>
          <p:cNvCxnSpPr>
            <a:cxnSpLocks/>
          </p:cNvCxnSpPr>
          <p:nvPr/>
        </p:nvCxnSpPr>
        <p:spPr>
          <a:xfrm rot="5400000">
            <a:off x="4145017" y="3683563"/>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5F525DE-E5C3-44E1-A6C1-D7A08A08153D}"/>
              </a:ext>
            </a:extLst>
          </p:cNvPr>
          <p:cNvSpPr txBox="1"/>
          <p:nvPr/>
        </p:nvSpPr>
        <p:spPr>
          <a:xfrm>
            <a:off x="4809309" y="3487167"/>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4</a:t>
            </a:r>
          </a:p>
        </p:txBody>
      </p:sp>
      <p:sp>
        <p:nvSpPr>
          <p:cNvPr id="88" name="TextBox 87">
            <a:extLst>
              <a:ext uri="{FF2B5EF4-FFF2-40B4-BE49-F238E27FC236}">
                <a16:creationId xmlns:a16="http://schemas.microsoft.com/office/drawing/2014/main" id="{31E392D0-897D-4B2E-B21C-4E3CF922B79E}"/>
              </a:ext>
            </a:extLst>
          </p:cNvPr>
          <p:cNvSpPr txBox="1"/>
          <p:nvPr/>
        </p:nvSpPr>
        <p:spPr>
          <a:xfrm>
            <a:off x="7093977" y="3484180"/>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6</a:t>
            </a:r>
          </a:p>
        </p:txBody>
      </p:sp>
      <p:sp>
        <p:nvSpPr>
          <p:cNvPr id="89" name="TextBox 88">
            <a:extLst>
              <a:ext uri="{FF2B5EF4-FFF2-40B4-BE49-F238E27FC236}">
                <a16:creationId xmlns:a16="http://schemas.microsoft.com/office/drawing/2014/main" id="{602B35DE-FB08-462D-BF99-7DBC580AF238}"/>
              </a:ext>
            </a:extLst>
          </p:cNvPr>
          <p:cNvSpPr txBox="1"/>
          <p:nvPr/>
        </p:nvSpPr>
        <p:spPr>
          <a:xfrm>
            <a:off x="8218894" y="3484181"/>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7</a:t>
            </a:r>
          </a:p>
        </p:txBody>
      </p:sp>
      <p:sp>
        <p:nvSpPr>
          <p:cNvPr id="90" name="TextBox 89">
            <a:extLst>
              <a:ext uri="{FF2B5EF4-FFF2-40B4-BE49-F238E27FC236}">
                <a16:creationId xmlns:a16="http://schemas.microsoft.com/office/drawing/2014/main" id="{9F018EA6-66FF-4AED-A447-2EFFE9A22C55}"/>
              </a:ext>
            </a:extLst>
          </p:cNvPr>
          <p:cNvSpPr txBox="1"/>
          <p:nvPr/>
        </p:nvSpPr>
        <p:spPr>
          <a:xfrm>
            <a:off x="5948834" y="3486211"/>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a:t>
            </a:r>
          </a:p>
        </p:txBody>
      </p:sp>
      <p:cxnSp>
        <p:nvCxnSpPr>
          <p:cNvPr id="43" name="Straight Connector 42">
            <a:extLst>
              <a:ext uri="{FF2B5EF4-FFF2-40B4-BE49-F238E27FC236}">
                <a16:creationId xmlns:a16="http://schemas.microsoft.com/office/drawing/2014/main" id="{04E9044F-6D69-498F-A756-946C33980453}"/>
              </a:ext>
            </a:extLst>
          </p:cNvPr>
          <p:cNvCxnSpPr>
            <a:cxnSpLocks/>
          </p:cNvCxnSpPr>
          <p:nvPr/>
        </p:nvCxnSpPr>
        <p:spPr>
          <a:xfrm rot="5400000">
            <a:off x="1249417" y="3683917"/>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D900EA-4DAB-405B-86B0-A3AB8F53F720}"/>
              </a:ext>
            </a:extLst>
          </p:cNvPr>
          <p:cNvCxnSpPr>
            <a:cxnSpLocks/>
          </p:cNvCxnSpPr>
          <p:nvPr/>
        </p:nvCxnSpPr>
        <p:spPr>
          <a:xfrm rot="5400000">
            <a:off x="2396646" y="3683918"/>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229C04-33D6-46B3-AE5B-9D1E0DAD302C}"/>
              </a:ext>
            </a:extLst>
          </p:cNvPr>
          <p:cNvCxnSpPr>
            <a:cxnSpLocks/>
          </p:cNvCxnSpPr>
          <p:nvPr/>
        </p:nvCxnSpPr>
        <p:spPr>
          <a:xfrm rot="5400000">
            <a:off x="3543875" y="3683918"/>
            <a:ext cx="710023"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5715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B5885DF-26C6-4D88-A252-25E568958D85}"/>
              </a:ext>
            </a:extLst>
          </p:cNvPr>
          <p:cNvSpPr txBox="1"/>
          <p:nvPr/>
        </p:nvSpPr>
        <p:spPr>
          <a:xfrm>
            <a:off x="3660488" y="3487166"/>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a:t>
            </a:r>
          </a:p>
        </p:txBody>
      </p:sp>
      <p:sp>
        <p:nvSpPr>
          <p:cNvPr id="80" name="TextBox 79">
            <a:extLst>
              <a:ext uri="{FF2B5EF4-FFF2-40B4-BE49-F238E27FC236}">
                <a16:creationId xmlns:a16="http://schemas.microsoft.com/office/drawing/2014/main" id="{5B2D927D-06FB-4800-B41E-D6B137601B22}"/>
              </a:ext>
            </a:extLst>
          </p:cNvPr>
          <p:cNvSpPr txBox="1"/>
          <p:nvPr/>
        </p:nvSpPr>
        <p:spPr>
          <a:xfrm>
            <a:off x="1357933" y="3495152"/>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a:t>
            </a:r>
          </a:p>
        </p:txBody>
      </p:sp>
      <p:sp>
        <p:nvSpPr>
          <p:cNvPr id="81" name="TextBox 80">
            <a:extLst>
              <a:ext uri="{FF2B5EF4-FFF2-40B4-BE49-F238E27FC236}">
                <a16:creationId xmlns:a16="http://schemas.microsoft.com/office/drawing/2014/main" id="{A6499907-37B6-4FDD-AFE5-848914F9AF73}"/>
              </a:ext>
            </a:extLst>
          </p:cNvPr>
          <p:cNvSpPr txBox="1"/>
          <p:nvPr/>
        </p:nvSpPr>
        <p:spPr>
          <a:xfrm>
            <a:off x="2491441" y="3489197"/>
            <a:ext cx="517060"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a:t>
            </a:r>
          </a:p>
        </p:txBody>
      </p:sp>
    </p:spTree>
    <p:extLst>
      <p:ext uri="{BB962C8B-B14F-4D97-AF65-F5344CB8AC3E}">
        <p14:creationId xmlns:p14="http://schemas.microsoft.com/office/powerpoint/2010/main" val="17253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down)">
                                      <p:cBhvr>
                                        <p:cTn id="57" dur="500"/>
                                        <p:tgtEl>
                                          <p:spTgt spid="63"/>
                                        </p:tgtEl>
                                      </p:cBhvr>
                                    </p:animEffect>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wipe(down)">
                                      <p:cBhvr>
                                        <p:cTn id="61" dur="500"/>
                                        <p:tgtEl>
                                          <p:spTgt spid="9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wipe(left)">
                                      <p:cBhvr>
                                        <p:cTn id="77" dur="500"/>
                                        <p:tgtEl>
                                          <p:spTgt spid="93"/>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wipe(down)">
                                      <p:cBhvr>
                                        <p:cTn id="81" dur="500"/>
                                        <p:tgtEl>
                                          <p:spTgt spid="91"/>
                                        </p:tgtEl>
                                      </p:cBhvr>
                                    </p:animEffect>
                                  </p:childTnLst>
                                </p:cTn>
                              </p:par>
                            </p:childTnLst>
                          </p:cTn>
                        </p:par>
                        <p:par>
                          <p:cTn id="82" fill="hold">
                            <p:stCondLst>
                              <p:cond delay="2000"/>
                            </p:stCondLst>
                            <p:childTnLst>
                              <p:par>
                                <p:cTn id="83" presetID="10" presetClass="entr" presetSubtype="0"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wipe(left)">
                                      <p:cBhvr>
                                        <p:cTn id="90" dur="500"/>
                                        <p:tgtEl>
                                          <p:spTgt spid="94"/>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fade">
                                      <p:cBhvr>
                                        <p:cTn id="94" dur="500"/>
                                        <p:tgtEl>
                                          <p:spTgt spid="79"/>
                                        </p:tgtEl>
                                      </p:cBhvr>
                                    </p:animEffect>
                                  </p:childTnLst>
                                </p:cTn>
                              </p:par>
                            </p:childTnLst>
                          </p:cTn>
                        </p:par>
                        <p:par>
                          <p:cTn id="95" fill="hold">
                            <p:stCondLst>
                              <p:cond delay="1000"/>
                            </p:stCondLst>
                            <p:childTnLst>
                              <p:par>
                                <p:cTn id="96" presetID="2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down)">
                                      <p:cBhvr>
                                        <p:cTn id="9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3" grpId="0" animBg="1"/>
      <p:bldP spid="94" grpId="0" animBg="1"/>
      <p:bldP spid="67" grpId="0" animBg="1"/>
      <p:bldP spid="72" grpId="0" animBg="1"/>
      <p:bldP spid="78" grpId="0" animBg="1"/>
      <p:bldP spid="79" grpId="0" animBg="1"/>
      <p:bldP spid="87" grpId="0" animBg="1"/>
      <p:bldP spid="12" grpId="0" animBg="1"/>
      <p:bldP spid="91" grpId="0" animBg="1"/>
      <p:bldP spid="51" grpId="0" animBg="1"/>
      <p:bldP spid="88" grpId="0" animBg="1"/>
      <p:bldP spid="89" grpId="0" animBg="1"/>
      <p:bldP spid="90" grpId="0" animBg="1"/>
      <p:bldP spid="50" grpId="0" animBg="1"/>
      <p:bldP spid="80" grpId="0" animBg="1"/>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3AF5CEEC-4852-4FAE-B745-D07E486D8625}"/>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6" name="TextBox 5">
            <a:extLst>
              <a:ext uri="{FF2B5EF4-FFF2-40B4-BE49-F238E27FC236}">
                <a16:creationId xmlns:a16="http://schemas.microsoft.com/office/drawing/2014/main" id="{B16507C0-A2BE-46F8-9B81-F16EA7B3E74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8820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448056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Antiochus IV                     </a:t>
            </a:r>
            <a:r>
              <a:rPr lang="en-US" sz="3200" dirty="0">
                <a:solidFill>
                  <a:schemeClr val="bg1"/>
                </a:solidFill>
                <a:effectLst>
                  <a:outerShdw blurRad="38100" dist="38100" dir="2700000" algn="tl">
                    <a:srgbClr val="000000">
                      <a:alpha val="43137"/>
                    </a:srgbClr>
                  </a:outerShdw>
                </a:effectLst>
              </a:rPr>
              <a:t>~</a:t>
            </a:r>
            <a:endParaRPr lang="en-US" sz="4800" i="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1452964"/>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rPr>
              <a:t> </a:t>
            </a:r>
            <a:r>
              <a:rPr lang="en-US" sz="3200" dirty="0">
                <a:solidFill>
                  <a:srgbClr val="FFFF00"/>
                </a:solidFill>
              </a:rPr>
              <a:t>intrigue</a:t>
            </a:r>
            <a:r>
              <a:rPr lang="en-US" sz="3200" dirty="0">
                <a:solidFill>
                  <a:schemeClr val="bg1"/>
                </a:solidFill>
              </a:rPr>
              <a:t> ~ literally, </a:t>
            </a:r>
            <a:r>
              <a:rPr lang="en-US" sz="3200" i="1" dirty="0">
                <a:solidFill>
                  <a:schemeClr val="bg1"/>
                </a:solidFill>
              </a:rPr>
              <a:t>slippery</a:t>
            </a:r>
            <a:endParaRPr lang="en-US" sz="3200" dirty="0">
              <a:solidFill>
                <a:schemeClr val="bg1"/>
              </a:solidFill>
            </a:endParaRPr>
          </a:p>
        </p:txBody>
      </p:sp>
      <p:sp>
        <p:nvSpPr>
          <p:cNvPr id="3" name="TextBox 2">
            <a:extLst>
              <a:ext uri="{FF2B5EF4-FFF2-40B4-BE49-F238E27FC236}">
                <a16:creationId xmlns:a16="http://schemas.microsoft.com/office/drawing/2014/main" id="{A6105A2B-65DC-45AF-847C-B809D03E72BD}"/>
              </a:ext>
            </a:extLst>
          </p:cNvPr>
          <p:cNvSpPr txBox="1"/>
          <p:nvPr/>
        </p:nvSpPr>
        <p:spPr>
          <a:xfrm>
            <a:off x="4754878" y="936567"/>
            <a:ext cx="3020291" cy="584775"/>
          </a:xfrm>
          <a:prstGeom prst="rect">
            <a:avLst/>
          </a:prstGeom>
          <a:noFill/>
        </p:spPr>
        <p:txBody>
          <a:bodyPr wrap="square" rtlCol="0">
            <a:spAutoFit/>
          </a:bodyPr>
          <a:lstStyle/>
          <a:p>
            <a:r>
              <a:rPr lang="en-US" sz="3200" i="1" dirty="0">
                <a:solidFill>
                  <a:schemeClr val="bg1"/>
                </a:solidFill>
                <a:effectLst>
                  <a:outerShdw blurRad="38100" dist="38100" dir="2700000" algn="tl">
                    <a:srgbClr val="000000">
                      <a:alpha val="43137"/>
                    </a:srgbClr>
                  </a:outerShdw>
                </a:effectLst>
              </a:rPr>
              <a:t>God manifested</a:t>
            </a:r>
            <a:endParaRPr lang="en-US" sz="3200" dirty="0"/>
          </a:p>
        </p:txBody>
      </p:sp>
      <p:sp>
        <p:nvSpPr>
          <p:cNvPr id="9" name="TextBox 8">
            <a:extLst>
              <a:ext uri="{FF2B5EF4-FFF2-40B4-BE49-F238E27FC236}">
                <a16:creationId xmlns:a16="http://schemas.microsoft.com/office/drawing/2014/main" id="{0CBEEF5E-BD4E-44B3-8F0F-203A09C36283}"/>
              </a:ext>
            </a:extLst>
          </p:cNvPr>
          <p:cNvSpPr txBox="1"/>
          <p:nvPr/>
        </p:nvSpPr>
        <p:spPr>
          <a:xfrm>
            <a:off x="4783588" y="928254"/>
            <a:ext cx="1704875" cy="584775"/>
          </a:xfrm>
          <a:prstGeom prst="rect">
            <a:avLst/>
          </a:prstGeom>
          <a:noFill/>
        </p:spPr>
        <p:txBody>
          <a:bodyPr wrap="square" rtlCol="0">
            <a:spAutoFit/>
          </a:bodyPr>
          <a:lstStyle/>
          <a:p>
            <a:r>
              <a:rPr lang="en-US" sz="3200" i="1" dirty="0">
                <a:solidFill>
                  <a:schemeClr val="bg1"/>
                </a:solidFill>
                <a:effectLst>
                  <a:outerShdw blurRad="38100" dist="38100" dir="2700000" algn="tl">
                    <a:srgbClr val="000000">
                      <a:alpha val="43137"/>
                    </a:srgbClr>
                  </a:outerShdw>
                </a:effectLst>
              </a:rPr>
              <a:t>madman</a:t>
            </a:r>
            <a:endParaRPr lang="en-US" sz="3200" dirty="0"/>
          </a:p>
        </p:txBody>
      </p:sp>
      <p:sp>
        <p:nvSpPr>
          <p:cNvPr id="10" name="TextBox 9">
            <a:extLst>
              <a:ext uri="{FF2B5EF4-FFF2-40B4-BE49-F238E27FC236}">
                <a16:creationId xmlns:a16="http://schemas.microsoft.com/office/drawing/2014/main" id="{0F661FD6-DFEF-4F1E-AA28-451B1D76C81B}"/>
              </a:ext>
            </a:extLst>
          </p:cNvPr>
          <p:cNvSpPr txBox="1"/>
          <p:nvPr/>
        </p:nvSpPr>
        <p:spPr>
          <a:xfrm>
            <a:off x="2517991" y="931023"/>
            <a:ext cx="2103886" cy="584775"/>
          </a:xfrm>
          <a:prstGeom prst="rect">
            <a:avLst/>
          </a:prstGeom>
          <a:noFill/>
        </p:spPr>
        <p:txBody>
          <a:bodyPr wrap="square" rtlCol="0">
            <a:spAutoFit/>
          </a:bodyPr>
          <a:lstStyle/>
          <a:p>
            <a:pPr algn="ctr"/>
            <a:r>
              <a:rPr lang="en-US" sz="3200" dirty="0">
                <a:solidFill>
                  <a:srgbClr val="FFFF00"/>
                </a:solidFill>
                <a:effectLst>
                  <a:outerShdw blurRad="38100" dist="38100" dir="2700000" algn="tl">
                    <a:srgbClr val="000000">
                      <a:alpha val="43137"/>
                    </a:srgbClr>
                  </a:outerShdw>
                </a:effectLst>
              </a:rPr>
              <a:t>Epiphanes</a:t>
            </a:r>
            <a:r>
              <a:rPr lang="en-US" sz="3200" i="1" dirty="0">
                <a:solidFill>
                  <a:schemeClr val="bg1"/>
                </a:solidFill>
                <a:effectLst>
                  <a:outerShdw blurRad="38100" dist="38100" dir="2700000" algn="tl">
                    <a:srgbClr val="000000">
                      <a:alpha val="43137"/>
                    </a:srgbClr>
                  </a:outerShdw>
                </a:effectLst>
              </a:rPr>
              <a:t> </a:t>
            </a:r>
            <a:endParaRPr lang="en-US" sz="3200" dirty="0"/>
          </a:p>
        </p:txBody>
      </p:sp>
      <p:sp>
        <p:nvSpPr>
          <p:cNvPr id="11" name="TextBox 10">
            <a:extLst>
              <a:ext uri="{FF2B5EF4-FFF2-40B4-BE49-F238E27FC236}">
                <a16:creationId xmlns:a16="http://schemas.microsoft.com/office/drawing/2014/main" id="{39ED7992-30F9-41CC-A13F-DA554221B4B9}"/>
              </a:ext>
            </a:extLst>
          </p:cNvPr>
          <p:cNvSpPr txBox="1"/>
          <p:nvPr/>
        </p:nvSpPr>
        <p:spPr>
          <a:xfrm>
            <a:off x="2523533" y="933794"/>
            <a:ext cx="2103886" cy="584775"/>
          </a:xfrm>
          <a:prstGeom prst="rect">
            <a:avLst/>
          </a:prstGeom>
          <a:noFill/>
        </p:spPr>
        <p:txBody>
          <a:bodyPr wrap="square" rtlCol="0">
            <a:spAutoFit/>
          </a:bodyPr>
          <a:lstStyle/>
          <a:p>
            <a:pPr algn="ctr"/>
            <a:r>
              <a:rPr lang="en-US" sz="3200" dirty="0" err="1">
                <a:solidFill>
                  <a:srgbClr val="FFFF00"/>
                </a:solidFill>
                <a:effectLst>
                  <a:outerShdw blurRad="38100" dist="38100" dir="2700000" algn="tl">
                    <a:srgbClr val="000000">
                      <a:alpha val="43137"/>
                    </a:srgbClr>
                  </a:outerShdw>
                </a:effectLst>
              </a:rPr>
              <a:t>Epimanes</a:t>
            </a:r>
            <a:r>
              <a:rPr lang="en-US" sz="3200" i="1" dirty="0">
                <a:solidFill>
                  <a:schemeClr val="bg1"/>
                </a:solidFill>
                <a:effectLst>
                  <a:outerShdw blurRad="38100" dist="38100" dir="2700000" algn="tl">
                    <a:srgbClr val="000000">
                      <a:alpha val="43137"/>
                    </a:srgbClr>
                  </a:outerShdw>
                </a:effectLst>
              </a:rPr>
              <a:t> </a:t>
            </a:r>
            <a:endParaRPr lang="en-US" sz="3200" dirty="0"/>
          </a:p>
        </p:txBody>
      </p:sp>
      <p:sp>
        <p:nvSpPr>
          <p:cNvPr id="12" name="TextBox 11">
            <a:extLst>
              <a:ext uri="{FF2B5EF4-FFF2-40B4-BE49-F238E27FC236}">
                <a16:creationId xmlns:a16="http://schemas.microsoft.com/office/drawing/2014/main" id="{8BD3EF65-1363-486C-9410-C04815334C24}"/>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11262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grpId="1" nodeType="clickEffect">
                                  <p:stCondLst>
                                    <p:cond delay="0"/>
                                  </p:stCondLst>
                                  <p:iterate type="lt">
                                    <p:tmPct val="10000"/>
                                  </p:iterate>
                                  <p:childTnLst>
                                    <p:animEffect transition="out" filter="fade">
                                      <p:cBhvr>
                                        <p:cTn id="17" dur="500"/>
                                        <p:tgtEl>
                                          <p:spTgt spid="10"/>
                                        </p:tgtEl>
                                      </p:cBhvr>
                                    </p:animEffect>
                                    <p:anim calcmode="lin" valueType="num">
                                      <p:cBhvr>
                                        <p:cTn id="18"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strVal val="ppt_h"/>
                                          </p:val>
                                        </p:tav>
                                      </p:tavLst>
                                    </p:anim>
                                    <p:set>
                                      <p:cBhvr>
                                        <p:cTn id="20" dur="1" fill="hold">
                                          <p:stCondLst>
                                            <p:cond delay="499"/>
                                          </p:stCondLst>
                                        </p:cTn>
                                        <p:tgtEl>
                                          <p:spTgt spid="10"/>
                                        </p:tgtEl>
                                        <p:attrNameLst>
                                          <p:attrName>style.visibility</p:attrName>
                                        </p:attrNameLst>
                                      </p:cBhvr>
                                      <p:to>
                                        <p:strVal val="hidden"/>
                                      </p:to>
                                    </p:set>
                                  </p:childTnLst>
                                </p:cTn>
                              </p:par>
                              <p:par>
                                <p:cTn id="21" presetID="45" presetClass="entr" presetSubtype="0" fill="hold" grpId="0" nodeType="withEffect">
                                  <p:stCondLst>
                                    <p:cond delay="25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ppt_w</p:attrName>
                                        </p:attrNameLst>
                                      </p:cBhvr>
                                      <p:tavLst>
                                        <p:tav tm="0" fmla="#ppt_w*sin(2.5*pi*$)">
                                          <p:val>
                                            <p:fltVal val="0"/>
                                          </p:val>
                                        </p:tav>
                                        <p:tav tm="100000">
                                          <p:val>
                                            <p:fltVal val="1"/>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par>
                                <p:cTn id="26" presetID="45" presetClass="exit" presetSubtype="0" fill="hold" grpId="1" nodeType="withEffect">
                                  <p:stCondLst>
                                    <p:cond delay="500"/>
                                  </p:stCondLst>
                                  <p:iterate type="lt">
                                    <p:tmPct val="10000"/>
                                  </p:iterate>
                                  <p:childTnLst>
                                    <p:animEffect transition="out" filter="fade">
                                      <p:cBhvr>
                                        <p:cTn id="27" dur="500"/>
                                        <p:tgtEl>
                                          <p:spTgt spid="3"/>
                                        </p:tgtEl>
                                      </p:cBhvr>
                                    </p:animEffect>
                                    <p:anim calcmode="lin" valueType="num">
                                      <p:cBhvr>
                                        <p:cTn id="28" dur="5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500"/>
                                        <p:tgtEl>
                                          <p:spTgt spid="3"/>
                                        </p:tgtEl>
                                        <p:attrNameLst>
                                          <p:attrName>ppt_h</p:attrName>
                                        </p:attrNameLst>
                                      </p:cBhvr>
                                      <p:tavLst>
                                        <p:tav tm="0">
                                          <p:val>
                                            <p:strVal val="ppt_h"/>
                                          </p:val>
                                        </p:tav>
                                        <p:tav tm="100000">
                                          <p:val>
                                            <p:strVal val="ppt_h"/>
                                          </p:val>
                                        </p:tav>
                                      </p:tavLst>
                                    </p:anim>
                                    <p:set>
                                      <p:cBhvr>
                                        <p:cTn id="30" dur="1" fill="hold">
                                          <p:stCondLst>
                                            <p:cond delay="499"/>
                                          </p:stCondLst>
                                        </p:cTn>
                                        <p:tgtEl>
                                          <p:spTgt spid="3"/>
                                        </p:tgtEl>
                                        <p:attrNameLst>
                                          <p:attrName>style.visibility</p:attrName>
                                        </p:attrNameLst>
                                      </p:cBhvr>
                                      <p:to>
                                        <p:strVal val="hidden"/>
                                      </p:to>
                                    </p:set>
                                  </p:childTnLst>
                                </p:cTn>
                              </p:par>
                              <p:par>
                                <p:cTn id="31" presetID="45" presetClass="entr" presetSubtype="0" fill="hold" grpId="0" nodeType="withEffect">
                                  <p:stCondLst>
                                    <p:cond delay="750"/>
                                  </p:stCondLst>
                                  <p:iterate type="lt">
                                    <p:tmPct val="10000"/>
                                  </p:iterate>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ppt_w</p:attrName>
                                        </p:attrNameLst>
                                      </p:cBhvr>
                                      <p:tavLst>
                                        <p:tav tm="0" fmla="#ppt_w*sin(2.5*pi*$)">
                                          <p:val>
                                            <p:fltVal val="0"/>
                                          </p:val>
                                        </p:tav>
                                        <p:tav tm="100000">
                                          <p:val>
                                            <p:fltVal val="1"/>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3" grpId="1"/>
      <p:bldP spid="9" grpId="0"/>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011DC763-AE9A-43D3-A248-5D956A7D5F6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47388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6008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prince of the covenant </a:t>
            </a:r>
            <a:r>
              <a:rPr lang="en-US" sz="3200" dirty="0">
                <a:solidFill>
                  <a:schemeClr val="bg1"/>
                </a:solidFill>
                <a:effectLst>
                  <a:outerShdw blurRad="38100" dist="38100" dir="2700000" algn="tl">
                    <a:srgbClr val="000000">
                      <a:alpha val="43137"/>
                    </a:srgbClr>
                  </a:outerShdw>
                </a:effectLst>
              </a:rPr>
              <a:t>~ High Priest, </a:t>
            </a:r>
            <a:r>
              <a:rPr lang="en-US" sz="3200" dirty="0" err="1">
                <a:solidFill>
                  <a:schemeClr val="bg1"/>
                </a:solidFill>
                <a:effectLst>
                  <a:outerShdw blurRad="38100" dist="38100" dir="2700000" algn="tl">
                    <a:srgbClr val="000000">
                      <a:alpha val="43137"/>
                    </a:srgbClr>
                  </a:outerShdw>
                </a:effectLst>
              </a:rPr>
              <a:t>Onias</a:t>
            </a:r>
            <a:r>
              <a:rPr lang="en-US" sz="3200" dirty="0">
                <a:solidFill>
                  <a:schemeClr val="bg1"/>
                </a:solidFill>
                <a:effectLst>
                  <a:outerShdw blurRad="38100" dist="38100" dir="2700000" algn="tl">
                    <a:srgbClr val="000000">
                      <a:alpha val="43137"/>
                    </a:srgbClr>
                  </a:outerShdw>
                </a:effectLst>
              </a:rPr>
              <a:t> III</a:t>
            </a:r>
            <a:endParaRPr lang="en-US" sz="7200" i="1" dirty="0">
              <a:solidFill>
                <a:schemeClr val="bg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A374ACB9-BD39-4EF1-823D-C71DFFAC49B5}"/>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35758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875E2ECA-C299-4951-BC06-6CAE44FB98B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494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60080" cy="584775"/>
          </a:xfrm>
          <a:prstGeom prst="rect">
            <a:avLst/>
          </a:prstGeom>
          <a:noFill/>
        </p:spPr>
        <p:txBody>
          <a:bodyPr wrap="square" rtlCol="0">
            <a:spAutoFit/>
          </a:bodyPr>
          <a:lstStyle/>
          <a:p>
            <a:r>
              <a:rPr lang="en-US" sz="3200" dirty="0">
                <a:solidFill>
                  <a:srgbClr val="FFFF00"/>
                </a:solidFill>
              </a:rPr>
              <a:t>Cyprus</a:t>
            </a:r>
            <a:r>
              <a:rPr lang="en-US" sz="3200" dirty="0">
                <a:solidFill>
                  <a:schemeClr val="bg1"/>
                </a:solidFill>
              </a:rPr>
              <a:t> ~ literally, </a:t>
            </a:r>
            <a:r>
              <a:rPr lang="en-US" sz="3200" dirty="0" err="1">
                <a:solidFill>
                  <a:srgbClr val="FFFF00"/>
                </a:solidFill>
              </a:rPr>
              <a:t>Chittim</a:t>
            </a:r>
            <a:r>
              <a:rPr lang="en-US" sz="3200" dirty="0">
                <a:solidFill>
                  <a:srgbClr val="FFFF00"/>
                </a:solidFill>
              </a:rPr>
              <a:t> </a:t>
            </a:r>
            <a:r>
              <a:rPr lang="en-US" sz="3200" dirty="0">
                <a:solidFill>
                  <a:schemeClr val="bg1"/>
                </a:solidFill>
              </a:rPr>
              <a:t>(KJV)</a:t>
            </a:r>
            <a:endParaRPr lang="en-US" sz="23900" i="1"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458B49F-05B0-4E19-9718-728AC2A5B195}"/>
              </a:ext>
            </a:extLst>
          </p:cNvPr>
          <p:cNvSpPr txBox="1"/>
          <p:nvPr/>
        </p:nvSpPr>
        <p:spPr>
          <a:xfrm>
            <a:off x="685800" y="1452964"/>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LXX ~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romaioi</a:t>
            </a:r>
            <a:r>
              <a:rPr lang="en-US" sz="3200" dirty="0">
                <a:solidFill>
                  <a:schemeClr val="bg1"/>
                </a:solidFill>
                <a:effectLst>
                  <a:outerShdw blurRad="38100" dist="38100" dir="2700000" algn="tl">
                    <a:srgbClr val="000000">
                      <a:alpha val="43137"/>
                    </a:srgbClr>
                  </a:outerShdw>
                </a:effectLst>
              </a:rPr>
              <a:t> – Romans </a:t>
            </a:r>
          </a:p>
        </p:txBody>
      </p:sp>
      <p:sp>
        <p:nvSpPr>
          <p:cNvPr id="6" name="TextBox 5">
            <a:extLst>
              <a:ext uri="{FF2B5EF4-FFF2-40B4-BE49-F238E27FC236}">
                <a16:creationId xmlns:a16="http://schemas.microsoft.com/office/drawing/2014/main" id="{3C16ADE2-3116-4875-AA97-35B98BF139B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33913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5" name="TextBox 4">
            <a:extLst>
              <a:ext uri="{FF2B5EF4-FFF2-40B4-BE49-F238E27FC236}">
                <a16:creationId xmlns:a16="http://schemas.microsoft.com/office/drawing/2014/main" id="{3EAF64FE-AB2A-44F7-9109-B8E4355B5775}"/>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a:effectLst>
                  <a:glow rad="190500">
                    <a:srgbClr val="E66914">
                      <a:alpha val="80000"/>
                    </a:srgbClr>
                  </a:glow>
                </a:effectLst>
                <a:latin typeface="Black Chancery" pitchFamily="2" charset="0"/>
              </a:rPr>
              <a:t>11.21</a:t>
            </a:r>
            <a:r>
              <a:rPr lang="en-US" sz="3200" dirty="0">
                <a:effectLst>
                  <a:glow rad="190500">
                    <a:srgbClr val="E66914">
                      <a:alpha val="80000"/>
                    </a:srgbClr>
                  </a:glow>
                </a:effectLst>
                <a:latin typeface="Black Chancery" pitchFamily="2" charset="0"/>
              </a:rPr>
              <a:t> - 12.13</a:t>
            </a:r>
          </a:p>
        </p:txBody>
      </p:sp>
    </p:spTree>
    <p:extLst>
      <p:ext uri="{BB962C8B-B14F-4D97-AF65-F5344CB8AC3E}">
        <p14:creationId xmlns:p14="http://schemas.microsoft.com/office/powerpoint/2010/main" val="196529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3216</TotalTime>
  <Words>934</Words>
  <Application>Microsoft Office PowerPoint</Application>
  <PresentationFormat>On-screen Show (4:3)</PresentationFormat>
  <Paragraphs>169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Times New Roman</vt:lpstr>
      <vt:lpstr>Arial</vt:lpstr>
      <vt:lpstr>Calibri Light</vt:lpstr>
      <vt:lpstr>Black Chancery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17</cp:revision>
  <dcterms:created xsi:type="dcterms:W3CDTF">2020-01-06T17:50:42Z</dcterms:created>
  <dcterms:modified xsi:type="dcterms:W3CDTF">2020-01-08T23:26:55Z</dcterms:modified>
</cp:coreProperties>
</file>