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8" r:id="rId2"/>
    <p:sldId id="257" r:id="rId3"/>
    <p:sldId id="264" r:id="rId4"/>
    <p:sldId id="265" r:id="rId5"/>
    <p:sldId id="259" r:id="rId6"/>
    <p:sldId id="262" r:id="rId7"/>
    <p:sldId id="263" r:id="rId8"/>
    <p:sldId id="260" r:id="rId9"/>
    <p:sldId id="261" r:id="rId10"/>
    <p:sldId id="268" r:id="rId11"/>
    <p:sldId id="270" r:id="rId12"/>
    <p:sldId id="266" r:id="rId13"/>
    <p:sldId id="272" r:id="rId14"/>
    <p:sldId id="269" r:id="rId15"/>
    <p:sldId id="273" r:id="rId16"/>
    <p:sldId id="267" r:id="rId17"/>
    <p:sldId id="271" r:id="rId18"/>
    <p:sldId id="274" r:id="rId19"/>
    <p:sldId id="283" r:id="rId20"/>
    <p:sldId id="285" r:id="rId21"/>
    <p:sldId id="281" r:id="rId22"/>
    <p:sldId id="282" r:id="rId23"/>
    <p:sldId id="275" r:id="rId24"/>
    <p:sldId id="277" r:id="rId25"/>
    <p:sldId id="284" r:id="rId26"/>
    <p:sldId id="276" r:id="rId27"/>
    <p:sldId id="280" r:id="rId28"/>
    <p:sldId id="278" r:id="rId29"/>
    <p:sldId id="279" r:id="rId30"/>
  </p:sldIdLst>
  <p:sldSz cx="9144000" cy="6858000" type="screen4x3"/>
  <p:notesSz cx="6858000" cy="9144000"/>
  <p:embeddedFontLst>
    <p:embeddedFont>
      <p:font typeface="Black Chancery" pitchFamily="2" charset="0"/>
      <p:regular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91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B2A458-1D9C-4384-B45C-58FF53BEBB4B}" v="448" dt="2019-12-12T00:04:01.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p:scale>
          <a:sx n="102" d="100"/>
          <a:sy n="102" d="100"/>
        </p:scale>
        <p:origin x="141" y="8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BDB2A458-1D9C-4384-B45C-58FF53BEBB4B}"/>
    <pc:docChg chg="undo custSel addSld delSld modSld sldOrd">
      <pc:chgData name="Ken Merrihew" userId="bcb7a1e886d99f07" providerId="LiveId" clId="{BDB2A458-1D9C-4384-B45C-58FF53BEBB4B}" dt="2019-12-12T00:04:25.724" v="881" actId="478"/>
      <pc:docMkLst>
        <pc:docMk/>
      </pc:docMkLst>
      <pc:sldChg chg="addSp modSp modAnim">
        <pc:chgData name="Ken Merrihew" userId="bcb7a1e886d99f07" providerId="LiveId" clId="{BDB2A458-1D9C-4384-B45C-58FF53BEBB4B}" dt="2019-12-11T22:06:19.086" v="291" actId="5793"/>
        <pc:sldMkLst>
          <pc:docMk/>
          <pc:sldMk cId="2408301673" sldId="262"/>
        </pc:sldMkLst>
        <pc:spChg chg="mod">
          <ac:chgData name="Ken Merrihew" userId="bcb7a1e886d99f07" providerId="LiveId" clId="{BDB2A458-1D9C-4384-B45C-58FF53BEBB4B}" dt="2019-12-10T15:56:35.985" v="237" actId="1035"/>
          <ac:spMkLst>
            <pc:docMk/>
            <pc:sldMk cId="2408301673" sldId="262"/>
            <ac:spMk id="6" creationId="{280B6BCA-8356-4E6B-A33C-D60F0E4062DE}"/>
          </ac:spMkLst>
        </pc:spChg>
        <pc:spChg chg="mod">
          <ac:chgData name="Ken Merrihew" userId="bcb7a1e886d99f07" providerId="LiveId" clId="{BDB2A458-1D9C-4384-B45C-58FF53BEBB4B}" dt="2019-12-10T15:54:53.552" v="124" actId="20577"/>
          <ac:spMkLst>
            <pc:docMk/>
            <pc:sldMk cId="2408301673" sldId="262"/>
            <ac:spMk id="7" creationId="{3AFC4F34-9F16-441C-B21F-A6E3C6FDA41D}"/>
          </ac:spMkLst>
        </pc:spChg>
        <pc:spChg chg="mod">
          <ac:chgData name="Ken Merrihew" userId="bcb7a1e886d99f07" providerId="LiveId" clId="{BDB2A458-1D9C-4384-B45C-58FF53BEBB4B}" dt="2019-12-11T22:06:19.086" v="291" actId="5793"/>
          <ac:spMkLst>
            <pc:docMk/>
            <pc:sldMk cId="2408301673" sldId="262"/>
            <ac:spMk id="8" creationId="{4DFF5713-4F68-483A-AC7B-7D373AD6A5A7}"/>
          </ac:spMkLst>
        </pc:spChg>
        <pc:spChg chg="mod">
          <ac:chgData name="Ken Merrihew" userId="bcb7a1e886d99f07" providerId="LiveId" clId="{BDB2A458-1D9C-4384-B45C-58FF53BEBB4B}" dt="2019-12-10T15:56:35.985" v="237" actId="1035"/>
          <ac:spMkLst>
            <pc:docMk/>
            <pc:sldMk cId="2408301673" sldId="262"/>
            <ac:spMk id="9" creationId="{21C3D766-BCB1-4588-AB7D-2DC97835F65A}"/>
          </ac:spMkLst>
        </pc:spChg>
        <pc:spChg chg="mod">
          <ac:chgData name="Ken Merrihew" userId="bcb7a1e886d99f07" providerId="LiveId" clId="{BDB2A458-1D9C-4384-B45C-58FF53BEBB4B}" dt="2019-12-10T15:56:35.985" v="237" actId="1035"/>
          <ac:spMkLst>
            <pc:docMk/>
            <pc:sldMk cId="2408301673" sldId="262"/>
            <ac:spMk id="10" creationId="{0A8CFEAD-AE1B-42A1-A9C1-7D21DD1A7C61}"/>
          </ac:spMkLst>
        </pc:spChg>
        <pc:spChg chg="mod">
          <ac:chgData name="Ken Merrihew" userId="bcb7a1e886d99f07" providerId="LiveId" clId="{BDB2A458-1D9C-4384-B45C-58FF53BEBB4B}" dt="2019-12-10T15:56:35.985" v="237" actId="1035"/>
          <ac:spMkLst>
            <pc:docMk/>
            <pc:sldMk cId="2408301673" sldId="262"/>
            <ac:spMk id="11" creationId="{48968281-202B-4BD4-BF68-378F1DCE152C}"/>
          </ac:spMkLst>
        </pc:spChg>
        <pc:spChg chg="mod">
          <ac:chgData name="Ken Merrihew" userId="bcb7a1e886d99f07" providerId="LiveId" clId="{BDB2A458-1D9C-4384-B45C-58FF53BEBB4B}" dt="2019-12-10T15:56:35.985" v="237" actId="1035"/>
          <ac:spMkLst>
            <pc:docMk/>
            <pc:sldMk cId="2408301673" sldId="262"/>
            <ac:spMk id="12" creationId="{2D4AE4AB-96B2-4A0A-B81A-136A4774DF7F}"/>
          </ac:spMkLst>
        </pc:spChg>
        <pc:spChg chg="mod">
          <ac:chgData name="Ken Merrihew" userId="bcb7a1e886d99f07" providerId="LiveId" clId="{BDB2A458-1D9C-4384-B45C-58FF53BEBB4B}" dt="2019-12-10T15:56:35.985" v="237" actId="1035"/>
          <ac:spMkLst>
            <pc:docMk/>
            <pc:sldMk cId="2408301673" sldId="262"/>
            <ac:spMk id="13" creationId="{DEA4D5E1-1E20-442F-85A7-9443E22A3F7E}"/>
          </ac:spMkLst>
        </pc:spChg>
        <pc:spChg chg="add mod">
          <ac:chgData name="Ken Merrihew" userId="bcb7a1e886d99f07" providerId="LiveId" clId="{BDB2A458-1D9C-4384-B45C-58FF53BEBB4B}" dt="2019-12-10T15:55:49.357" v="181" actId="1036"/>
          <ac:spMkLst>
            <pc:docMk/>
            <pc:sldMk cId="2408301673" sldId="262"/>
            <ac:spMk id="14" creationId="{2D42C595-AEFB-4FE4-B9F4-F49360971293}"/>
          </ac:spMkLst>
        </pc:spChg>
      </pc:sldChg>
      <pc:sldChg chg="modSp modAnim">
        <pc:chgData name="Ken Merrihew" userId="bcb7a1e886d99f07" providerId="LiveId" clId="{BDB2A458-1D9C-4384-B45C-58FF53BEBB4B}" dt="2019-12-09T20:11:19.672" v="24" actId="20577"/>
        <pc:sldMkLst>
          <pc:docMk/>
          <pc:sldMk cId="755764798" sldId="268"/>
        </pc:sldMkLst>
        <pc:spChg chg="mod">
          <ac:chgData name="Ken Merrihew" userId="bcb7a1e886d99f07" providerId="LiveId" clId="{BDB2A458-1D9C-4384-B45C-58FF53BEBB4B}" dt="2019-12-09T20:11:19.672" v="24" actId="20577"/>
          <ac:spMkLst>
            <pc:docMk/>
            <pc:sldMk cId="755764798" sldId="268"/>
            <ac:spMk id="7" creationId="{3AFC4F34-9F16-441C-B21F-A6E3C6FDA41D}"/>
          </ac:spMkLst>
        </pc:spChg>
      </pc:sldChg>
      <pc:sldChg chg="modSp modAnim">
        <pc:chgData name="Ken Merrihew" userId="bcb7a1e886d99f07" providerId="LiveId" clId="{BDB2A458-1D9C-4384-B45C-58FF53BEBB4B}" dt="2019-12-09T20:12:53.306" v="27" actId="20577"/>
        <pc:sldMkLst>
          <pc:docMk/>
          <pc:sldMk cId="2703249989" sldId="270"/>
        </pc:sldMkLst>
        <pc:spChg chg="mod">
          <ac:chgData name="Ken Merrihew" userId="bcb7a1e886d99f07" providerId="LiveId" clId="{BDB2A458-1D9C-4384-B45C-58FF53BEBB4B}" dt="2019-12-09T20:12:53.306" v="27" actId="20577"/>
          <ac:spMkLst>
            <pc:docMk/>
            <pc:sldMk cId="2703249989" sldId="270"/>
            <ac:spMk id="13" creationId="{2FE45A7F-513B-4D95-8306-6B5AC49A799A}"/>
          </ac:spMkLst>
        </pc:spChg>
      </pc:sldChg>
      <pc:sldChg chg="addSp delSp modSp modAnim">
        <pc:chgData name="Ken Merrihew" userId="bcb7a1e886d99f07" providerId="LiveId" clId="{BDB2A458-1D9C-4384-B45C-58FF53BEBB4B}" dt="2019-12-11T22:46:59.165" v="378"/>
        <pc:sldMkLst>
          <pc:docMk/>
          <pc:sldMk cId="54681186" sldId="271"/>
        </pc:sldMkLst>
        <pc:spChg chg="add del mod">
          <ac:chgData name="Ken Merrihew" userId="bcb7a1e886d99f07" providerId="LiveId" clId="{BDB2A458-1D9C-4384-B45C-58FF53BEBB4B}" dt="2019-12-11T22:46:59.165" v="378"/>
          <ac:spMkLst>
            <pc:docMk/>
            <pc:sldMk cId="54681186" sldId="271"/>
            <ac:spMk id="2" creationId="{B4407B9F-94D1-40DC-977E-87EE0B1037E8}"/>
          </ac:spMkLst>
        </pc:spChg>
        <pc:spChg chg="add mod">
          <ac:chgData name="Ken Merrihew" userId="bcb7a1e886d99f07" providerId="LiveId" clId="{BDB2A458-1D9C-4384-B45C-58FF53BEBB4B}" dt="2019-12-11T22:39:11.341" v="358" actId="14100"/>
          <ac:spMkLst>
            <pc:docMk/>
            <pc:sldMk cId="54681186" sldId="271"/>
            <ac:spMk id="7" creationId="{05CB4D63-8796-4154-AFFA-84EC23281BAA}"/>
          </ac:spMkLst>
        </pc:spChg>
        <pc:picChg chg="add mod">
          <ac:chgData name="Ken Merrihew" userId="bcb7a1e886d99f07" providerId="LiveId" clId="{BDB2A458-1D9C-4384-B45C-58FF53BEBB4B}" dt="2019-12-11T22:39:13.890" v="359" actId="1076"/>
          <ac:picMkLst>
            <pc:docMk/>
            <pc:sldMk cId="54681186" sldId="271"/>
            <ac:picMk id="1026" creationId="{35E2448F-6595-4841-937B-CFE055C8A737}"/>
          </ac:picMkLst>
        </pc:picChg>
      </pc:sldChg>
      <pc:sldChg chg="modSp">
        <pc:chgData name="Ken Merrihew" userId="bcb7a1e886d99f07" providerId="LiveId" clId="{BDB2A458-1D9C-4384-B45C-58FF53BEBB4B}" dt="2019-12-09T20:19:34.413" v="65" actId="1038"/>
        <pc:sldMkLst>
          <pc:docMk/>
          <pc:sldMk cId="1114102638" sldId="272"/>
        </pc:sldMkLst>
        <pc:spChg chg="mod">
          <ac:chgData name="Ken Merrihew" userId="bcb7a1e886d99f07" providerId="LiveId" clId="{BDB2A458-1D9C-4384-B45C-58FF53BEBB4B}" dt="2019-12-09T20:19:34.413" v="65" actId="1038"/>
          <ac:spMkLst>
            <pc:docMk/>
            <pc:sldMk cId="1114102638" sldId="272"/>
            <ac:spMk id="2" creationId="{58F02FB8-8807-4EE7-B5A3-FDE0FA3E6B7E}"/>
          </ac:spMkLst>
        </pc:spChg>
        <pc:spChg chg="mod">
          <ac:chgData name="Ken Merrihew" userId="bcb7a1e886d99f07" providerId="LiveId" clId="{BDB2A458-1D9C-4384-B45C-58FF53BEBB4B}" dt="2019-12-09T20:19:25.719" v="28" actId="14100"/>
          <ac:spMkLst>
            <pc:docMk/>
            <pc:sldMk cId="1114102638" sldId="272"/>
            <ac:spMk id="73" creationId="{96855C42-4950-4654-93BD-172DE97D4553}"/>
          </ac:spMkLst>
        </pc:spChg>
      </pc:sldChg>
      <pc:sldChg chg="modSp">
        <pc:chgData name="Ken Merrihew" userId="bcb7a1e886d99f07" providerId="LiveId" clId="{BDB2A458-1D9C-4384-B45C-58FF53BEBB4B}" dt="2019-12-09T21:19:51.282" v="122" actId="207"/>
        <pc:sldMkLst>
          <pc:docMk/>
          <pc:sldMk cId="3130731304" sldId="273"/>
        </pc:sldMkLst>
        <pc:spChg chg="mod">
          <ac:chgData name="Ken Merrihew" userId="bcb7a1e886d99f07" providerId="LiveId" clId="{BDB2A458-1D9C-4384-B45C-58FF53BEBB4B}" dt="2019-12-09T20:50:47.913" v="96" actId="1035"/>
          <ac:spMkLst>
            <pc:docMk/>
            <pc:sldMk cId="3130731304" sldId="273"/>
            <ac:spMk id="3" creationId="{8961EC13-722D-49BC-ADD8-7072E78EB74C}"/>
          </ac:spMkLst>
        </pc:spChg>
        <pc:spChg chg="mod">
          <ac:chgData name="Ken Merrihew" userId="bcb7a1e886d99f07" providerId="LiveId" clId="{BDB2A458-1D9C-4384-B45C-58FF53BEBB4B}" dt="2019-12-09T21:19:51.282" v="122" actId="207"/>
          <ac:spMkLst>
            <pc:docMk/>
            <pc:sldMk cId="3130731304" sldId="273"/>
            <ac:spMk id="5" creationId="{D5E5E87D-61C7-4DD1-909B-F22F707B89CF}"/>
          </ac:spMkLst>
        </pc:spChg>
      </pc:sldChg>
      <pc:sldChg chg="modSp">
        <pc:chgData name="Ken Merrihew" userId="bcb7a1e886d99f07" providerId="LiveId" clId="{BDB2A458-1D9C-4384-B45C-58FF53BEBB4B}" dt="2019-12-12T00:00:16.151" v="798" actId="1037"/>
        <pc:sldMkLst>
          <pc:docMk/>
          <pc:sldMk cId="2578264874" sldId="277"/>
        </pc:sldMkLst>
        <pc:spChg chg="mod">
          <ac:chgData name="Ken Merrihew" userId="bcb7a1e886d99f07" providerId="LiveId" clId="{BDB2A458-1D9C-4384-B45C-58FF53BEBB4B}" dt="2019-12-12T00:00:10.722" v="796" actId="1036"/>
          <ac:spMkLst>
            <pc:docMk/>
            <pc:sldMk cId="2578264874" sldId="277"/>
            <ac:spMk id="43" creationId="{FDEFDD67-7F22-4F31-948E-746EB12B2A17}"/>
          </ac:spMkLst>
        </pc:spChg>
        <pc:spChg chg="mod">
          <ac:chgData name="Ken Merrihew" userId="bcb7a1e886d99f07" providerId="LiveId" clId="{BDB2A458-1D9C-4384-B45C-58FF53BEBB4B}" dt="2019-12-12T00:00:16.151" v="798" actId="1037"/>
          <ac:spMkLst>
            <pc:docMk/>
            <pc:sldMk cId="2578264874" sldId="277"/>
            <ac:spMk id="44" creationId="{A66B31EF-5BBB-4DAD-9948-142174AF1BFE}"/>
          </ac:spMkLst>
        </pc:spChg>
        <pc:spChg chg="mod">
          <ac:chgData name="Ken Merrihew" userId="bcb7a1e886d99f07" providerId="LiveId" clId="{BDB2A458-1D9C-4384-B45C-58FF53BEBB4B}" dt="2019-12-09T20:51:31.318" v="117" actId="1038"/>
          <ac:spMkLst>
            <pc:docMk/>
            <pc:sldMk cId="2578264874" sldId="277"/>
            <ac:spMk id="74" creationId="{C4D0E4CC-DC48-4DC6-A741-2AC007EEB1C9}"/>
          </ac:spMkLst>
        </pc:spChg>
        <pc:spChg chg="mod">
          <ac:chgData name="Ken Merrihew" userId="bcb7a1e886d99f07" providerId="LiveId" clId="{BDB2A458-1D9C-4384-B45C-58FF53BEBB4B}" dt="2019-12-09T20:51:26.658" v="106" actId="14100"/>
          <ac:spMkLst>
            <pc:docMk/>
            <pc:sldMk cId="2578264874" sldId="277"/>
            <ac:spMk id="75" creationId="{2052801F-B421-40DF-86C3-49328995E45A}"/>
          </ac:spMkLst>
        </pc:spChg>
      </pc:sldChg>
      <pc:sldChg chg="delSp modSp add del delAnim modAnim">
        <pc:chgData name="Ken Merrihew" userId="bcb7a1e886d99f07" providerId="LiveId" clId="{BDB2A458-1D9C-4384-B45C-58FF53BEBB4B}" dt="2019-12-11T18:57:30.181" v="276" actId="2696"/>
        <pc:sldMkLst>
          <pc:docMk/>
          <pc:sldMk cId="1004538141" sldId="280"/>
        </pc:sldMkLst>
        <pc:spChg chg="del">
          <ac:chgData name="Ken Merrihew" userId="bcb7a1e886d99f07" providerId="LiveId" clId="{BDB2A458-1D9C-4384-B45C-58FF53BEBB4B}" dt="2019-12-11T18:50:56.184" v="247" actId="478"/>
          <ac:spMkLst>
            <pc:docMk/>
            <pc:sldMk cId="1004538141" sldId="280"/>
            <ac:spMk id="49" creationId="{6D8D7B2C-570C-440A-86CB-309FF28988C2}"/>
          </ac:spMkLst>
        </pc:spChg>
        <pc:spChg chg="del">
          <ac:chgData name="Ken Merrihew" userId="bcb7a1e886d99f07" providerId="LiveId" clId="{BDB2A458-1D9C-4384-B45C-58FF53BEBB4B}" dt="2019-12-11T18:50:49.776" v="245" actId="478"/>
          <ac:spMkLst>
            <pc:docMk/>
            <pc:sldMk cId="1004538141" sldId="280"/>
            <ac:spMk id="67" creationId="{EA9A7D65-C348-4D9C-AFFE-B7D7F5163285}"/>
          </ac:spMkLst>
        </pc:spChg>
        <pc:spChg chg="del">
          <ac:chgData name="Ken Merrihew" userId="bcb7a1e886d99f07" providerId="LiveId" clId="{BDB2A458-1D9C-4384-B45C-58FF53BEBB4B}" dt="2019-12-11T18:50:52.913" v="246" actId="478"/>
          <ac:spMkLst>
            <pc:docMk/>
            <pc:sldMk cId="1004538141" sldId="280"/>
            <ac:spMk id="72" creationId="{E52CBCEB-95E2-4A31-BDF5-1CE8D32FC127}"/>
          </ac:spMkLst>
        </pc:spChg>
        <pc:cxnChg chg="del mod">
          <ac:chgData name="Ken Merrihew" userId="bcb7a1e886d99f07" providerId="LiveId" clId="{BDB2A458-1D9C-4384-B45C-58FF53BEBB4B}" dt="2019-12-11T18:50:46.903" v="244" actId="478"/>
          <ac:cxnSpMkLst>
            <pc:docMk/>
            <pc:sldMk cId="1004538141" sldId="280"/>
            <ac:cxnSpMk id="62" creationId="{B0B33BAB-1EE4-417D-9BA0-872B368AAF34}"/>
          </ac:cxnSpMkLst>
        </pc:cxnChg>
      </pc:sldChg>
      <pc:sldChg chg="delSp modSp add ord delAnim">
        <pc:chgData name="Ken Merrihew" userId="bcb7a1e886d99f07" providerId="LiveId" clId="{BDB2A458-1D9C-4384-B45C-58FF53BEBB4B}" dt="2019-12-12T00:04:25.724" v="881" actId="478"/>
        <pc:sldMkLst>
          <pc:docMk/>
          <pc:sldMk cId="2288529834" sldId="280"/>
        </pc:sldMkLst>
        <pc:spChg chg="del">
          <ac:chgData name="Ken Merrihew" userId="bcb7a1e886d99f07" providerId="LiveId" clId="{BDB2A458-1D9C-4384-B45C-58FF53BEBB4B}" dt="2019-12-12T00:04:25.724" v="881" actId="478"/>
          <ac:spMkLst>
            <pc:docMk/>
            <pc:sldMk cId="2288529834" sldId="280"/>
            <ac:spMk id="6" creationId="{280B6BCA-8356-4E6B-A33C-D60F0E4062DE}"/>
          </ac:spMkLst>
        </pc:spChg>
        <pc:spChg chg="mod">
          <ac:chgData name="Ken Merrihew" userId="bcb7a1e886d99f07" providerId="LiveId" clId="{BDB2A458-1D9C-4384-B45C-58FF53BEBB4B}" dt="2019-12-12T00:03:40.832" v="855" actId="207"/>
          <ac:spMkLst>
            <pc:docMk/>
            <pc:sldMk cId="2288529834" sldId="280"/>
            <ac:spMk id="7" creationId="{3AFC4F34-9F16-441C-B21F-A6E3C6FDA41D}"/>
          </ac:spMkLst>
        </pc:spChg>
        <pc:spChg chg="mod">
          <ac:chgData name="Ken Merrihew" userId="bcb7a1e886d99f07" providerId="LiveId" clId="{BDB2A458-1D9C-4384-B45C-58FF53BEBB4B}" dt="2019-12-12T00:04:01.526" v="880" actId="20577"/>
          <ac:spMkLst>
            <pc:docMk/>
            <pc:sldMk cId="2288529834" sldId="280"/>
            <ac:spMk id="8" creationId="{4DFF5713-4F68-483A-AC7B-7D373AD6A5A7}"/>
          </ac:spMkLst>
        </pc:spChg>
        <pc:spChg chg="del">
          <ac:chgData name="Ken Merrihew" userId="bcb7a1e886d99f07" providerId="LiveId" clId="{BDB2A458-1D9C-4384-B45C-58FF53BEBB4B}" dt="2019-12-12T00:04:25.724" v="881" actId="478"/>
          <ac:spMkLst>
            <pc:docMk/>
            <pc:sldMk cId="2288529834" sldId="280"/>
            <ac:spMk id="9" creationId="{21C3D766-BCB1-4588-AB7D-2DC97835F65A}"/>
          </ac:spMkLst>
        </pc:spChg>
        <pc:spChg chg="del">
          <ac:chgData name="Ken Merrihew" userId="bcb7a1e886d99f07" providerId="LiveId" clId="{BDB2A458-1D9C-4384-B45C-58FF53BEBB4B}" dt="2019-12-12T00:04:25.724" v="881" actId="478"/>
          <ac:spMkLst>
            <pc:docMk/>
            <pc:sldMk cId="2288529834" sldId="280"/>
            <ac:spMk id="10" creationId="{0A8CFEAD-AE1B-42A1-A9C1-7D21DD1A7C61}"/>
          </ac:spMkLst>
        </pc:spChg>
        <pc:spChg chg="del">
          <ac:chgData name="Ken Merrihew" userId="bcb7a1e886d99f07" providerId="LiveId" clId="{BDB2A458-1D9C-4384-B45C-58FF53BEBB4B}" dt="2019-12-12T00:04:25.724" v="881" actId="478"/>
          <ac:spMkLst>
            <pc:docMk/>
            <pc:sldMk cId="2288529834" sldId="280"/>
            <ac:spMk id="11" creationId="{48968281-202B-4BD4-BF68-378F1DCE152C}"/>
          </ac:spMkLst>
        </pc:spChg>
        <pc:spChg chg="del">
          <ac:chgData name="Ken Merrihew" userId="bcb7a1e886d99f07" providerId="LiveId" clId="{BDB2A458-1D9C-4384-B45C-58FF53BEBB4B}" dt="2019-12-12T00:04:25.724" v="881" actId="478"/>
          <ac:spMkLst>
            <pc:docMk/>
            <pc:sldMk cId="2288529834" sldId="280"/>
            <ac:spMk id="12" creationId="{2D4AE4AB-96B2-4A0A-B81A-136A4774DF7F}"/>
          </ac:spMkLst>
        </pc:spChg>
        <pc:spChg chg="del">
          <ac:chgData name="Ken Merrihew" userId="bcb7a1e886d99f07" providerId="LiveId" clId="{BDB2A458-1D9C-4384-B45C-58FF53BEBB4B}" dt="2019-12-12T00:04:25.724" v="881" actId="478"/>
          <ac:spMkLst>
            <pc:docMk/>
            <pc:sldMk cId="2288529834" sldId="280"/>
            <ac:spMk id="13" creationId="{DEA4D5E1-1E20-442F-85A7-9443E22A3F7E}"/>
          </ac:spMkLst>
        </pc:spChg>
        <pc:spChg chg="del">
          <ac:chgData name="Ken Merrihew" userId="bcb7a1e886d99f07" providerId="LiveId" clId="{BDB2A458-1D9C-4384-B45C-58FF53BEBB4B}" dt="2019-12-12T00:04:25.724" v="881" actId="478"/>
          <ac:spMkLst>
            <pc:docMk/>
            <pc:sldMk cId="2288529834" sldId="280"/>
            <ac:spMk id="14" creationId="{2D42C595-AEFB-4FE4-B9F4-F49360971293}"/>
          </ac:spMkLst>
        </pc:spChg>
      </pc:sldChg>
      <pc:sldChg chg="addSp delSp modSp add modAnim">
        <pc:chgData name="Ken Merrihew" userId="bcb7a1e886d99f07" providerId="LiveId" clId="{BDB2A458-1D9C-4384-B45C-58FF53BEBB4B}" dt="2019-12-11T23:59:14.396" v="795" actId="1582"/>
        <pc:sldMkLst>
          <pc:docMk/>
          <pc:sldMk cId="3606398704" sldId="281"/>
        </pc:sldMkLst>
        <pc:spChg chg="del">
          <ac:chgData name="Ken Merrihew" userId="bcb7a1e886d99f07" providerId="LiveId" clId="{BDB2A458-1D9C-4384-B45C-58FF53BEBB4B}" dt="2019-12-11T22:44:17.357" v="364" actId="478"/>
          <ac:spMkLst>
            <pc:docMk/>
            <pc:sldMk cId="3606398704" sldId="281"/>
            <ac:spMk id="5" creationId="{D5E5E87D-61C7-4DD1-909B-F22F707B89CF}"/>
          </ac:spMkLst>
        </pc:spChg>
        <pc:spChg chg="del">
          <ac:chgData name="Ken Merrihew" userId="bcb7a1e886d99f07" providerId="LiveId" clId="{BDB2A458-1D9C-4384-B45C-58FF53BEBB4B}" dt="2019-12-11T22:44:17.357" v="364" actId="478"/>
          <ac:spMkLst>
            <pc:docMk/>
            <pc:sldMk cId="3606398704" sldId="281"/>
            <ac:spMk id="7" creationId="{05CB4D63-8796-4154-AFFA-84EC23281BAA}"/>
          </ac:spMkLst>
        </pc:spChg>
        <pc:spChg chg="add mod">
          <ac:chgData name="Ken Merrihew" userId="bcb7a1e886d99f07" providerId="LiveId" clId="{BDB2A458-1D9C-4384-B45C-58FF53BEBB4B}" dt="2019-12-11T23:04:54.651" v="595" actId="2711"/>
          <ac:spMkLst>
            <pc:docMk/>
            <pc:sldMk cId="3606398704" sldId="281"/>
            <ac:spMk id="10" creationId="{1A2A5041-14F0-45CC-B13A-AA60C91CBAC4}"/>
          </ac:spMkLst>
        </pc:spChg>
        <pc:spChg chg="add mod">
          <ac:chgData name="Ken Merrihew" userId="bcb7a1e886d99f07" providerId="LiveId" clId="{BDB2A458-1D9C-4384-B45C-58FF53BEBB4B}" dt="2019-12-11T23:04:54.651" v="595" actId="2711"/>
          <ac:spMkLst>
            <pc:docMk/>
            <pc:sldMk cId="3606398704" sldId="281"/>
            <ac:spMk id="11" creationId="{012FDC8D-C089-4305-846D-FEF954EB80DA}"/>
          </ac:spMkLst>
        </pc:spChg>
        <pc:spChg chg="add mod">
          <ac:chgData name="Ken Merrihew" userId="bcb7a1e886d99f07" providerId="LiveId" clId="{BDB2A458-1D9C-4384-B45C-58FF53BEBB4B}" dt="2019-12-11T23:04:54.651" v="595" actId="2711"/>
          <ac:spMkLst>
            <pc:docMk/>
            <pc:sldMk cId="3606398704" sldId="281"/>
            <ac:spMk id="12" creationId="{8C233D72-C30D-4ED2-BD96-11540D9636BA}"/>
          </ac:spMkLst>
        </pc:spChg>
        <pc:spChg chg="add mod">
          <ac:chgData name="Ken Merrihew" userId="bcb7a1e886d99f07" providerId="LiveId" clId="{BDB2A458-1D9C-4384-B45C-58FF53BEBB4B}" dt="2019-12-11T23:04:54.651" v="595" actId="2711"/>
          <ac:spMkLst>
            <pc:docMk/>
            <pc:sldMk cId="3606398704" sldId="281"/>
            <ac:spMk id="15" creationId="{DB8C1888-5235-4CFB-8DA6-1BA212CF9C15}"/>
          </ac:spMkLst>
        </pc:spChg>
        <pc:spChg chg="add mod">
          <ac:chgData name="Ken Merrihew" userId="bcb7a1e886d99f07" providerId="LiveId" clId="{BDB2A458-1D9C-4384-B45C-58FF53BEBB4B}" dt="2019-12-11T23:04:54.651" v="595" actId="2711"/>
          <ac:spMkLst>
            <pc:docMk/>
            <pc:sldMk cId="3606398704" sldId="281"/>
            <ac:spMk id="19" creationId="{B8956D54-1DCC-4B88-9ED9-F211598E7AF2}"/>
          </ac:spMkLst>
        </pc:spChg>
        <pc:spChg chg="add mod ord">
          <ac:chgData name="Ken Merrihew" userId="bcb7a1e886d99f07" providerId="LiveId" clId="{BDB2A458-1D9C-4384-B45C-58FF53BEBB4B}" dt="2019-12-11T23:06:22.462" v="624" actId="2711"/>
          <ac:spMkLst>
            <pc:docMk/>
            <pc:sldMk cId="3606398704" sldId="281"/>
            <ac:spMk id="22" creationId="{3184FDF2-1A31-4A05-921F-9E073B2C3A88}"/>
          </ac:spMkLst>
        </pc:spChg>
        <pc:spChg chg="add mod">
          <ac:chgData name="Ken Merrihew" userId="bcb7a1e886d99f07" providerId="LiveId" clId="{BDB2A458-1D9C-4384-B45C-58FF53BEBB4B}" dt="2019-12-11T23:06:33.853" v="625" actId="1076"/>
          <ac:spMkLst>
            <pc:docMk/>
            <pc:sldMk cId="3606398704" sldId="281"/>
            <ac:spMk id="23" creationId="{9E3D8ADA-E8D7-4B42-9ACE-A9D653F95901}"/>
          </ac:spMkLst>
        </pc:spChg>
        <pc:spChg chg="add del mod">
          <ac:chgData name="Ken Merrihew" userId="bcb7a1e886d99f07" providerId="LiveId" clId="{BDB2A458-1D9C-4384-B45C-58FF53BEBB4B}" dt="2019-12-11T23:11:02.610" v="683" actId="478"/>
          <ac:spMkLst>
            <pc:docMk/>
            <pc:sldMk cId="3606398704" sldId="281"/>
            <ac:spMk id="26" creationId="{D9DB6418-62A8-4923-93C9-142037E9F62E}"/>
          </ac:spMkLst>
        </pc:spChg>
        <pc:spChg chg="add del mod">
          <ac:chgData name="Ken Merrihew" userId="bcb7a1e886d99f07" providerId="LiveId" clId="{BDB2A458-1D9C-4384-B45C-58FF53BEBB4B}" dt="2019-12-11T23:09:12.715" v="657" actId="478"/>
          <ac:spMkLst>
            <pc:docMk/>
            <pc:sldMk cId="3606398704" sldId="281"/>
            <ac:spMk id="29" creationId="{6A69B057-D5A0-43A8-ACB4-0C0C444677D4}"/>
          </ac:spMkLst>
        </pc:spChg>
        <pc:spChg chg="add del mod">
          <ac:chgData name="Ken Merrihew" userId="bcb7a1e886d99f07" providerId="LiveId" clId="{BDB2A458-1D9C-4384-B45C-58FF53BEBB4B}" dt="2019-12-11T23:07:31.252" v="633" actId="478"/>
          <ac:spMkLst>
            <pc:docMk/>
            <pc:sldMk cId="3606398704" sldId="281"/>
            <ac:spMk id="1024" creationId="{27D4A335-6518-49CE-AB63-61E142D38C88}"/>
          </ac:spMkLst>
        </pc:spChg>
        <pc:spChg chg="add mod">
          <ac:chgData name="Ken Merrihew" userId="bcb7a1e886d99f07" providerId="LiveId" clId="{BDB2A458-1D9C-4384-B45C-58FF53BEBB4B}" dt="2019-12-11T23:59:14.396" v="795" actId="1582"/>
          <ac:spMkLst>
            <pc:docMk/>
            <pc:sldMk cId="3606398704" sldId="281"/>
            <ac:spMk id="1031" creationId="{6AB2ACB9-820B-4DD7-8DF6-2A47445C2011}"/>
          </ac:spMkLst>
        </pc:spChg>
        <pc:picChg chg="add mod">
          <ac:chgData name="Ken Merrihew" userId="bcb7a1e886d99f07" providerId="LiveId" clId="{BDB2A458-1D9C-4384-B45C-58FF53BEBB4B}" dt="2019-12-11T22:44:30.356" v="366" actId="339"/>
          <ac:picMkLst>
            <pc:docMk/>
            <pc:sldMk cId="3606398704" sldId="281"/>
            <ac:picMk id="9" creationId="{8EE33EF6-4392-4012-B87F-713D7B735A51}"/>
          </ac:picMkLst>
        </pc:picChg>
        <pc:picChg chg="add mod">
          <ac:chgData name="Ken Merrihew" userId="bcb7a1e886d99f07" providerId="LiveId" clId="{BDB2A458-1D9C-4384-B45C-58FF53BEBB4B}" dt="2019-12-11T22:44:30.356" v="366" actId="339"/>
          <ac:picMkLst>
            <pc:docMk/>
            <pc:sldMk cId="3606398704" sldId="281"/>
            <ac:picMk id="17" creationId="{A94D749F-4E80-4865-8387-631318EE6A21}"/>
          </ac:picMkLst>
        </pc:picChg>
        <pc:picChg chg="add del mod">
          <ac:chgData name="Ken Merrihew" userId="bcb7a1e886d99f07" providerId="LiveId" clId="{BDB2A458-1D9C-4384-B45C-58FF53BEBB4B}" dt="2019-12-11T23:11:05.625" v="684" actId="478"/>
          <ac:picMkLst>
            <pc:docMk/>
            <pc:sldMk cId="3606398704" sldId="281"/>
            <ac:picMk id="25" creationId="{C5D3CE9E-BC06-477E-A4E1-5BCFC5012E8D}"/>
          </ac:picMkLst>
        </pc:picChg>
        <pc:picChg chg="add del mod">
          <ac:chgData name="Ken Merrihew" userId="bcb7a1e886d99f07" providerId="LiveId" clId="{BDB2A458-1D9C-4384-B45C-58FF53BEBB4B}" dt="2019-12-11T23:10:32.130" v="674" actId="478"/>
          <ac:picMkLst>
            <pc:docMk/>
            <pc:sldMk cId="3606398704" sldId="281"/>
            <ac:picMk id="28" creationId="{A8FC056B-FAE0-42F7-8C8C-B6E71C079384}"/>
          </ac:picMkLst>
        </pc:picChg>
        <pc:picChg chg="add del mod">
          <ac:chgData name="Ken Merrihew" userId="bcb7a1e886d99f07" providerId="LiveId" clId="{BDB2A458-1D9C-4384-B45C-58FF53BEBB4B}" dt="2019-12-11T23:10:44.513" v="679" actId="1076"/>
          <ac:picMkLst>
            <pc:docMk/>
            <pc:sldMk cId="3606398704" sldId="281"/>
            <ac:picMk id="31" creationId="{C09DF0AF-BAB7-4055-85E0-D1BF25F4F672}"/>
          </ac:picMkLst>
        </pc:picChg>
        <pc:picChg chg="del">
          <ac:chgData name="Ken Merrihew" userId="bcb7a1e886d99f07" providerId="LiveId" clId="{BDB2A458-1D9C-4384-B45C-58FF53BEBB4B}" dt="2019-12-11T22:44:17.357" v="364" actId="478"/>
          <ac:picMkLst>
            <pc:docMk/>
            <pc:sldMk cId="3606398704" sldId="281"/>
            <ac:picMk id="1026" creationId="{35E2448F-6595-4841-937B-CFE055C8A737}"/>
          </ac:picMkLst>
        </pc:picChg>
        <pc:cxnChg chg="add mod">
          <ac:chgData name="Ken Merrihew" userId="bcb7a1e886d99f07" providerId="LiveId" clId="{BDB2A458-1D9C-4384-B45C-58FF53BEBB4B}" dt="2019-12-11T23:55:52.359" v="778" actId="14100"/>
          <ac:cxnSpMkLst>
            <pc:docMk/>
            <pc:sldMk cId="3606398704" sldId="281"/>
            <ac:cxnSpMk id="13" creationId="{D1C97616-5A9D-4B91-ACDF-E96A2D339A2D}"/>
          </ac:cxnSpMkLst>
        </pc:cxnChg>
        <pc:cxnChg chg="add mod">
          <ac:chgData name="Ken Merrihew" userId="bcb7a1e886d99f07" providerId="LiveId" clId="{BDB2A458-1D9C-4384-B45C-58FF53BEBB4B}" dt="2019-12-11T23:56:01.344" v="779" actId="14100"/>
          <ac:cxnSpMkLst>
            <pc:docMk/>
            <pc:sldMk cId="3606398704" sldId="281"/>
            <ac:cxnSpMk id="14" creationId="{5463D9DF-05A5-4697-93E6-0418424B6DC4}"/>
          </ac:cxnSpMkLst>
        </pc:cxnChg>
        <pc:cxnChg chg="add mod">
          <ac:chgData name="Ken Merrihew" userId="bcb7a1e886d99f07" providerId="LiveId" clId="{BDB2A458-1D9C-4384-B45C-58FF53BEBB4B}" dt="2019-12-11T23:53:50.482" v="777" actId="14100"/>
          <ac:cxnSpMkLst>
            <pc:docMk/>
            <pc:sldMk cId="3606398704" sldId="281"/>
            <ac:cxnSpMk id="16" creationId="{56071B4E-8515-4E36-864C-81CD944E1061}"/>
          </ac:cxnSpMkLst>
        </pc:cxnChg>
        <pc:cxnChg chg="add mod ord">
          <ac:chgData name="Ken Merrihew" userId="bcb7a1e886d99f07" providerId="LiveId" clId="{BDB2A458-1D9C-4384-B45C-58FF53BEBB4B}" dt="2019-12-11T23:58:46.441" v="794" actId="14100"/>
          <ac:cxnSpMkLst>
            <pc:docMk/>
            <pc:sldMk cId="3606398704" sldId="281"/>
            <ac:cxnSpMk id="18" creationId="{5753637B-0C62-4044-8475-766B86C6C45C}"/>
          </ac:cxnSpMkLst>
        </pc:cxnChg>
        <pc:cxnChg chg="add mod">
          <ac:chgData name="Ken Merrihew" userId="bcb7a1e886d99f07" providerId="LiveId" clId="{BDB2A458-1D9C-4384-B45C-58FF53BEBB4B}" dt="2019-12-11T22:53:17.103" v="519" actId="14100"/>
          <ac:cxnSpMkLst>
            <pc:docMk/>
            <pc:sldMk cId="3606398704" sldId="281"/>
            <ac:cxnSpMk id="20" creationId="{32862B0B-120C-4529-B325-00E3A3D0DFAE}"/>
          </ac:cxnSpMkLst>
        </pc:cxnChg>
      </pc:sldChg>
      <pc:sldChg chg="add">
        <pc:chgData name="Ken Merrihew" userId="bcb7a1e886d99f07" providerId="LiveId" clId="{BDB2A458-1D9C-4384-B45C-58FF53BEBB4B}" dt="2019-12-11T22:44:13.585" v="363"/>
        <pc:sldMkLst>
          <pc:docMk/>
          <pc:sldMk cId="765674549" sldId="282"/>
        </pc:sldMkLst>
      </pc:sldChg>
      <pc:sldChg chg="addSp delSp modSp add ord delAnim modAnim">
        <pc:chgData name="Ken Merrihew" userId="bcb7a1e886d99f07" providerId="LiveId" clId="{BDB2A458-1D9C-4384-B45C-58FF53BEBB4B}" dt="2019-12-11T23:40:36.410" v="773"/>
        <pc:sldMkLst>
          <pc:docMk/>
          <pc:sldMk cId="4078262826" sldId="283"/>
        </pc:sldMkLst>
        <pc:spChg chg="mod topLvl">
          <ac:chgData name="Ken Merrihew" userId="bcb7a1e886d99f07" providerId="LiveId" clId="{BDB2A458-1D9C-4384-B45C-58FF53BEBB4B}" dt="2019-12-11T23:28:25.496" v="712" actId="2711"/>
          <ac:spMkLst>
            <pc:docMk/>
            <pc:sldMk cId="4078262826" sldId="283"/>
            <ac:spMk id="2" creationId="{B4407B9F-94D1-40DC-977E-87EE0B1037E8}"/>
          </ac:spMkLst>
        </pc:spChg>
        <pc:spChg chg="del mod">
          <ac:chgData name="Ken Merrihew" userId="bcb7a1e886d99f07" providerId="LiveId" clId="{BDB2A458-1D9C-4384-B45C-58FF53BEBB4B}" dt="2019-12-11T23:23:02.148" v="686" actId="478"/>
          <ac:spMkLst>
            <pc:docMk/>
            <pc:sldMk cId="4078262826" sldId="283"/>
            <ac:spMk id="5" creationId="{D5E5E87D-61C7-4DD1-909B-F22F707B89CF}"/>
          </ac:spMkLst>
        </pc:spChg>
        <pc:spChg chg="del">
          <ac:chgData name="Ken Merrihew" userId="bcb7a1e886d99f07" providerId="LiveId" clId="{BDB2A458-1D9C-4384-B45C-58FF53BEBB4B}" dt="2019-12-11T22:47:04.800" v="380" actId="478"/>
          <ac:spMkLst>
            <pc:docMk/>
            <pc:sldMk cId="4078262826" sldId="283"/>
            <ac:spMk id="7" creationId="{05CB4D63-8796-4154-AFFA-84EC23281BAA}"/>
          </ac:spMkLst>
        </pc:spChg>
        <pc:spChg chg="add mod topLvl">
          <ac:chgData name="Ken Merrihew" userId="bcb7a1e886d99f07" providerId="LiveId" clId="{BDB2A458-1D9C-4384-B45C-58FF53BEBB4B}" dt="2019-12-11T23:32:08.088" v="732"/>
          <ac:spMkLst>
            <pc:docMk/>
            <pc:sldMk cId="4078262826" sldId="283"/>
            <ac:spMk id="10" creationId="{57F43B15-E359-4B42-B004-F4C2930971FD}"/>
          </ac:spMkLst>
        </pc:spChg>
        <pc:spChg chg="add mod topLvl">
          <ac:chgData name="Ken Merrihew" userId="bcb7a1e886d99f07" providerId="LiveId" clId="{BDB2A458-1D9C-4384-B45C-58FF53BEBB4B}" dt="2019-12-11T23:32:19.195" v="733"/>
          <ac:spMkLst>
            <pc:docMk/>
            <pc:sldMk cId="4078262826" sldId="283"/>
            <ac:spMk id="11" creationId="{3E10C968-5085-4944-9736-98421F959D8D}"/>
          </ac:spMkLst>
        </pc:spChg>
        <pc:spChg chg="add mod topLvl">
          <ac:chgData name="Ken Merrihew" userId="bcb7a1e886d99f07" providerId="LiveId" clId="{BDB2A458-1D9C-4384-B45C-58FF53BEBB4B}" dt="2019-12-11T23:28:25.496" v="712" actId="2711"/>
          <ac:spMkLst>
            <pc:docMk/>
            <pc:sldMk cId="4078262826" sldId="283"/>
            <ac:spMk id="12" creationId="{54E6D3EE-281D-4145-917D-1395BFF62ADF}"/>
          </ac:spMkLst>
        </pc:spChg>
        <pc:spChg chg="add mod topLvl">
          <ac:chgData name="Ken Merrihew" userId="bcb7a1e886d99f07" providerId="LiveId" clId="{BDB2A458-1D9C-4384-B45C-58FF53BEBB4B}" dt="2019-12-11T23:28:25.496" v="712" actId="2711"/>
          <ac:spMkLst>
            <pc:docMk/>
            <pc:sldMk cId="4078262826" sldId="283"/>
            <ac:spMk id="13" creationId="{51BFA16F-5F8A-4EFF-B1BE-3A196A715310}"/>
          </ac:spMkLst>
        </pc:spChg>
        <pc:spChg chg="add mod topLvl">
          <ac:chgData name="Ken Merrihew" userId="bcb7a1e886d99f07" providerId="LiveId" clId="{BDB2A458-1D9C-4384-B45C-58FF53BEBB4B}" dt="2019-12-11T23:31:23.401" v="727"/>
          <ac:spMkLst>
            <pc:docMk/>
            <pc:sldMk cId="4078262826" sldId="283"/>
            <ac:spMk id="14" creationId="{FB8BECCA-22D8-4397-AA8E-93078B059146}"/>
          </ac:spMkLst>
        </pc:spChg>
        <pc:spChg chg="add mod topLvl">
          <ac:chgData name="Ken Merrihew" userId="bcb7a1e886d99f07" providerId="LiveId" clId="{BDB2A458-1D9C-4384-B45C-58FF53BEBB4B}" dt="2019-12-11T23:31:12.474" v="726"/>
          <ac:spMkLst>
            <pc:docMk/>
            <pc:sldMk cId="4078262826" sldId="283"/>
            <ac:spMk id="15" creationId="{E4F597BD-1008-4EFB-BCD5-582AD16BFA80}"/>
          </ac:spMkLst>
        </pc:spChg>
        <pc:spChg chg="add mod topLvl">
          <ac:chgData name="Ken Merrihew" userId="bcb7a1e886d99f07" providerId="LiveId" clId="{BDB2A458-1D9C-4384-B45C-58FF53BEBB4B}" dt="2019-12-11T23:28:25.496" v="712" actId="2711"/>
          <ac:spMkLst>
            <pc:docMk/>
            <pc:sldMk cId="4078262826" sldId="283"/>
            <ac:spMk id="16" creationId="{ABC32B28-92E8-4659-A084-254011AA89FC}"/>
          </ac:spMkLst>
        </pc:spChg>
        <pc:spChg chg="add mod topLvl">
          <ac:chgData name="Ken Merrihew" userId="bcb7a1e886d99f07" providerId="LiveId" clId="{BDB2A458-1D9C-4384-B45C-58FF53BEBB4B}" dt="2019-12-11T23:28:25.496" v="712" actId="2711"/>
          <ac:spMkLst>
            <pc:docMk/>
            <pc:sldMk cId="4078262826" sldId="283"/>
            <ac:spMk id="17" creationId="{01008848-BCCD-405F-9876-E068280179FB}"/>
          </ac:spMkLst>
        </pc:spChg>
        <pc:spChg chg="add mod topLvl">
          <ac:chgData name="Ken Merrihew" userId="bcb7a1e886d99f07" providerId="LiveId" clId="{BDB2A458-1D9C-4384-B45C-58FF53BEBB4B}" dt="2019-12-11T23:28:25.496" v="712" actId="2711"/>
          <ac:spMkLst>
            <pc:docMk/>
            <pc:sldMk cId="4078262826" sldId="283"/>
            <ac:spMk id="18" creationId="{65D54697-8520-425F-AB00-F8A4098C3427}"/>
          </ac:spMkLst>
        </pc:spChg>
        <pc:spChg chg="add mod topLvl">
          <ac:chgData name="Ken Merrihew" userId="bcb7a1e886d99f07" providerId="LiveId" clId="{BDB2A458-1D9C-4384-B45C-58FF53BEBB4B}" dt="2019-12-11T23:28:25.496" v="712" actId="2711"/>
          <ac:spMkLst>
            <pc:docMk/>
            <pc:sldMk cId="4078262826" sldId="283"/>
            <ac:spMk id="19" creationId="{20B2D60F-F1F0-4C7E-BE90-14B4DC77FDC9}"/>
          </ac:spMkLst>
        </pc:spChg>
        <pc:spChg chg="add mod topLvl">
          <ac:chgData name="Ken Merrihew" userId="bcb7a1e886d99f07" providerId="LiveId" clId="{BDB2A458-1D9C-4384-B45C-58FF53BEBB4B}" dt="2019-12-11T23:28:25.496" v="712" actId="2711"/>
          <ac:spMkLst>
            <pc:docMk/>
            <pc:sldMk cId="4078262826" sldId="283"/>
            <ac:spMk id="20" creationId="{19607DE3-6CF5-432B-8D54-B3B7B998AA50}"/>
          </ac:spMkLst>
        </pc:spChg>
        <pc:spChg chg="add mod topLvl">
          <ac:chgData name="Ken Merrihew" userId="bcb7a1e886d99f07" providerId="LiveId" clId="{BDB2A458-1D9C-4384-B45C-58FF53BEBB4B}" dt="2019-12-11T23:28:25.496" v="712" actId="2711"/>
          <ac:spMkLst>
            <pc:docMk/>
            <pc:sldMk cId="4078262826" sldId="283"/>
            <ac:spMk id="21" creationId="{6905474B-60CC-4AF7-83B2-1E72AF5BDBB6}"/>
          </ac:spMkLst>
        </pc:spChg>
        <pc:spChg chg="add mod topLvl">
          <ac:chgData name="Ken Merrihew" userId="bcb7a1e886d99f07" providerId="LiveId" clId="{BDB2A458-1D9C-4384-B45C-58FF53BEBB4B}" dt="2019-12-11T23:28:25.496" v="712" actId="2711"/>
          <ac:spMkLst>
            <pc:docMk/>
            <pc:sldMk cId="4078262826" sldId="283"/>
            <ac:spMk id="22" creationId="{392A4FC3-9AA6-4A64-9FF0-58404B90FDCD}"/>
          </ac:spMkLst>
        </pc:spChg>
        <pc:spChg chg="add mod topLvl">
          <ac:chgData name="Ken Merrihew" userId="bcb7a1e886d99f07" providerId="LiveId" clId="{BDB2A458-1D9C-4384-B45C-58FF53BEBB4B}" dt="2019-12-11T23:28:25.496" v="712" actId="2711"/>
          <ac:spMkLst>
            <pc:docMk/>
            <pc:sldMk cId="4078262826" sldId="283"/>
            <ac:spMk id="23" creationId="{09DAC93C-ADB4-4BC1-AC65-7B5BA1BE5D44}"/>
          </ac:spMkLst>
        </pc:spChg>
        <pc:spChg chg="add mod topLvl">
          <ac:chgData name="Ken Merrihew" userId="bcb7a1e886d99f07" providerId="LiveId" clId="{BDB2A458-1D9C-4384-B45C-58FF53BEBB4B}" dt="2019-12-11T23:28:25.496" v="712" actId="2711"/>
          <ac:spMkLst>
            <pc:docMk/>
            <pc:sldMk cId="4078262826" sldId="283"/>
            <ac:spMk id="24" creationId="{78959767-1FC6-4500-88C9-B65EC643264E}"/>
          </ac:spMkLst>
        </pc:spChg>
        <pc:spChg chg="add mod topLvl">
          <ac:chgData name="Ken Merrihew" userId="bcb7a1e886d99f07" providerId="LiveId" clId="{BDB2A458-1D9C-4384-B45C-58FF53BEBB4B}" dt="2019-12-11T23:28:25.496" v="712" actId="2711"/>
          <ac:spMkLst>
            <pc:docMk/>
            <pc:sldMk cId="4078262826" sldId="283"/>
            <ac:spMk id="25" creationId="{D7668553-81E3-4ED9-A402-FF18D72C8B92}"/>
          </ac:spMkLst>
        </pc:spChg>
        <pc:spChg chg="add mod topLvl">
          <ac:chgData name="Ken Merrihew" userId="bcb7a1e886d99f07" providerId="LiveId" clId="{BDB2A458-1D9C-4384-B45C-58FF53BEBB4B}" dt="2019-12-11T23:33:00.108" v="734" actId="1076"/>
          <ac:spMkLst>
            <pc:docMk/>
            <pc:sldMk cId="4078262826" sldId="283"/>
            <ac:spMk id="26" creationId="{52D1905B-3570-43B5-A230-2B597DA74B29}"/>
          </ac:spMkLst>
        </pc:spChg>
        <pc:spChg chg="add mod topLvl">
          <ac:chgData name="Ken Merrihew" userId="bcb7a1e886d99f07" providerId="LiveId" clId="{BDB2A458-1D9C-4384-B45C-58FF53BEBB4B}" dt="2019-12-11T23:30:12.110" v="718"/>
          <ac:spMkLst>
            <pc:docMk/>
            <pc:sldMk cId="4078262826" sldId="283"/>
            <ac:spMk id="27" creationId="{EC819EA6-3A6C-4656-AB34-42DA85FBD4DD}"/>
          </ac:spMkLst>
        </pc:spChg>
        <pc:spChg chg="add mod topLvl">
          <ac:chgData name="Ken Merrihew" userId="bcb7a1e886d99f07" providerId="LiveId" clId="{BDB2A458-1D9C-4384-B45C-58FF53BEBB4B}" dt="2019-12-11T23:28:25.496" v="712" actId="2711"/>
          <ac:spMkLst>
            <pc:docMk/>
            <pc:sldMk cId="4078262826" sldId="283"/>
            <ac:spMk id="28" creationId="{289C6F14-59E2-468F-91C6-81F1788391B0}"/>
          </ac:spMkLst>
        </pc:spChg>
        <pc:spChg chg="add mod topLvl">
          <ac:chgData name="Ken Merrihew" userId="bcb7a1e886d99f07" providerId="LiveId" clId="{BDB2A458-1D9C-4384-B45C-58FF53BEBB4B}" dt="2019-12-11T23:31:40.427" v="730"/>
          <ac:spMkLst>
            <pc:docMk/>
            <pc:sldMk cId="4078262826" sldId="283"/>
            <ac:spMk id="29" creationId="{6988109D-8F4F-4486-8695-591CFB1201E9}"/>
          </ac:spMkLst>
        </pc:spChg>
        <pc:spChg chg="add mod topLvl">
          <ac:chgData name="Ken Merrihew" userId="bcb7a1e886d99f07" providerId="LiveId" clId="{BDB2A458-1D9C-4384-B45C-58FF53BEBB4B}" dt="2019-12-11T23:31:50.272" v="731"/>
          <ac:spMkLst>
            <pc:docMk/>
            <pc:sldMk cId="4078262826" sldId="283"/>
            <ac:spMk id="30" creationId="{D473C398-E013-4308-A379-FC6A7C596696}"/>
          </ac:spMkLst>
        </pc:spChg>
        <pc:spChg chg="add del">
          <ac:chgData name="Ken Merrihew" userId="bcb7a1e886d99f07" providerId="LiveId" clId="{BDB2A458-1D9C-4384-B45C-58FF53BEBB4B}" dt="2019-12-11T23:23:35.050" v="696" actId="478"/>
          <ac:spMkLst>
            <pc:docMk/>
            <pc:sldMk cId="4078262826" sldId="283"/>
            <ac:spMk id="31" creationId="{D228930E-CFF7-4205-B648-7F1687D287BC}"/>
          </ac:spMkLst>
        </pc:spChg>
        <pc:spChg chg="add del">
          <ac:chgData name="Ken Merrihew" userId="bcb7a1e886d99f07" providerId="LiveId" clId="{BDB2A458-1D9C-4384-B45C-58FF53BEBB4B}" dt="2019-12-11T23:23:29.079" v="692" actId="478"/>
          <ac:spMkLst>
            <pc:docMk/>
            <pc:sldMk cId="4078262826" sldId="283"/>
            <ac:spMk id="32" creationId="{F0832AD6-F39F-4E7C-80FB-C69413A0ED1E}"/>
          </ac:spMkLst>
        </pc:spChg>
        <pc:spChg chg="add del">
          <ac:chgData name="Ken Merrihew" userId="bcb7a1e886d99f07" providerId="LiveId" clId="{BDB2A458-1D9C-4384-B45C-58FF53BEBB4B}" dt="2019-12-11T23:23:27.407" v="691" actId="478"/>
          <ac:spMkLst>
            <pc:docMk/>
            <pc:sldMk cId="4078262826" sldId="283"/>
            <ac:spMk id="33" creationId="{F32A37A1-935C-4824-AAF3-DB52B35E8424}"/>
          </ac:spMkLst>
        </pc:spChg>
        <pc:spChg chg="add del">
          <ac:chgData name="Ken Merrihew" userId="bcb7a1e886d99f07" providerId="LiveId" clId="{BDB2A458-1D9C-4384-B45C-58FF53BEBB4B}" dt="2019-12-11T23:23:33.875" v="695" actId="478"/>
          <ac:spMkLst>
            <pc:docMk/>
            <pc:sldMk cId="4078262826" sldId="283"/>
            <ac:spMk id="34" creationId="{0F88A8A4-2EEC-4D40-8D9C-3E8543AC35A8}"/>
          </ac:spMkLst>
        </pc:spChg>
        <pc:spChg chg="add del">
          <ac:chgData name="Ken Merrihew" userId="bcb7a1e886d99f07" providerId="LiveId" clId="{BDB2A458-1D9C-4384-B45C-58FF53BEBB4B}" dt="2019-12-11T23:23:31.233" v="693" actId="478"/>
          <ac:spMkLst>
            <pc:docMk/>
            <pc:sldMk cId="4078262826" sldId="283"/>
            <ac:spMk id="35" creationId="{A6EDAE7B-623F-4DEE-B9F4-CB2C3EEB7657}"/>
          </ac:spMkLst>
        </pc:spChg>
        <pc:spChg chg="add del">
          <ac:chgData name="Ken Merrihew" userId="bcb7a1e886d99f07" providerId="LiveId" clId="{BDB2A458-1D9C-4384-B45C-58FF53BEBB4B}" dt="2019-12-11T23:23:32.595" v="694" actId="478"/>
          <ac:spMkLst>
            <pc:docMk/>
            <pc:sldMk cId="4078262826" sldId="283"/>
            <ac:spMk id="36" creationId="{D669539F-CED9-4ED4-A136-4E50A13DF209}"/>
          </ac:spMkLst>
        </pc:spChg>
        <pc:spChg chg="add mod topLvl">
          <ac:chgData name="Ken Merrihew" userId="bcb7a1e886d99f07" providerId="LiveId" clId="{BDB2A458-1D9C-4384-B45C-58FF53BEBB4B}" dt="2019-12-11T23:28:25.496" v="712" actId="2711"/>
          <ac:spMkLst>
            <pc:docMk/>
            <pc:sldMk cId="4078262826" sldId="283"/>
            <ac:spMk id="37" creationId="{9177C562-DAEB-4D5B-8A3E-7706E9E1B312}"/>
          </ac:spMkLst>
        </pc:spChg>
        <pc:spChg chg="add del">
          <ac:chgData name="Ken Merrihew" userId="bcb7a1e886d99f07" providerId="LiveId" clId="{BDB2A458-1D9C-4384-B45C-58FF53BEBB4B}" dt="2019-12-11T23:23:38.918" v="699" actId="478"/>
          <ac:spMkLst>
            <pc:docMk/>
            <pc:sldMk cId="4078262826" sldId="283"/>
            <ac:spMk id="38" creationId="{E7EDAF61-C784-45EF-A0E9-4525011EA2B5}"/>
          </ac:spMkLst>
        </pc:spChg>
        <pc:spChg chg="add mod topLvl">
          <ac:chgData name="Ken Merrihew" userId="bcb7a1e886d99f07" providerId="LiveId" clId="{BDB2A458-1D9C-4384-B45C-58FF53BEBB4B}" dt="2019-12-11T23:33:35.956" v="735" actId="688"/>
          <ac:spMkLst>
            <pc:docMk/>
            <pc:sldMk cId="4078262826" sldId="283"/>
            <ac:spMk id="39" creationId="{DC5368E2-0017-4C85-99EC-52CB96821700}"/>
          </ac:spMkLst>
        </pc:spChg>
        <pc:spChg chg="add mod topLvl">
          <ac:chgData name="Ken Merrihew" userId="bcb7a1e886d99f07" providerId="LiveId" clId="{BDB2A458-1D9C-4384-B45C-58FF53BEBB4B}" dt="2019-12-11T23:33:35.956" v="735" actId="688"/>
          <ac:spMkLst>
            <pc:docMk/>
            <pc:sldMk cId="4078262826" sldId="283"/>
            <ac:spMk id="40" creationId="{9B0EDCC6-2B13-4704-88EB-9F00915847FC}"/>
          </ac:spMkLst>
        </pc:spChg>
        <pc:spChg chg="add mod topLvl">
          <ac:chgData name="Ken Merrihew" userId="bcb7a1e886d99f07" providerId="LiveId" clId="{BDB2A458-1D9C-4384-B45C-58FF53BEBB4B}" dt="2019-12-11T23:33:35.956" v="735" actId="688"/>
          <ac:spMkLst>
            <pc:docMk/>
            <pc:sldMk cId="4078262826" sldId="283"/>
            <ac:spMk id="41" creationId="{DBD4C198-4171-4BB0-9D04-A98872D0EA9D}"/>
          </ac:spMkLst>
        </pc:spChg>
        <pc:spChg chg="add mod topLvl">
          <ac:chgData name="Ken Merrihew" userId="bcb7a1e886d99f07" providerId="LiveId" clId="{BDB2A458-1D9C-4384-B45C-58FF53BEBB4B}" dt="2019-12-11T23:33:35.956" v="735" actId="688"/>
          <ac:spMkLst>
            <pc:docMk/>
            <pc:sldMk cId="4078262826" sldId="283"/>
            <ac:spMk id="42" creationId="{BB13D798-0244-4879-825F-6954C074071F}"/>
          </ac:spMkLst>
        </pc:spChg>
        <pc:spChg chg="add mod topLvl">
          <ac:chgData name="Ken Merrihew" userId="bcb7a1e886d99f07" providerId="LiveId" clId="{BDB2A458-1D9C-4384-B45C-58FF53BEBB4B}" dt="2019-12-11T23:33:35.956" v="735" actId="688"/>
          <ac:spMkLst>
            <pc:docMk/>
            <pc:sldMk cId="4078262826" sldId="283"/>
            <ac:spMk id="43" creationId="{A6554438-5531-44D9-B943-B3BD96A2BE5B}"/>
          </ac:spMkLst>
        </pc:spChg>
        <pc:spChg chg="add mod topLvl">
          <ac:chgData name="Ken Merrihew" userId="bcb7a1e886d99f07" providerId="LiveId" clId="{BDB2A458-1D9C-4384-B45C-58FF53BEBB4B}" dt="2019-12-11T23:33:35.956" v="735" actId="688"/>
          <ac:spMkLst>
            <pc:docMk/>
            <pc:sldMk cId="4078262826" sldId="283"/>
            <ac:spMk id="44" creationId="{3CE3D772-2E25-4756-975B-57ACC21373FF}"/>
          </ac:spMkLst>
        </pc:spChg>
        <pc:spChg chg="add mod topLvl">
          <ac:chgData name="Ken Merrihew" userId="bcb7a1e886d99f07" providerId="LiveId" clId="{BDB2A458-1D9C-4384-B45C-58FF53BEBB4B}" dt="2019-12-11T23:33:35.956" v="735" actId="688"/>
          <ac:spMkLst>
            <pc:docMk/>
            <pc:sldMk cId="4078262826" sldId="283"/>
            <ac:spMk id="45" creationId="{8AB0FC0F-4F4C-43FA-9703-841516C73055}"/>
          </ac:spMkLst>
        </pc:spChg>
        <pc:spChg chg="add mod topLvl">
          <ac:chgData name="Ken Merrihew" userId="bcb7a1e886d99f07" providerId="LiveId" clId="{BDB2A458-1D9C-4384-B45C-58FF53BEBB4B}" dt="2019-12-11T23:33:35.956" v="735" actId="688"/>
          <ac:spMkLst>
            <pc:docMk/>
            <pc:sldMk cId="4078262826" sldId="283"/>
            <ac:spMk id="46" creationId="{4E88E3FA-9B82-4AE0-B9A7-4449F66A01FF}"/>
          </ac:spMkLst>
        </pc:spChg>
        <pc:spChg chg="add mod topLvl">
          <ac:chgData name="Ken Merrihew" userId="bcb7a1e886d99f07" providerId="LiveId" clId="{BDB2A458-1D9C-4384-B45C-58FF53BEBB4B}" dt="2019-12-11T23:33:35.956" v="735" actId="688"/>
          <ac:spMkLst>
            <pc:docMk/>
            <pc:sldMk cId="4078262826" sldId="283"/>
            <ac:spMk id="47" creationId="{66E0692A-7633-421E-AE75-8795184E9B39}"/>
          </ac:spMkLst>
        </pc:spChg>
        <pc:spChg chg="add mod topLvl">
          <ac:chgData name="Ken Merrihew" userId="bcb7a1e886d99f07" providerId="LiveId" clId="{BDB2A458-1D9C-4384-B45C-58FF53BEBB4B}" dt="2019-12-11T23:33:35.956" v="735" actId="688"/>
          <ac:spMkLst>
            <pc:docMk/>
            <pc:sldMk cId="4078262826" sldId="283"/>
            <ac:spMk id="48" creationId="{20CF8CBF-8D10-4CC9-B506-80EAE23B510D}"/>
          </ac:spMkLst>
        </pc:spChg>
        <pc:spChg chg="add mod topLvl">
          <ac:chgData name="Ken Merrihew" userId="bcb7a1e886d99f07" providerId="LiveId" clId="{BDB2A458-1D9C-4384-B45C-58FF53BEBB4B}" dt="2019-12-11T23:28:25.496" v="712" actId="2711"/>
          <ac:spMkLst>
            <pc:docMk/>
            <pc:sldMk cId="4078262826" sldId="283"/>
            <ac:spMk id="49" creationId="{2E9A66F1-B55E-4641-9ADE-18765D8A0412}"/>
          </ac:spMkLst>
        </pc:spChg>
        <pc:spChg chg="add mod topLvl">
          <ac:chgData name="Ken Merrihew" userId="bcb7a1e886d99f07" providerId="LiveId" clId="{BDB2A458-1D9C-4384-B45C-58FF53BEBB4B}" dt="2019-12-11T23:30:26.774" v="719"/>
          <ac:spMkLst>
            <pc:docMk/>
            <pc:sldMk cId="4078262826" sldId="283"/>
            <ac:spMk id="50" creationId="{71F0E302-0E5E-480C-8C9D-D243D4B5D9DD}"/>
          </ac:spMkLst>
        </pc:spChg>
        <pc:spChg chg="add del">
          <ac:chgData name="Ken Merrihew" userId="bcb7a1e886d99f07" providerId="LiveId" clId="{BDB2A458-1D9C-4384-B45C-58FF53BEBB4B}" dt="2019-12-11T23:23:18.777" v="689" actId="478"/>
          <ac:spMkLst>
            <pc:docMk/>
            <pc:sldMk cId="4078262826" sldId="283"/>
            <ac:spMk id="51" creationId="{2CAAF40E-BA5B-4111-988B-29F0DF77EB8D}"/>
          </ac:spMkLst>
        </pc:spChg>
        <pc:spChg chg="add mod topLvl">
          <ac:chgData name="Ken Merrihew" userId="bcb7a1e886d99f07" providerId="LiveId" clId="{BDB2A458-1D9C-4384-B45C-58FF53BEBB4B}" dt="2019-12-11T23:33:35.956" v="735" actId="688"/>
          <ac:spMkLst>
            <pc:docMk/>
            <pc:sldMk cId="4078262826" sldId="283"/>
            <ac:spMk id="52" creationId="{8925C54A-E66E-49AC-940D-D0B600005332}"/>
          </ac:spMkLst>
        </pc:spChg>
        <pc:spChg chg="add mod topLvl">
          <ac:chgData name="Ken Merrihew" userId="bcb7a1e886d99f07" providerId="LiveId" clId="{BDB2A458-1D9C-4384-B45C-58FF53BEBB4B}" dt="2019-12-11T23:30:34.235" v="720"/>
          <ac:spMkLst>
            <pc:docMk/>
            <pc:sldMk cId="4078262826" sldId="283"/>
            <ac:spMk id="53" creationId="{E4556140-A4FB-4414-8511-49AB43D09459}"/>
          </ac:spMkLst>
        </pc:spChg>
        <pc:spChg chg="add mod topLvl">
          <ac:chgData name="Ken Merrihew" userId="bcb7a1e886d99f07" providerId="LiveId" clId="{BDB2A458-1D9C-4384-B45C-58FF53BEBB4B}" dt="2019-12-11T23:28:25.496" v="712" actId="2711"/>
          <ac:spMkLst>
            <pc:docMk/>
            <pc:sldMk cId="4078262826" sldId="283"/>
            <ac:spMk id="54" creationId="{0272E026-9082-4D05-A445-E39727770018}"/>
          </ac:spMkLst>
        </pc:spChg>
        <pc:spChg chg="add mod topLvl">
          <ac:chgData name="Ken Merrihew" userId="bcb7a1e886d99f07" providerId="LiveId" clId="{BDB2A458-1D9C-4384-B45C-58FF53BEBB4B}" dt="2019-12-11T23:28:25.496" v="712" actId="2711"/>
          <ac:spMkLst>
            <pc:docMk/>
            <pc:sldMk cId="4078262826" sldId="283"/>
            <ac:spMk id="55" creationId="{B7F56A02-4989-4A01-BFB6-09EA804FEB9E}"/>
          </ac:spMkLst>
        </pc:spChg>
        <pc:spChg chg="add mod topLvl">
          <ac:chgData name="Ken Merrihew" userId="bcb7a1e886d99f07" providerId="LiveId" clId="{BDB2A458-1D9C-4384-B45C-58FF53BEBB4B}" dt="2019-12-11T23:33:35.956" v="735" actId="688"/>
          <ac:spMkLst>
            <pc:docMk/>
            <pc:sldMk cId="4078262826" sldId="283"/>
            <ac:spMk id="56" creationId="{C4BD2ACF-BDC0-4B98-8EA1-D6A6D3A39D3E}"/>
          </ac:spMkLst>
        </pc:spChg>
        <pc:spChg chg="add mod topLvl">
          <ac:chgData name="Ken Merrihew" userId="bcb7a1e886d99f07" providerId="LiveId" clId="{BDB2A458-1D9C-4384-B45C-58FF53BEBB4B}" dt="2019-12-11T23:33:35.956" v="735" actId="688"/>
          <ac:spMkLst>
            <pc:docMk/>
            <pc:sldMk cId="4078262826" sldId="283"/>
            <ac:spMk id="57" creationId="{5AD7ACEE-5ED6-4250-A684-710AE73A2784}"/>
          </ac:spMkLst>
        </pc:spChg>
        <pc:spChg chg="add mod topLvl">
          <ac:chgData name="Ken Merrihew" userId="bcb7a1e886d99f07" providerId="LiveId" clId="{BDB2A458-1D9C-4384-B45C-58FF53BEBB4B}" dt="2019-12-11T23:28:25.496" v="712" actId="2711"/>
          <ac:spMkLst>
            <pc:docMk/>
            <pc:sldMk cId="4078262826" sldId="283"/>
            <ac:spMk id="58" creationId="{A2776359-25FA-41CE-BF29-331A1042A078}"/>
          </ac:spMkLst>
        </pc:spChg>
        <pc:spChg chg="add mod topLvl">
          <ac:chgData name="Ken Merrihew" userId="bcb7a1e886d99f07" providerId="LiveId" clId="{BDB2A458-1D9C-4384-B45C-58FF53BEBB4B}" dt="2019-12-11T23:28:25.496" v="712" actId="2711"/>
          <ac:spMkLst>
            <pc:docMk/>
            <pc:sldMk cId="4078262826" sldId="283"/>
            <ac:spMk id="59" creationId="{1795A58D-9524-44FC-A1C5-9300D33816EA}"/>
          </ac:spMkLst>
        </pc:spChg>
        <pc:spChg chg="add mod topLvl">
          <ac:chgData name="Ken Merrihew" userId="bcb7a1e886d99f07" providerId="LiveId" clId="{BDB2A458-1D9C-4384-B45C-58FF53BEBB4B}" dt="2019-12-11T23:28:25.496" v="712" actId="2711"/>
          <ac:spMkLst>
            <pc:docMk/>
            <pc:sldMk cId="4078262826" sldId="283"/>
            <ac:spMk id="60" creationId="{90B40983-419A-4EC0-AE36-C837A007763F}"/>
          </ac:spMkLst>
        </pc:spChg>
        <pc:spChg chg="add del mod topLvl">
          <ac:chgData name="Ken Merrihew" userId="bcb7a1e886d99f07" providerId="LiveId" clId="{BDB2A458-1D9C-4384-B45C-58FF53BEBB4B}" dt="2019-12-11T23:29:40.243" v="716" actId="478"/>
          <ac:spMkLst>
            <pc:docMk/>
            <pc:sldMk cId="4078262826" sldId="283"/>
            <ac:spMk id="61" creationId="{8F19FA17-EF8B-4072-8255-32F0984A2622}"/>
          </ac:spMkLst>
        </pc:spChg>
        <pc:spChg chg="add del mod topLvl">
          <ac:chgData name="Ken Merrihew" userId="bcb7a1e886d99f07" providerId="LiveId" clId="{BDB2A458-1D9C-4384-B45C-58FF53BEBB4B}" dt="2019-12-11T23:29:37.782" v="715" actId="478"/>
          <ac:spMkLst>
            <pc:docMk/>
            <pc:sldMk cId="4078262826" sldId="283"/>
            <ac:spMk id="62" creationId="{3FF2EBA3-CBDF-4A2A-AF48-3DF1F394A8CB}"/>
          </ac:spMkLst>
        </pc:spChg>
        <pc:spChg chg="add del mod topLvl">
          <ac:chgData name="Ken Merrihew" userId="bcb7a1e886d99f07" providerId="LiveId" clId="{BDB2A458-1D9C-4384-B45C-58FF53BEBB4B}" dt="2019-12-11T23:29:08.289" v="714" actId="478"/>
          <ac:spMkLst>
            <pc:docMk/>
            <pc:sldMk cId="4078262826" sldId="283"/>
            <ac:spMk id="63" creationId="{B323EA92-E5F7-40C5-B883-5A0C3DDEA6EA}"/>
          </ac:spMkLst>
        </pc:spChg>
        <pc:spChg chg="add mod topLvl">
          <ac:chgData name="Ken Merrihew" userId="bcb7a1e886d99f07" providerId="LiveId" clId="{BDB2A458-1D9C-4384-B45C-58FF53BEBB4B}" dt="2019-12-11T23:28:25.496" v="712" actId="2711"/>
          <ac:spMkLst>
            <pc:docMk/>
            <pc:sldMk cId="4078262826" sldId="283"/>
            <ac:spMk id="64" creationId="{60266D80-4276-40B6-A5C3-429EA8A83887}"/>
          </ac:spMkLst>
        </pc:spChg>
        <pc:spChg chg="add del mod topLvl">
          <ac:chgData name="Ken Merrihew" userId="bcb7a1e886d99f07" providerId="LiveId" clId="{BDB2A458-1D9C-4384-B45C-58FF53BEBB4B}" dt="2019-12-11T23:28:59.916" v="713" actId="478"/>
          <ac:spMkLst>
            <pc:docMk/>
            <pc:sldMk cId="4078262826" sldId="283"/>
            <ac:spMk id="65" creationId="{D46C1CF8-3EEF-4A1B-8800-F52817CCB7E6}"/>
          </ac:spMkLst>
        </pc:spChg>
        <pc:spChg chg="add mod topLvl">
          <ac:chgData name="Ken Merrihew" userId="bcb7a1e886d99f07" providerId="LiveId" clId="{BDB2A458-1D9C-4384-B45C-58FF53BEBB4B}" dt="2019-12-11T23:28:25.496" v="712" actId="2711"/>
          <ac:spMkLst>
            <pc:docMk/>
            <pc:sldMk cId="4078262826" sldId="283"/>
            <ac:spMk id="66" creationId="{3AC11B92-B932-44F7-9432-31CD267CA958}"/>
          </ac:spMkLst>
        </pc:spChg>
        <pc:spChg chg="add del mod">
          <ac:chgData name="Ken Merrihew" userId="bcb7a1e886d99f07" providerId="LiveId" clId="{BDB2A458-1D9C-4384-B45C-58FF53BEBB4B}" dt="2019-12-11T23:27:16.154" v="704" actId="478"/>
          <ac:spMkLst>
            <pc:docMk/>
            <pc:sldMk cId="4078262826" sldId="283"/>
            <ac:spMk id="67" creationId="{52E3ACC5-FCAB-4168-BB91-CDEB494669D5}"/>
          </ac:spMkLst>
        </pc:spChg>
        <pc:spChg chg="add del mod">
          <ac:chgData name="Ken Merrihew" userId="bcb7a1e886d99f07" providerId="LiveId" clId="{BDB2A458-1D9C-4384-B45C-58FF53BEBB4B}" dt="2019-12-11T23:27:14.803" v="703" actId="478"/>
          <ac:spMkLst>
            <pc:docMk/>
            <pc:sldMk cId="4078262826" sldId="283"/>
            <ac:spMk id="68" creationId="{4D6CC08E-CE3C-469F-876E-35DDF06E9786}"/>
          </ac:spMkLst>
        </pc:spChg>
        <pc:spChg chg="add del">
          <ac:chgData name="Ken Merrihew" userId="bcb7a1e886d99f07" providerId="LiveId" clId="{BDB2A458-1D9C-4384-B45C-58FF53BEBB4B}" dt="2019-12-11T23:23:14.300" v="688" actId="478"/>
          <ac:spMkLst>
            <pc:docMk/>
            <pc:sldMk cId="4078262826" sldId="283"/>
            <ac:spMk id="69" creationId="{741AF7A1-F2E9-40B4-8666-CEF85A707E15}"/>
          </ac:spMkLst>
        </pc:spChg>
        <pc:spChg chg="add del">
          <ac:chgData name="Ken Merrihew" userId="bcb7a1e886d99f07" providerId="LiveId" clId="{BDB2A458-1D9C-4384-B45C-58FF53BEBB4B}" dt="2019-12-11T23:23:36.177" v="697" actId="478"/>
          <ac:spMkLst>
            <pc:docMk/>
            <pc:sldMk cId="4078262826" sldId="283"/>
            <ac:spMk id="70" creationId="{F1FDBAAD-4A85-483B-AAC4-C5E0C2BAEF2E}"/>
          </ac:spMkLst>
        </pc:spChg>
        <pc:spChg chg="add del">
          <ac:chgData name="Ken Merrihew" userId="bcb7a1e886d99f07" providerId="LiveId" clId="{BDB2A458-1D9C-4384-B45C-58FF53BEBB4B}" dt="2019-12-11T23:23:37.461" v="698" actId="478"/>
          <ac:spMkLst>
            <pc:docMk/>
            <pc:sldMk cId="4078262826" sldId="283"/>
            <ac:spMk id="71" creationId="{0391BA1E-A5D1-437E-9467-519DC865FC68}"/>
          </ac:spMkLst>
        </pc:spChg>
        <pc:grpChg chg="add del mod">
          <ac:chgData name="Ken Merrihew" userId="bcb7a1e886d99f07" providerId="LiveId" clId="{BDB2A458-1D9C-4384-B45C-58FF53BEBB4B}" dt="2019-12-11T23:28:17.542" v="711" actId="165"/>
          <ac:grpSpMkLst>
            <pc:docMk/>
            <pc:sldMk cId="4078262826" sldId="283"/>
            <ac:grpSpMk id="3" creationId="{E8440682-87BC-4C08-9361-0FF79F2786AC}"/>
          </ac:grpSpMkLst>
        </pc:grpChg>
        <pc:picChg chg="add mod topLvl">
          <ac:chgData name="Ken Merrihew" userId="bcb7a1e886d99f07" providerId="LiveId" clId="{BDB2A458-1D9C-4384-B45C-58FF53BEBB4B}" dt="2019-12-11T23:31:05.693" v="725" actId="1037"/>
          <ac:picMkLst>
            <pc:docMk/>
            <pc:sldMk cId="4078262826" sldId="283"/>
            <ac:picMk id="9" creationId="{99B83669-A85B-433C-ACB8-FFAEFA8CCBB6}"/>
          </ac:picMkLst>
        </pc:picChg>
        <pc:picChg chg="del">
          <ac:chgData name="Ken Merrihew" userId="bcb7a1e886d99f07" providerId="LiveId" clId="{BDB2A458-1D9C-4384-B45C-58FF53BEBB4B}" dt="2019-12-11T22:47:04.800" v="380" actId="478"/>
          <ac:picMkLst>
            <pc:docMk/>
            <pc:sldMk cId="4078262826" sldId="283"/>
            <ac:picMk id="1026" creationId="{35E2448F-6595-4841-937B-CFE055C8A737}"/>
          </ac:picMkLst>
        </pc:picChg>
      </pc:sldChg>
      <pc:sldChg chg="addSp modSp add ord modAnim">
        <pc:chgData name="Ken Merrihew" userId="bcb7a1e886d99f07" providerId="LiveId" clId="{BDB2A458-1D9C-4384-B45C-58FF53BEBB4B}" dt="2019-12-11T22:50:33.743" v="476"/>
        <pc:sldMkLst>
          <pc:docMk/>
          <pc:sldMk cId="1817536231" sldId="284"/>
        </pc:sldMkLst>
        <pc:spChg chg="add mod">
          <ac:chgData name="Ken Merrihew" userId="bcb7a1e886d99f07" providerId="LiveId" clId="{BDB2A458-1D9C-4384-B45C-58FF53BEBB4B}" dt="2019-12-11T22:50:12.222" v="473" actId="313"/>
          <ac:spMkLst>
            <pc:docMk/>
            <pc:sldMk cId="1817536231" sldId="284"/>
            <ac:spMk id="3" creationId="{2192A4C7-1712-425A-9506-40835AD675CC}"/>
          </ac:spMkLst>
        </pc:spChg>
        <pc:spChg chg="mod">
          <ac:chgData name="Ken Merrihew" userId="bcb7a1e886d99f07" providerId="LiveId" clId="{BDB2A458-1D9C-4384-B45C-58FF53BEBB4B}" dt="2019-12-11T22:49:55.003" v="423" actId="6549"/>
          <ac:spMkLst>
            <pc:docMk/>
            <pc:sldMk cId="1817536231" sldId="284"/>
            <ac:spMk id="5" creationId="{D5E5E87D-61C7-4DD1-909B-F22F707B89CF}"/>
          </ac:spMkLst>
        </pc:spChg>
      </pc:sldChg>
      <pc:sldChg chg="addSp modSp add">
        <pc:chgData name="Ken Merrihew" userId="bcb7a1e886d99f07" providerId="LiveId" clId="{BDB2A458-1D9C-4384-B45C-58FF53BEBB4B}" dt="2019-12-11T23:48:15.245" v="774" actId="767"/>
        <pc:sldMkLst>
          <pc:docMk/>
          <pc:sldMk cId="2137616116" sldId="285"/>
        </pc:sldMkLst>
        <pc:spChg chg="add mod">
          <ac:chgData name="Ken Merrihew" userId="bcb7a1e886d99f07" providerId="LiveId" clId="{BDB2A458-1D9C-4384-B45C-58FF53BEBB4B}" dt="2019-12-11T23:48:15.245" v="774" actId="767"/>
          <ac:spMkLst>
            <pc:docMk/>
            <pc:sldMk cId="2137616116" sldId="285"/>
            <ac:spMk id="3" creationId="{0B6234DA-2F5D-4876-ABCC-142900535BF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43029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408755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62147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96043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6738A-8051-4593-AD0E-C7BFF5C78506}"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15639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C6738A-8051-4593-AD0E-C7BFF5C78506}"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384714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C6738A-8051-4593-AD0E-C7BFF5C78506}" type="datetimeFigureOut">
              <a:rPr lang="en-US" smtClean="0"/>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59909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C6738A-8051-4593-AD0E-C7BFF5C78506}" type="datetimeFigureOut">
              <a:rPr lang="en-US" smtClean="0"/>
              <a:t>12/11/2019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04911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6738A-8051-4593-AD0E-C7BFF5C78506}" type="datetimeFigureOut">
              <a:rPr lang="en-US" smtClean="0"/>
              <a:t>12/11/2019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02885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C6738A-8051-4593-AD0E-C7BFF5C78506}"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90664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C6738A-8051-4593-AD0E-C7BFF5C78506}"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37610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6738A-8051-4593-AD0E-C7BFF5C78506}" type="datetimeFigureOut">
              <a:rPr lang="en-US" smtClean="0"/>
              <a:t>12/11/2019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D67F8-7ECB-4F1C-8180-9DFE99074347}" type="slidenum">
              <a:rPr lang="en-US" smtClean="0"/>
              <a:t>‹#›</a:t>
            </a:fld>
            <a:endParaRPr lang="en-US"/>
          </a:p>
        </p:txBody>
      </p:sp>
    </p:spTree>
    <p:extLst>
      <p:ext uri="{BB962C8B-B14F-4D97-AF65-F5344CB8AC3E}">
        <p14:creationId xmlns:p14="http://schemas.microsoft.com/office/powerpoint/2010/main" val="4210070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s://adventbiblestudy.wordpress.com/2011/06/"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jpg"/><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61326EC-666F-414F-8C7D-D7A41FB2B7BF}"/>
              </a:ext>
            </a:extLst>
          </p:cNvPr>
          <p:cNvSpPr txBox="1"/>
          <p:nvPr/>
        </p:nvSpPr>
        <p:spPr>
          <a:xfrm>
            <a:off x="1347280" y="2067128"/>
            <a:ext cx="7514617" cy="2646878"/>
          </a:xfrm>
          <a:prstGeom prst="rect">
            <a:avLst/>
          </a:prstGeom>
          <a:noFill/>
        </p:spPr>
        <p:txBody>
          <a:bodyPr wrap="square" rtlCol="0">
            <a:spAutoFit/>
          </a:bodyPr>
          <a:lstStyle/>
          <a:p>
            <a:r>
              <a:rPr lang="en-US" sz="16600" dirty="0">
                <a:effectLst>
                  <a:glow rad="190500">
                    <a:srgbClr val="E66914">
                      <a:alpha val="84000"/>
                    </a:srgbClr>
                  </a:glow>
                </a:effectLst>
                <a:latin typeface="Black Chancery" pitchFamily="2" charset="0"/>
              </a:rPr>
              <a:t>Daniel</a:t>
            </a:r>
          </a:p>
        </p:txBody>
      </p:sp>
      <p:sp>
        <p:nvSpPr>
          <p:cNvPr id="11" name="TextBox 10">
            <a:extLst>
              <a:ext uri="{FF2B5EF4-FFF2-40B4-BE49-F238E27FC236}">
                <a16:creationId xmlns:a16="http://schemas.microsoft.com/office/drawing/2014/main" id="{27B5234C-F283-47FB-A5C8-61681FC91007}"/>
              </a:ext>
            </a:extLst>
          </p:cNvPr>
          <p:cNvSpPr txBox="1"/>
          <p:nvPr/>
        </p:nvSpPr>
        <p:spPr>
          <a:xfrm>
            <a:off x="3750013" y="3803516"/>
            <a:ext cx="3842425" cy="1107996"/>
          </a:xfrm>
          <a:prstGeom prst="rect">
            <a:avLst/>
          </a:prstGeom>
          <a:noFill/>
        </p:spPr>
        <p:txBody>
          <a:bodyPr wrap="square" rtlCol="0">
            <a:spAutoFit/>
          </a:bodyPr>
          <a:lstStyle/>
          <a:p>
            <a:r>
              <a:rPr lang="en-US" sz="6600" dirty="0">
                <a:effectLst>
                  <a:glow rad="254000">
                    <a:srgbClr val="E66914">
                      <a:alpha val="75000"/>
                    </a:srgbClr>
                  </a:glow>
                </a:effectLst>
                <a:latin typeface="Black Chancery" pitchFamily="2" charset="0"/>
              </a:rPr>
              <a:t>9 . 22 - 27</a:t>
            </a:r>
          </a:p>
        </p:txBody>
      </p:sp>
      <p:sp>
        <p:nvSpPr>
          <p:cNvPr id="12" name="TextBox 11">
            <a:extLst>
              <a:ext uri="{FF2B5EF4-FFF2-40B4-BE49-F238E27FC236}">
                <a16:creationId xmlns:a16="http://schemas.microsoft.com/office/drawing/2014/main" id="{ACC5F824-5D06-43D5-B5F6-1E0E6C713792}"/>
              </a:ext>
            </a:extLst>
          </p:cNvPr>
          <p:cNvSpPr txBox="1"/>
          <p:nvPr/>
        </p:nvSpPr>
        <p:spPr>
          <a:xfrm>
            <a:off x="1559289" y="5055288"/>
            <a:ext cx="6087372"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free CD of the study will be available upon request following the service.</a:t>
            </a:r>
          </a:p>
        </p:txBody>
      </p:sp>
      <p:sp>
        <p:nvSpPr>
          <p:cNvPr id="13" name="TextBox 12">
            <a:extLst>
              <a:ext uri="{FF2B5EF4-FFF2-40B4-BE49-F238E27FC236}">
                <a16:creationId xmlns:a16="http://schemas.microsoft.com/office/drawing/2014/main" id="{8B3AE0E6-99EB-4788-8DD3-3527D6CDA847}"/>
              </a:ext>
            </a:extLst>
          </p:cNvPr>
          <p:cNvSpPr txBox="1"/>
          <p:nvPr/>
        </p:nvSpPr>
        <p:spPr>
          <a:xfrm>
            <a:off x="2040114" y="5348737"/>
            <a:ext cx="5128968"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podcast will be available later in the week at calvaryokc.com.</a:t>
            </a:r>
          </a:p>
        </p:txBody>
      </p:sp>
      <p:sp>
        <p:nvSpPr>
          <p:cNvPr id="14" name="TextBox 13">
            <a:extLst>
              <a:ext uri="{FF2B5EF4-FFF2-40B4-BE49-F238E27FC236}">
                <a16:creationId xmlns:a16="http://schemas.microsoft.com/office/drawing/2014/main" id="{C5F7E82D-0FED-4660-911E-C4D31070092E}"/>
              </a:ext>
            </a:extLst>
          </p:cNvPr>
          <p:cNvSpPr txBox="1"/>
          <p:nvPr/>
        </p:nvSpPr>
        <p:spPr>
          <a:xfrm>
            <a:off x="320358" y="5627598"/>
            <a:ext cx="8562024"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a:t>
            </a:r>
            <a:r>
              <a:rPr lang="en-US" sz="1600" dirty="0" err="1">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videowill</a:t>
            </a: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 be available at facebook.com/</a:t>
            </a:r>
            <a:r>
              <a:rPr lang="en-US" sz="1600" dirty="0" err="1">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CalvaryOKC</a:t>
            </a: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 and our YouTube channel (Calvary Chapel OKC)</a:t>
            </a:r>
          </a:p>
        </p:txBody>
      </p:sp>
      <p:sp>
        <p:nvSpPr>
          <p:cNvPr id="16" name="TextBox 15">
            <a:extLst>
              <a:ext uri="{FF2B5EF4-FFF2-40B4-BE49-F238E27FC236}">
                <a16:creationId xmlns:a16="http://schemas.microsoft.com/office/drawing/2014/main" id="{40087E0A-89A0-4978-91EA-B4AF94FCBEB1}"/>
              </a:ext>
            </a:extLst>
          </p:cNvPr>
          <p:cNvSpPr txBox="1"/>
          <p:nvPr/>
        </p:nvSpPr>
        <p:spPr>
          <a:xfrm>
            <a:off x="3234970" y="2059754"/>
            <a:ext cx="2477572" cy="646331"/>
          </a:xfrm>
          <a:prstGeom prst="rect">
            <a:avLst/>
          </a:prstGeom>
          <a:noFill/>
        </p:spPr>
        <p:txBody>
          <a:bodyPr wrap="square" rtlCol="0">
            <a:spAutoFit/>
          </a:bodyPr>
          <a:lstStyle/>
          <a:p>
            <a:r>
              <a:rPr lang="en-US" sz="3600" dirty="0">
                <a:effectLst>
                  <a:glow rad="190500">
                    <a:srgbClr val="E66914">
                      <a:alpha val="80000"/>
                    </a:srgbClr>
                  </a:glow>
                </a:effectLst>
                <a:latin typeface="Black Chancery" pitchFamily="2" charset="0"/>
              </a:rPr>
              <a:t>the Book of</a:t>
            </a:r>
          </a:p>
        </p:txBody>
      </p:sp>
    </p:spTree>
    <p:extLst>
      <p:ext uri="{BB962C8B-B14F-4D97-AF65-F5344CB8AC3E}">
        <p14:creationId xmlns:p14="http://schemas.microsoft.com/office/powerpoint/2010/main" val="421921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1</a:t>
            </a:r>
            <a:r>
              <a:rPr lang="en-US" sz="3200" baseline="30000" dirty="0">
                <a:solidFill>
                  <a:schemeClr val="bg1"/>
                </a:solidFill>
                <a:effectLst>
                  <a:outerShdw blurRad="38100" dist="38100" dir="2700000" algn="tl">
                    <a:srgbClr val="000000">
                      <a:alpha val="43137"/>
                    </a:srgbClr>
                  </a:outerShdw>
                </a:effectLst>
              </a:rPr>
              <a:t>st</a:t>
            </a:r>
            <a:r>
              <a:rPr lang="en-US" sz="3200" dirty="0">
                <a:solidFill>
                  <a:schemeClr val="bg1"/>
                </a:solidFill>
                <a:effectLst>
                  <a:outerShdw blurRad="38100" dist="38100" dir="2700000" algn="tl">
                    <a:srgbClr val="000000">
                      <a:alpha val="43137"/>
                    </a:srgbClr>
                  </a:outerShdw>
                </a:effectLst>
              </a:rPr>
              <a:t> Division (7 seven-year periods): </a:t>
            </a:r>
            <a:endParaRPr lang="en-US" sz="7200" i="1" dirty="0">
              <a:solidFill>
                <a:schemeClr val="bg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4DFF5713-4F68-483A-AC7B-7D373AD6A5A7}"/>
              </a:ext>
            </a:extLst>
          </p:cNvPr>
          <p:cNvSpPr txBox="1"/>
          <p:nvPr/>
        </p:nvSpPr>
        <p:spPr>
          <a:xfrm>
            <a:off x="685800" y="1452964"/>
            <a:ext cx="8001000" cy="1077218"/>
          </a:xfrm>
          <a:prstGeom prst="rect">
            <a:avLst/>
          </a:prstGeom>
          <a:noFill/>
        </p:spPr>
        <p:txBody>
          <a:bodyPr wrap="square" rtlCol="0">
            <a:spAutoFit/>
          </a:bodyPr>
          <a:lstStyle/>
          <a:p>
            <a:pPr>
              <a:buFont typeface="Arial" pitchFamily="34" charset="0"/>
              <a:buChar char="•"/>
            </a:pPr>
            <a:r>
              <a:rPr lang="en-US" sz="3200" dirty="0">
                <a:solidFill>
                  <a:schemeClr val="bg1"/>
                </a:solidFill>
              </a:rPr>
              <a:t> From the command to rebuild the city until its completion </a:t>
            </a:r>
          </a:p>
        </p:txBody>
      </p:sp>
      <p:sp>
        <p:nvSpPr>
          <p:cNvPr id="6" name="TextBox 5">
            <a:extLst>
              <a:ext uri="{FF2B5EF4-FFF2-40B4-BE49-F238E27FC236}">
                <a16:creationId xmlns:a16="http://schemas.microsoft.com/office/drawing/2014/main" id="{280B6BCA-8356-4E6B-A33C-D60F0E4062DE}"/>
              </a:ext>
            </a:extLst>
          </p:cNvPr>
          <p:cNvSpPr txBox="1"/>
          <p:nvPr/>
        </p:nvSpPr>
        <p:spPr>
          <a:xfrm>
            <a:off x="684520" y="2465691"/>
            <a:ext cx="8001000" cy="584775"/>
          </a:xfrm>
          <a:prstGeom prst="rect">
            <a:avLst/>
          </a:prstGeom>
          <a:noFill/>
        </p:spPr>
        <p:txBody>
          <a:bodyPr wrap="square" rtlCol="0">
            <a:spAutoFit/>
          </a:bodyPr>
          <a:lstStyle/>
          <a:p>
            <a:pPr>
              <a:buFont typeface="Arial" pitchFamily="34" charset="0"/>
              <a:buChar char="•"/>
            </a:pPr>
            <a:r>
              <a:rPr lang="en-US" sz="3200" dirty="0">
                <a:solidFill>
                  <a:schemeClr val="bg1"/>
                </a:solidFill>
                <a:effectLst>
                  <a:outerShdw blurRad="38100" dist="38100" dir="2700000" algn="tl">
                    <a:srgbClr val="000000">
                      <a:alpha val="43137"/>
                    </a:srgbClr>
                  </a:outerShdw>
                </a:effectLst>
              </a:rPr>
              <a:t> 49 years ~ from 444 BC to 395 BC </a:t>
            </a:r>
          </a:p>
        </p:txBody>
      </p:sp>
      <p:sp>
        <p:nvSpPr>
          <p:cNvPr id="14" name="TextBox 13">
            <a:extLst>
              <a:ext uri="{FF2B5EF4-FFF2-40B4-BE49-F238E27FC236}">
                <a16:creationId xmlns:a16="http://schemas.microsoft.com/office/drawing/2014/main" id="{1C02D3D3-C105-4D83-911C-EEF455937C98}"/>
              </a:ext>
            </a:extLst>
          </p:cNvPr>
          <p:cNvSpPr txBox="1"/>
          <p:nvPr/>
        </p:nvSpPr>
        <p:spPr>
          <a:xfrm>
            <a:off x="462119" y="3016047"/>
            <a:ext cx="822960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2</a:t>
            </a:r>
            <a:r>
              <a:rPr lang="en-US" sz="3200" baseline="30000" dirty="0">
                <a:solidFill>
                  <a:schemeClr val="bg1"/>
                </a:solidFill>
                <a:effectLst>
                  <a:outerShdw blurRad="38100" dist="38100" dir="2700000" algn="tl">
                    <a:srgbClr val="000000">
                      <a:alpha val="43137"/>
                    </a:srgbClr>
                  </a:outerShdw>
                </a:effectLst>
              </a:rPr>
              <a:t>nd</a:t>
            </a:r>
            <a:r>
              <a:rPr lang="en-US" sz="3200" dirty="0">
                <a:solidFill>
                  <a:schemeClr val="bg1"/>
                </a:solidFill>
                <a:effectLst>
                  <a:outerShdw blurRad="38100" dist="38100" dir="2700000" algn="tl">
                    <a:srgbClr val="000000">
                      <a:alpha val="43137"/>
                    </a:srgbClr>
                  </a:outerShdw>
                </a:effectLst>
              </a:rPr>
              <a:t> Division (62 seven-year periods): </a:t>
            </a:r>
            <a:endParaRPr lang="en-US" sz="3200" i="1" dirty="0">
              <a:solidFill>
                <a:schemeClr val="bg1"/>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02376979-2F99-470A-B921-F55F18AEFDD5}"/>
              </a:ext>
            </a:extLst>
          </p:cNvPr>
          <p:cNvSpPr txBox="1"/>
          <p:nvPr/>
        </p:nvSpPr>
        <p:spPr>
          <a:xfrm>
            <a:off x="690719" y="3527568"/>
            <a:ext cx="8001000" cy="1077218"/>
          </a:xfrm>
          <a:prstGeom prst="rect">
            <a:avLst/>
          </a:prstGeom>
          <a:noFill/>
        </p:spPr>
        <p:txBody>
          <a:bodyPr wrap="square" rtlCol="0">
            <a:spAutoFit/>
          </a:bodyPr>
          <a:lstStyle/>
          <a:p>
            <a:pPr>
              <a:buFont typeface="Arial" pitchFamily="34" charset="0"/>
              <a:buChar char="•"/>
            </a:pPr>
            <a:r>
              <a:rPr lang="en-US" sz="3200" dirty="0">
                <a:solidFill>
                  <a:schemeClr val="bg1"/>
                </a:solidFill>
                <a:effectLst>
                  <a:outerShdw blurRad="38100" dist="38100" dir="2700000" algn="tl">
                    <a:srgbClr val="000000">
                      <a:alpha val="43137"/>
                    </a:srgbClr>
                  </a:outerShdw>
                </a:effectLst>
              </a:rPr>
              <a:t> From the completion of the city to the coming of the Messiah </a:t>
            </a:r>
          </a:p>
        </p:txBody>
      </p:sp>
      <p:sp>
        <p:nvSpPr>
          <p:cNvPr id="16" name="TextBox 15">
            <a:extLst>
              <a:ext uri="{FF2B5EF4-FFF2-40B4-BE49-F238E27FC236}">
                <a16:creationId xmlns:a16="http://schemas.microsoft.com/office/drawing/2014/main" id="{BA1D4313-6A66-4AC7-A3FB-D02C384EDC78}"/>
              </a:ext>
            </a:extLst>
          </p:cNvPr>
          <p:cNvSpPr txBox="1"/>
          <p:nvPr/>
        </p:nvSpPr>
        <p:spPr>
          <a:xfrm>
            <a:off x="689439" y="4540295"/>
            <a:ext cx="8001000" cy="584775"/>
          </a:xfrm>
          <a:prstGeom prst="rect">
            <a:avLst/>
          </a:prstGeom>
          <a:noFill/>
        </p:spPr>
        <p:txBody>
          <a:bodyPr wrap="square" rtlCol="0">
            <a:spAutoFit/>
          </a:bodyPr>
          <a:lstStyle/>
          <a:p>
            <a:pPr>
              <a:buFont typeface="Arial" pitchFamily="34" charset="0"/>
              <a:buChar char="•"/>
            </a:pPr>
            <a:r>
              <a:rPr lang="en-US" sz="3200" dirty="0">
                <a:solidFill>
                  <a:schemeClr val="bg1"/>
                </a:solidFill>
                <a:effectLst>
                  <a:outerShdw blurRad="38100" dist="38100" dir="2700000" algn="tl">
                    <a:srgbClr val="000000">
                      <a:alpha val="43137"/>
                    </a:srgbClr>
                  </a:outerShdw>
                </a:effectLst>
              </a:rPr>
              <a:t> 434 years </a:t>
            </a:r>
          </a:p>
        </p:txBody>
      </p:sp>
    </p:spTree>
    <p:extLst>
      <p:ext uri="{BB962C8B-B14F-4D97-AF65-F5344CB8AC3E}">
        <p14:creationId xmlns:p14="http://schemas.microsoft.com/office/powerpoint/2010/main" val="75576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7"/>
                                        </p:tgtEl>
                                        <p:attrNameLst>
                                          <p:attrName>style.color</p:attrName>
                                        </p:attrNameLst>
                                      </p:cBhvr>
                                      <p:to>
                                        <a:schemeClr val="accent2"/>
                                      </p:to>
                                    </p:animClr>
                                  </p:childTnLst>
                                </p:cTn>
                              </p:par>
                              <p:par>
                                <p:cTn id="25" presetID="3" presetClass="emph" presetSubtype="2" fill="hold" grpId="1" nodeType="withEffect">
                                  <p:stCondLst>
                                    <p:cond delay="0"/>
                                  </p:stCondLst>
                                  <p:childTnLst>
                                    <p:animClr clrSpc="rgb" dir="cw">
                                      <p:cBhvr override="childStyle">
                                        <p:cTn id="26" dur="500" fill="hold"/>
                                        <p:tgtEl>
                                          <p:spTgt spid="8"/>
                                        </p:tgtEl>
                                        <p:attrNameLst>
                                          <p:attrName>style.color</p:attrName>
                                        </p:attrNameLst>
                                      </p:cBhvr>
                                      <p:to>
                                        <a:schemeClr val="accent2"/>
                                      </p:to>
                                    </p:animClr>
                                  </p:childTnLst>
                                </p:cTn>
                              </p:par>
                              <p:par>
                                <p:cTn id="27" presetID="3" presetClass="emph" presetSubtype="2" fill="hold" grpId="1" nodeType="withEffect">
                                  <p:stCondLst>
                                    <p:cond delay="0"/>
                                  </p:stCondLst>
                                  <p:childTnLst>
                                    <p:animClr clrSpc="rgb" dir="cw">
                                      <p:cBhvr override="childStyle">
                                        <p:cTn id="28" dur="500" fill="hold"/>
                                        <p:tgtEl>
                                          <p:spTgt spid="6"/>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6" grpId="0"/>
      <p:bldP spid="6" grpId="1"/>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B7F55E8-316D-49A7-9928-420C2D5BE915}"/>
              </a:ext>
            </a:extLst>
          </p:cNvPr>
          <p:cNvCxnSpPr/>
          <p:nvPr/>
        </p:nvCxnSpPr>
        <p:spPr>
          <a:xfrm>
            <a:off x="1558271" y="4743356"/>
            <a:ext cx="1897626" cy="0"/>
          </a:xfrm>
          <a:prstGeom prst="line">
            <a:avLst/>
          </a:prstGeom>
          <a:ln w="38100" cap="rnd">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1</a:t>
            </a:r>
            <a:r>
              <a:rPr lang="en-US" sz="3200" baseline="30000" dirty="0">
                <a:solidFill>
                  <a:schemeClr val="bg1"/>
                </a:solidFill>
                <a:effectLst>
                  <a:outerShdw blurRad="38100" dist="38100" dir="2700000" algn="tl">
                    <a:srgbClr val="000000">
                      <a:alpha val="43137"/>
                    </a:srgbClr>
                  </a:outerShdw>
                </a:effectLst>
              </a:rPr>
              <a:t>st</a:t>
            </a:r>
            <a:r>
              <a:rPr lang="en-US" sz="3200" dirty="0">
                <a:solidFill>
                  <a:schemeClr val="bg1"/>
                </a:solidFill>
                <a:effectLst>
                  <a:outerShdw blurRad="38100" dist="38100" dir="2700000" algn="tl">
                    <a:srgbClr val="000000">
                      <a:alpha val="43137"/>
                    </a:srgbClr>
                  </a:outerShdw>
                </a:effectLst>
              </a:rPr>
              <a:t> div. (49 yr.) + 2</a:t>
            </a:r>
            <a:r>
              <a:rPr lang="en-US" sz="3200" baseline="30000" dirty="0">
                <a:solidFill>
                  <a:schemeClr val="bg1"/>
                </a:solidFill>
                <a:effectLst>
                  <a:outerShdw blurRad="38100" dist="38100" dir="2700000" algn="tl">
                    <a:srgbClr val="000000">
                      <a:alpha val="43137"/>
                    </a:srgbClr>
                  </a:outerShdw>
                </a:effectLst>
              </a:rPr>
              <a:t>nd</a:t>
            </a:r>
            <a:r>
              <a:rPr lang="en-US" sz="3200" dirty="0">
                <a:solidFill>
                  <a:schemeClr val="bg1"/>
                </a:solidFill>
                <a:effectLst>
                  <a:outerShdw blurRad="38100" dist="38100" dir="2700000" algn="tl">
                    <a:srgbClr val="000000">
                      <a:alpha val="43137"/>
                    </a:srgbClr>
                  </a:outerShdw>
                </a:effectLst>
              </a:rPr>
              <a:t> div. (434 yr.)</a:t>
            </a:r>
            <a:endParaRPr lang="en-US" sz="11500" i="1" dirty="0">
              <a:solidFill>
                <a:schemeClr val="bg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4DFF5713-4F68-483A-AC7B-7D373AD6A5A7}"/>
              </a:ext>
            </a:extLst>
          </p:cNvPr>
          <p:cNvSpPr txBox="1"/>
          <p:nvPr/>
        </p:nvSpPr>
        <p:spPr>
          <a:xfrm>
            <a:off x="1956758" y="1452964"/>
            <a:ext cx="440731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49 years (1</a:t>
            </a:r>
            <a:r>
              <a:rPr lang="en-US" sz="3200" baseline="30000" dirty="0">
                <a:solidFill>
                  <a:schemeClr val="bg1"/>
                </a:solidFill>
                <a:effectLst>
                  <a:outerShdw blurRad="38100" dist="38100" dir="2700000" algn="tl">
                    <a:srgbClr val="000000">
                      <a:alpha val="43137"/>
                    </a:srgbClr>
                  </a:outerShdw>
                </a:effectLst>
              </a:rPr>
              <a:t>st</a:t>
            </a:r>
            <a:r>
              <a:rPr lang="en-US" sz="3200" dirty="0">
                <a:solidFill>
                  <a:schemeClr val="bg1"/>
                </a:solidFill>
                <a:effectLst>
                  <a:outerShdw blurRad="38100" dist="38100" dir="2700000" algn="tl">
                    <a:srgbClr val="000000">
                      <a:alpha val="43137"/>
                    </a:srgbClr>
                  </a:outerShdw>
                </a:effectLst>
              </a:rPr>
              <a:t> Division)</a:t>
            </a:r>
          </a:p>
        </p:txBody>
      </p:sp>
      <p:sp>
        <p:nvSpPr>
          <p:cNvPr id="6" name="TextBox 5">
            <a:extLst>
              <a:ext uri="{FF2B5EF4-FFF2-40B4-BE49-F238E27FC236}">
                <a16:creationId xmlns:a16="http://schemas.microsoft.com/office/drawing/2014/main" id="{280B6BCA-8356-4E6B-A33C-D60F0E4062DE}"/>
              </a:ext>
            </a:extLst>
          </p:cNvPr>
          <p:cNvSpPr txBox="1"/>
          <p:nvPr/>
        </p:nvSpPr>
        <p:spPr>
          <a:xfrm>
            <a:off x="1458946" y="1978996"/>
            <a:ext cx="4836295"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+ 434 years (2</a:t>
            </a:r>
            <a:r>
              <a:rPr lang="en-US" sz="3200" baseline="30000" dirty="0">
                <a:solidFill>
                  <a:schemeClr val="bg1"/>
                </a:solidFill>
                <a:effectLst>
                  <a:outerShdw blurRad="38100" dist="38100" dir="2700000" algn="tl">
                    <a:srgbClr val="000000">
                      <a:alpha val="43137"/>
                    </a:srgbClr>
                  </a:outerShdw>
                </a:effectLst>
              </a:rPr>
              <a:t>nd</a:t>
            </a:r>
            <a:r>
              <a:rPr lang="en-US" sz="3200" dirty="0">
                <a:solidFill>
                  <a:schemeClr val="bg1"/>
                </a:solidFill>
                <a:effectLst>
                  <a:outerShdw blurRad="38100" dist="38100" dir="2700000" algn="tl">
                    <a:srgbClr val="000000">
                      <a:alpha val="43137"/>
                    </a:srgbClr>
                  </a:outerShdw>
                </a:effectLst>
              </a:rPr>
              <a:t> Division)</a:t>
            </a:r>
          </a:p>
        </p:txBody>
      </p:sp>
      <p:sp>
        <p:nvSpPr>
          <p:cNvPr id="14" name="TextBox 13">
            <a:extLst>
              <a:ext uri="{FF2B5EF4-FFF2-40B4-BE49-F238E27FC236}">
                <a16:creationId xmlns:a16="http://schemas.microsoft.com/office/drawing/2014/main" id="{1C02D3D3-C105-4D83-911C-EEF455937C98}"/>
              </a:ext>
            </a:extLst>
          </p:cNvPr>
          <p:cNvSpPr txBox="1"/>
          <p:nvPr/>
        </p:nvSpPr>
        <p:spPr>
          <a:xfrm>
            <a:off x="462119" y="3094703"/>
            <a:ext cx="822960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Hebrew lunar year = 360 days</a:t>
            </a:r>
            <a:endParaRPr lang="en-US" sz="4800" i="1" dirty="0">
              <a:solidFill>
                <a:schemeClr val="bg1"/>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02376979-2F99-470A-B921-F55F18AEFDD5}"/>
              </a:ext>
            </a:extLst>
          </p:cNvPr>
          <p:cNvSpPr txBox="1"/>
          <p:nvPr/>
        </p:nvSpPr>
        <p:spPr>
          <a:xfrm>
            <a:off x="1735745" y="3645405"/>
            <a:ext cx="3927001"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360 days</a:t>
            </a:r>
          </a:p>
        </p:txBody>
      </p:sp>
      <p:cxnSp>
        <p:nvCxnSpPr>
          <p:cNvPr id="5" name="Straight Connector 4">
            <a:extLst>
              <a:ext uri="{FF2B5EF4-FFF2-40B4-BE49-F238E27FC236}">
                <a16:creationId xmlns:a16="http://schemas.microsoft.com/office/drawing/2014/main" id="{B485F81C-14EB-4304-8345-47C931022ABD}"/>
              </a:ext>
            </a:extLst>
          </p:cNvPr>
          <p:cNvCxnSpPr/>
          <p:nvPr/>
        </p:nvCxnSpPr>
        <p:spPr>
          <a:xfrm>
            <a:off x="1556092" y="2566219"/>
            <a:ext cx="1897626" cy="0"/>
          </a:xfrm>
          <a:prstGeom prst="line">
            <a:avLst/>
          </a:prstGeom>
          <a:ln w="38100" cap="rnd">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4F73A44-F5FC-428E-870B-C3F006831C3D}"/>
              </a:ext>
            </a:extLst>
          </p:cNvPr>
          <p:cNvSpPr txBox="1"/>
          <p:nvPr/>
        </p:nvSpPr>
        <p:spPr>
          <a:xfrm>
            <a:off x="1752737" y="2610463"/>
            <a:ext cx="2192594"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483 years</a:t>
            </a:r>
          </a:p>
        </p:txBody>
      </p:sp>
      <p:sp>
        <p:nvSpPr>
          <p:cNvPr id="13" name="TextBox 12">
            <a:extLst>
              <a:ext uri="{FF2B5EF4-FFF2-40B4-BE49-F238E27FC236}">
                <a16:creationId xmlns:a16="http://schemas.microsoft.com/office/drawing/2014/main" id="{2FE45A7F-513B-4D95-8306-6B5AC49A799A}"/>
              </a:ext>
            </a:extLst>
          </p:cNvPr>
          <p:cNvSpPr txBox="1"/>
          <p:nvPr/>
        </p:nvSpPr>
        <p:spPr>
          <a:xfrm>
            <a:off x="1461125" y="4214916"/>
            <a:ext cx="4836295"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x 483 years</a:t>
            </a:r>
          </a:p>
        </p:txBody>
      </p:sp>
      <p:sp>
        <p:nvSpPr>
          <p:cNvPr id="18" name="TextBox 17">
            <a:extLst>
              <a:ext uri="{FF2B5EF4-FFF2-40B4-BE49-F238E27FC236}">
                <a16:creationId xmlns:a16="http://schemas.microsoft.com/office/drawing/2014/main" id="{666F55FC-7510-4A35-8E09-877CC66A1443}"/>
              </a:ext>
            </a:extLst>
          </p:cNvPr>
          <p:cNvSpPr txBox="1"/>
          <p:nvPr/>
        </p:nvSpPr>
        <p:spPr>
          <a:xfrm>
            <a:off x="1029928" y="4807194"/>
            <a:ext cx="2790956"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173,800 days</a:t>
            </a:r>
          </a:p>
        </p:txBody>
      </p:sp>
    </p:spTree>
    <p:extLst>
      <p:ext uri="{BB962C8B-B14F-4D97-AF65-F5344CB8AC3E}">
        <p14:creationId xmlns:p14="http://schemas.microsoft.com/office/powerpoint/2010/main" val="270324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3" presetClass="emph" presetSubtype="2" fill="hold" grpId="1" nodeType="withEffect">
                                  <p:stCondLst>
                                    <p:cond delay="0"/>
                                  </p:stCondLst>
                                  <p:childTnLst>
                                    <p:animClr clrSpc="rgb" dir="cw">
                                      <p:cBhvr override="childStyle">
                                        <p:cTn id="31" dur="500" fill="hold"/>
                                        <p:tgtEl>
                                          <p:spTgt spid="7"/>
                                        </p:tgtEl>
                                        <p:attrNameLst>
                                          <p:attrName>style.color</p:attrName>
                                        </p:attrNameLst>
                                      </p:cBhvr>
                                      <p:to>
                                        <a:schemeClr val="accent2"/>
                                      </p:to>
                                    </p:animClr>
                                  </p:childTnLst>
                                </p:cTn>
                              </p:par>
                              <p:par>
                                <p:cTn id="32" presetID="3" presetClass="emph" presetSubtype="2" fill="hold" grpId="1" nodeType="withEffect">
                                  <p:stCondLst>
                                    <p:cond delay="0"/>
                                  </p:stCondLst>
                                  <p:childTnLst>
                                    <p:animClr clrSpc="rgb" dir="cw">
                                      <p:cBhvr override="childStyle">
                                        <p:cTn id="33" dur="500" fill="hold"/>
                                        <p:tgtEl>
                                          <p:spTgt spid="8"/>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500" fill="hold"/>
                                        <p:tgtEl>
                                          <p:spTgt spid="6"/>
                                        </p:tgtEl>
                                        <p:attrNameLst>
                                          <p:attrName>style.color</p:attrName>
                                        </p:attrNameLst>
                                      </p:cBhvr>
                                      <p:to>
                                        <a:schemeClr val="accent2"/>
                                      </p:to>
                                    </p:animClr>
                                  </p:childTnLst>
                                </p:cTn>
                              </p:par>
                              <p:par>
                                <p:cTn id="36" presetID="7" presetClass="emph" presetSubtype="2" fill="hold" nodeType="withEffect">
                                  <p:stCondLst>
                                    <p:cond delay="0"/>
                                  </p:stCondLst>
                                  <p:childTnLst>
                                    <p:animClr clrSpc="rgb" dir="cw">
                                      <p:cBhvr>
                                        <p:cTn id="37" dur="500" fill="hold"/>
                                        <p:tgtEl>
                                          <p:spTgt spid="5"/>
                                        </p:tgtEl>
                                        <p:attrNameLst>
                                          <p:attrName>stroke.color</p:attrName>
                                        </p:attrNameLst>
                                      </p:cBhvr>
                                      <p:to>
                                        <a:schemeClr val="accent2"/>
                                      </p:to>
                                    </p:animClr>
                                    <p:set>
                                      <p:cBhvr>
                                        <p:cTn id="38" dur="500" fill="hold"/>
                                        <p:tgtEl>
                                          <p:spTgt spid="5"/>
                                        </p:tgtEl>
                                        <p:attrNameLst>
                                          <p:attrName>stroke.on</p:attrName>
                                        </p:attrNameLst>
                                      </p:cBhvr>
                                      <p:to>
                                        <p:strVal val="true"/>
                                      </p:to>
                                    </p:set>
                                  </p:childTnLst>
                                </p:cTn>
                              </p:par>
                              <p:par>
                                <p:cTn id="39" presetID="3" presetClass="emph" presetSubtype="2" fill="hold" grpId="1" nodeType="withEffect">
                                  <p:stCondLst>
                                    <p:cond delay="0"/>
                                  </p:stCondLst>
                                  <p:childTnLst>
                                    <p:animClr clrSpc="rgb" dir="cw">
                                      <p:cBhvr override="childStyle">
                                        <p:cTn id="40" dur="500" fill="hold"/>
                                        <p:tgtEl>
                                          <p:spTgt spid="9"/>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6" grpId="0"/>
      <p:bldP spid="6" grpId="1"/>
      <p:bldP spid="14" grpId="0"/>
      <p:bldP spid="15" grpId="0"/>
      <p:bldP spid="9" grpId="0"/>
      <p:bldP spid="9" grpId="1"/>
      <p:bldP spid="13"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B9D3B7C-03CF-4B4C-8843-087549AF890A}"/>
              </a:ext>
            </a:extLst>
          </p:cNvPr>
          <p:cNvSpPr txBox="1"/>
          <p:nvPr/>
        </p:nvSpPr>
        <p:spPr>
          <a:xfrm>
            <a:off x="457200" y="927467"/>
            <a:ext cx="8229600" cy="1077218"/>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Convert the Hebrew reckoning to our Gregorian calendar:</a:t>
            </a:r>
          </a:p>
        </p:txBody>
      </p:sp>
      <p:sp>
        <p:nvSpPr>
          <p:cNvPr id="9" name="TextBox 8">
            <a:extLst>
              <a:ext uri="{FF2B5EF4-FFF2-40B4-BE49-F238E27FC236}">
                <a16:creationId xmlns:a16="http://schemas.microsoft.com/office/drawing/2014/main" id="{7E573A4C-E290-4740-A752-CDF5DA72DCA0}"/>
              </a:ext>
            </a:extLst>
          </p:cNvPr>
          <p:cNvSpPr txBox="1"/>
          <p:nvPr/>
        </p:nvSpPr>
        <p:spPr>
          <a:xfrm>
            <a:off x="706581" y="1958247"/>
            <a:ext cx="7980219"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173,880 days ÷ 365.25 = 476.06 years</a:t>
            </a:r>
          </a:p>
        </p:txBody>
      </p:sp>
      <p:sp>
        <p:nvSpPr>
          <p:cNvPr id="10" name="TextBox 9">
            <a:extLst>
              <a:ext uri="{FF2B5EF4-FFF2-40B4-BE49-F238E27FC236}">
                <a16:creationId xmlns:a16="http://schemas.microsoft.com/office/drawing/2014/main" id="{00EC7930-9AFE-4773-90DE-8CCEECE89459}"/>
              </a:ext>
            </a:extLst>
          </p:cNvPr>
          <p:cNvSpPr txBox="1"/>
          <p:nvPr/>
        </p:nvSpPr>
        <p:spPr>
          <a:xfrm>
            <a:off x="1314604" y="2468892"/>
            <a:ext cx="1962941"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444 BC </a:t>
            </a:r>
          </a:p>
        </p:txBody>
      </p:sp>
      <p:sp>
        <p:nvSpPr>
          <p:cNvPr id="11" name="TextBox 10">
            <a:extLst>
              <a:ext uri="{FF2B5EF4-FFF2-40B4-BE49-F238E27FC236}">
                <a16:creationId xmlns:a16="http://schemas.microsoft.com/office/drawing/2014/main" id="{CF53739D-2FA2-4EA9-8797-82015A62AF37}"/>
              </a:ext>
            </a:extLst>
          </p:cNvPr>
          <p:cNvSpPr txBox="1"/>
          <p:nvPr/>
        </p:nvSpPr>
        <p:spPr>
          <a:xfrm>
            <a:off x="3354775" y="2450724"/>
            <a:ext cx="5332024"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Mar. 5 </a:t>
            </a:r>
            <a:r>
              <a:rPr lang="en-US" sz="3200" dirty="0">
                <a:solidFill>
                  <a:schemeClr val="bg1"/>
                </a:solidFill>
                <a:effectLst>
                  <a:outerShdw blurRad="38100" dist="38100" dir="2700000" algn="tl">
                    <a:srgbClr val="000000">
                      <a:alpha val="43137"/>
                    </a:srgbClr>
                  </a:outerShdw>
                </a:effectLst>
              </a:rPr>
              <a:t>– when the command to rebuild was given</a:t>
            </a:r>
          </a:p>
        </p:txBody>
      </p:sp>
      <p:sp>
        <p:nvSpPr>
          <p:cNvPr id="12" name="TextBox 11">
            <a:extLst>
              <a:ext uri="{FF2B5EF4-FFF2-40B4-BE49-F238E27FC236}">
                <a16:creationId xmlns:a16="http://schemas.microsoft.com/office/drawing/2014/main" id="{7BB9DEB7-FF68-4CF9-9D0E-733BBEE4CEB8}"/>
              </a:ext>
            </a:extLst>
          </p:cNvPr>
          <p:cNvSpPr txBox="1"/>
          <p:nvPr/>
        </p:nvSpPr>
        <p:spPr>
          <a:xfrm>
            <a:off x="1010085" y="3468017"/>
            <a:ext cx="2241522"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+ 476 years</a:t>
            </a:r>
          </a:p>
        </p:txBody>
      </p:sp>
      <p:sp>
        <p:nvSpPr>
          <p:cNvPr id="13" name="TextBox 12">
            <a:extLst>
              <a:ext uri="{FF2B5EF4-FFF2-40B4-BE49-F238E27FC236}">
                <a16:creationId xmlns:a16="http://schemas.microsoft.com/office/drawing/2014/main" id="{27709431-8E6F-4A1E-87FD-61F7706741FB}"/>
              </a:ext>
            </a:extLst>
          </p:cNvPr>
          <p:cNvSpPr txBox="1"/>
          <p:nvPr/>
        </p:nvSpPr>
        <p:spPr>
          <a:xfrm>
            <a:off x="3352800" y="3457898"/>
            <a:ext cx="5332024" cy="1077218"/>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The length of the 7 weeks and the 62 weeks added together</a:t>
            </a:r>
          </a:p>
        </p:txBody>
      </p:sp>
      <p:sp>
        <p:nvSpPr>
          <p:cNvPr id="14" name="TextBox 13">
            <a:extLst>
              <a:ext uri="{FF2B5EF4-FFF2-40B4-BE49-F238E27FC236}">
                <a16:creationId xmlns:a16="http://schemas.microsoft.com/office/drawing/2014/main" id="{AC66CBF7-5893-4030-99E6-643434E270CB}"/>
              </a:ext>
            </a:extLst>
          </p:cNvPr>
          <p:cNvSpPr txBox="1"/>
          <p:nvPr/>
        </p:nvSpPr>
        <p:spPr>
          <a:xfrm>
            <a:off x="953586" y="4462476"/>
            <a:ext cx="1962941"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AD 33</a:t>
            </a:r>
          </a:p>
        </p:txBody>
      </p:sp>
      <p:cxnSp>
        <p:nvCxnSpPr>
          <p:cNvPr id="15" name="Straight Connector 14">
            <a:extLst>
              <a:ext uri="{FF2B5EF4-FFF2-40B4-BE49-F238E27FC236}">
                <a16:creationId xmlns:a16="http://schemas.microsoft.com/office/drawing/2014/main" id="{2122D7D7-ED7C-47D2-B75F-7208C480EB7D}"/>
              </a:ext>
            </a:extLst>
          </p:cNvPr>
          <p:cNvCxnSpPr/>
          <p:nvPr/>
        </p:nvCxnSpPr>
        <p:spPr>
          <a:xfrm>
            <a:off x="987857" y="4184472"/>
            <a:ext cx="2133600" cy="0"/>
          </a:xfrm>
          <a:prstGeom prst="line">
            <a:avLst/>
          </a:prstGeom>
          <a:ln w="38100" cap="rnd">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DB0384E-B5A6-4C00-B20F-939EA61B05B6}"/>
              </a:ext>
            </a:extLst>
          </p:cNvPr>
          <p:cNvSpPr txBox="1"/>
          <p:nvPr/>
        </p:nvSpPr>
        <p:spPr>
          <a:xfrm>
            <a:off x="3362700" y="4463390"/>
            <a:ext cx="5332024" cy="156966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Mar. 30 </a:t>
            </a:r>
            <a:r>
              <a:rPr lang="en-US" sz="3200" dirty="0">
                <a:solidFill>
                  <a:schemeClr val="bg1"/>
                </a:solidFill>
                <a:effectLst>
                  <a:outerShdw blurRad="38100" dist="38100" dir="2700000" algn="tl">
                    <a:srgbClr val="000000">
                      <a:alpha val="43137"/>
                    </a:srgbClr>
                  </a:outerShdw>
                </a:effectLst>
              </a:rPr>
              <a:t>– the Sunday before Passover or the day of the Triumphal Entry</a:t>
            </a: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37FF5FC0-7A85-4EFE-89FD-C791D0FF14FF}"/>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Tree>
    <p:extLst>
      <p:ext uri="{BB962C8B-B14F-4D97-AF65-F5344CB8AC3E}">
        <p14:creationId xmlns:p14="http://schemas.microsoft.com/office/powerpoint/2010/main" val="17036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Right Brace 72">
            <a:extLst>
              <a:ext uri="{FF2B5EF4-FFF2-40B4-BE49-F238E27FC236}">
                <a16:creationId xmlns:a16="http://schemas.microsoft.com/office/drawing/2014/main" id="{96855C42-4950-4654-93BD-172DE97D4553}"/>
              </a:ext>
            </a:extLst>
          </p:cNvPr>
          <p:cNvSpPr/>
          <p:nvPr/>
        </p:nvSpPr>
        <p:spPr>
          <a:xfrm rot="16200000">
            <a:off x="3675917" y="-1147340"/>
            <a:ext cx="1062459" cy="7040864"/>
          </a:xfrm>
          <a:prstGeom prst="rightBrace">
            <a:avLst>
              <a:gd name="adj1" fmla="val 8333"/>
              <a:gd name="adj2" fmla="val 38801"/>
            </a:avLst>
          </a:prstGeom>
          <a:ln w="57150" cap="rnd">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37FF5FC0-7A85-4EFE-89FD-C791D0FF14FF}"/>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
        <p:nvSpPr>
          <p:cNvPr id="45" name="Rectangle 44">
            <a:extLst>
              <a:ext uri="{FF2B5EF4-FFF2-40B4-BE49-F238E27FC236}">
                <a16:creationId xmlns:a16="http://schemas.microsoft.com/office/drawing/2014/main" id="{3746C4E1-CD95-44DA-A5BB-2E7E01BC08AB}"/>
              </a:ext>
            </a:extLst>
          </p:cNvPr>
          <p:cNvSpPr/>
          <p:nvPr/>
        </p:nvSpPr>
        <p:spPr>
          <a:xfrm>
            <a:off x="457199" y="2946737"/>
            <a:ext cx="8215087" cy="685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6830AB8-0B25-4EDC-AA13-715ED74442C9}"/>
              </a:ext>
            </a:extLst>
          </p:cNvPr>
          <p:cNvSpPr/>
          <p:nvPr/>
        </p:nvSpPr>
        <p:spPr>
          <a:xfrm>
            <a:off x="1412811" y="2940261"/>
            <a:ext cx="6318377" cy="685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E0E7F22-E524-4D58-B59B-52BBEC60E998}"/>
              </a:ext>
            </a:extLst>
          </p:cNvPr>
          <p:cNvSpPr txBox="1"/>
          <p:nvPr/>
        </p:nvSpPr>
        <p:spPr>
          <a:xfrm>
            <a:off x="361474" y="1669143"/>
            <a:ext cx="1676400"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7 “weeks”</a:t>
            </a:r>
          </a:p>
        </p:txBody>
      </p:sp>
      <p:sp>
        <p:nvSpPr>
          <p:cNvPr id="48" name="TextBox 47">
            <a:extLst>
              <a:ext uri="{FF2B5EF4-FFF2-40B4-BE49-F238E27FC236}">
                <a16:creationId xmlns:a16="http://schemas.microsoft.com/office/drawing/2014/main" id="{FA273F47-B15D-4D6F-9CF4-67E35B8FE74D}"/>
              </a:ext>
            </a:extLst>
          </p:cNvPr>
          <p:cNvSpPr txBox="1"/>
          <p:nvPr/>
        </p:nvSpPr>
        <p:spPr>
          <a:xfrm>
            <a:off x="3615859" y="1666161"/>
            <a:ext cx="1908406"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62 “weeks”</a:t>
            </a:r>
          </a:p>
        </p:txBody>
      </p:sp>
      <p:sp>
        <p:nvSpPr>
          <p:cNvPr id="49" name="Right Brace 48">
            <a:extLst>
              <a:ext uri="{FF2B5EF4-FFF2-40B4-BE49-F238E27FC236}">
                <a16:creationId xmlns:a16="http://schemas.microsoft.com/office/drawing/2014/main" id="{6D8D7B2C-570C-440A-86CB-309FF28988C2}"/>
              </a:ext>
            </a:extLst>
          </p:cNvPr>
          <p:cNvSpPr/>
          <p:nvPr/>
        </p:nvSpPr>
        <p:spPr>
          <a:xfrm rot="16200000">
            <a:off x="860594" y="2313573"/>
            <a:ext cx="413833" cy="756706"/>
          </a:xfrm>
          <a:prstGeom prst="rightBrace">
            <a:avLst/>
          </a:prstGeom>
          <a:ln w="57150" cap="rnd">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ectangle 49">
            <a:extLst>
              <a:ext uri="{FF2B5EF4-FFF2-40B4-BE49-F238E27FC236}">
                <a16:creationId xmlns:a16="http://schemas.microsoft.com/office/drawing/2014/main" id="{4947B6B3-6D12-4EC4-AED5-594138D207AA}"/>
              </a:ext>
            </a:extLst>
          </p:cNvPr>
          <p:cNvSpPr/>
          <p:nvPr/>
        </p:nvSpPr>
        <p:spPr>
          <a:xfrm>
            <a:off x="716463" y="2950598"/>
            <a:ext cx="738570" cy="6858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4075AD86-CC07-4248-89C9-67460632357F}"/>
              </a:ext>
            </a:extLst>
          </p:cNvPr>
          <p:cNvCxnSpPr>
            <a:cxnSpLocks/>
          </p:cNvCxnSpPr>
          <p:nvPr/>
        </p:nvCxnSpPr>
        <p:spPr>
          <a:xfrm rot="5400000">
            <a:off x="861167" y="3277685"/>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354B4B1-0602-4158-B2F5-A5FFC21A6815}"/>
              </a:ext>
            </a:extLst>
          </p:cNvPr>
          <p:cNvCxnSpPr>
            <a:cxnSpLocks/>
          </p:cNvCxnSpPr>
          <p:nvPr/>
        </p:nvCxnSpPr>
        <p:spPr>
          <a:xfrm rot="5400000">
            <a:off x="1608033" y="3277685"/>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EF828C-FB20-45D3-A108-D74E6F178C6B}"/>
              </a:ext>
            </a:extLst>
          </p:cNvPr>
          <p:cNvCxnSpPr>
            <a:cxnSpLocks/>
          </p:cNvCxnSpPr>
          <p:nvPr/>
        </p:nvCxnSpPr>
        <p:spPr>
          <a:xfrm rot="5400000">
            <a:off x="23549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D62B59A-1600-4D0F-962B-7152361CB292}"/>
              </a:ext>
            </a:extLst>
          </p:cNvPr>
          <p:cNvCxnSpPr>
            <a:cxnSpLocks/>
          </p:cNvCxnSpPr>
          <p:nvPr/>
        </p:nvCxnSpPr>
        <p:spPr>
          <a:xfrm rot="5400000">
            <a:off x="3101766"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C68EF4A-2EE7-460A-AFD8-02BF8F330454}"/>
              </a:ext>
            </a:extLst>
          </p:cNvPr>
          <p:cNvCxnSpPr>
            <a:cxnSpLocks/>
          </p:cNvCxnSpPr>
          <p:nvPr/>
        </p:nvCxnSpPr>
        <p:spPr>
          <a:xfrm rot="5400000">
            <a:off x="3848633"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4165B62-ED1D-4DB5-9C12-C84CF89FF3EC}"/>
              </a:ext>
            </a:extLst>
          </p:cNvPr>
          <p:cNvCxnSpPr>
            <a:cxnSpLocks/>
          </p:cNvCxnSpPr>
          <p:nvPr/>
        </p:nvCxnSpPr>
        <p:spPr>
          <a:xfrm rot="5400000">
            <a:off x="45955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2A3106F-651D-4365-912B-A8530CAF7F40}"/>
              </a:ext>
            </a:extLst>
          </p:cNvPr>
          <p:cNvCxnSpPr>
            <a:cxnSpLocks/>
          </p:cNvCxnSpPr>
          <p:nvPr/>
        </p:nvCxnSpPr>
        <p:spPr>
          <a:xfrm rot="5400000">
            <a:off x="5342366"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F3B2F35-AA0F-47AE-83B6-85046F275AD2}"/>
              </a:ext>
            </a:extLst>
          </p:cNvPr>
          <p:cNvCxnSpPr>
            <a:cxnSpLocks/>
          </p:cNvCxnSpPr>
          <p:nvPr/>
        </p:nvCxnSpPr>
        <p:spPr>
          <a:xfrm rot="5400000">
            <a:off x="6061155" y="3308084"/>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1969AE6-C349-413C-AFE5-FC966CC81D28}"/>
              </a:ext>
            </a:extLst>
          </p:cNvPr>
          <p:cNvCxnSpPr>
            <a:cxnSpLocks/>
          </p:cNvCxnSpPr>
          <p:nvPr/>
        </p:nvCxnSpPr>
        <p:spPr>
          <a:xfrm rot="5400000">
            <a:off x="6808021" y="3308084"/>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00D3D26-B903-4321-A4DA-5E4541056D09}"/>
              </a:ext>
            </a:extLst>
          </p:cNvPr>
          <p:cNvCxnSpPr>
            <a:cxnSpLocks/>
          </p:cNvCxnSpPr>
          <p:nvPr/>
        </p:nvCxnSpPr>
        <p:spPr>
          <a:xfrm rot="5400000">
            <a:off x="7551818" y="3293573"/>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8EFA4E1-D952-48C3-81E2-90610A7EC3F8}"/>
              </a:ext>
            </a:extLst>
          </p:cNvPr>
          <p:cNvCxnSpPr>
            <a:cxnSpLocks/>
          </p:cNvCxnSpPr>
          <p:nvPr/>
        </p:nvCxnSpPr>
        <p:spPr>
          <a:xfrm flipH="1" flipV="1">
            <a:off x="715348" y="3675529"/>
            <a:ext cx="553013" cy="542510"/>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0B33BAB-1EE4-417D-9BA0-872B368AAF34}"/>
              </a:ext>
            </a:extLst>
          </p:cNvPr>
          <p:cNvCxnSpPr>
            <a:cxnSpLocks/>
            <a:stCxn id="67" idx="0"/>
          </p:cNvCxnSpPr>
          <p:nvPr/>
        </p:nvCxnSpPr>
        <p:spPr>
          <a:xfrm flipH="1" flipV="1">
            <a:off x="1441193" y="3682181"/>
            <a:ext cx="1380170" cy="1470718"/>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39CD3958-24BC-48AF-912F-B0C31CE99CCC}"/>
              </a:ext>
            </a:extLst>
          </p:cNvPr>
          <p:cNvSpPr txBox="1"/>
          <p:nvPr/>
        </p:nvSpPr>
        <p:spPr>
          <a:xfrm>
            <a:off x="695812" y="3086849"/>
            <a:ext cx="1037799"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400 BC</a:t>
            </a:r>
          </a:p>
        </p:txBody>
      </p:sp>
      <p:sp>
        <p:nvSpPr>
          <p:cNvPr id="64" name="TextBox 63">
            <a:extLst>
              <a:ext uri="{FF2B5EF4-FFF2-40B4-BE49-F238E27FC236}">
                <a16:creationId xmlns:a16="http://schemas.microsoft.com/office/drawing/2014/main" id="{E88A307E-FC76-459C-8C99-498A3C0466D3}"/>
              </a:ext>
            </a:extLst>
          </p:cNvPr>
          <p:cNvSpPr txBox="1"/>
          <p:nvPr/>
        </p:nvSpPr>
        <p:spPr>
          <a:xfrm>
            <a:off x="2278691"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300 BC</a:t>
            </a:r>
          </a:p>
        </p:txBody>
      </p:sp>
      <p:sp>
        <p:nvSpPr>
          <p:cNvPr id="65" name="TextBox 64">
            <a:extLst>
              <a:ext uri="{FF2B5EF4-FFF2-40B4-BE49-F238E27FC236}">
                <a16:creationId xmlns:a16="http://schemas.microsoft.com/office/drawing/2014/main" id="{FEC23191-96F3-4559-A5DC-794D9C8FB2C6}"/>
              </a:ext>
            </a:extLst>
          </p:cNvPr>
          <p:cNvSpPr txBox="1"/>
          <p:nvPr/>
        </p:nvSpPr>
        <p:spPr>
          <a:xfrm>
            <a:off x="3712747"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200 BC</a:t>
            </a:r>
          </a:p>
        </p:txBody>
      </p:sp>
      <p:sp>
        <p:nvSpPr>
          <p:cNvPr id="66" name="TextBox 65">
            <a:extLst>
              <a:ext uri="{FF2B5EF4-FFF2-40B4-BE49-F238E27FC236}">
                <a16:creationId xmlns:a16="http://schemas.microsoft.com/office/drawing/2014/main" id="{B5078B26-CFF4-4CA2-862D-FDC6D37BC195}"/>
              </a:ext>
            </a:extLst>
          </p:cNvPr>
          <p:cNvSpPr txBox="1"/>
          <p:nvPr/>
        </p:nvSpPr>
        <p:spPr>
          <a:xfrm>
            <a:off x="530942" y="4231822"/>
            <a:ext cx="2139695" cy="707886"/>
          </a:xfrm>
          <a:prstGeom prst="rect">
            <a:avLst/>
          </a:prstGeom>
          <a:solidFill>
            <a:schemeClr val="bg1"/>
          </a:solidFill>
        </p:spPr>
        <p:txBody>
          <a:bodyPr wrap="square" rtlCol="0">
            <a:spAutoFit/>
          </a:bodyPr>
          <a:lstStyle/>
          <a:p>
            <a:pPr algn="ctr">
              <a:spcBef>
                <a:spcPct val="50000"/>
              </a:spcBef>
            </a:pPr>
            <a:r>
              <a:rPr lang="en-US" sz="2000" dirty="0">
                <a:effectLst>
                  <a:outerShdw blurRad="38100" dist="38100" dir="2700000" algn="tl">
                    <a:srgbClr val="000000">
                      <a:alpha val="43137"/>
                    </a:srgbClr>
                  </a:outerShdw>
                </a:effectLst>
              </a:rPr>
              <a:t>Artaxerxes' decree (Mar. 5, 444 BC) </a:t>
            </a:r>
          </a:p>
        </p:txBody>
      </p:sp>
      <p:sp>
        <p:nvSpPr>
          <p:cNvPr id="67" name="TextBox 66">
            <a:extLst>
              <a:ext uri="{FF2B5EF4-FFF2-40B4-BE49-F238E27FC236}">
                <a16:creationId xmlns:a16="http://schemas.microsoft.com/office/drawing/2014/main" id="{EA9A7D65-C348-4D9C-AFFE-B7D7F5163285}"/>
              </a:ext>
            </a:extLst>
          </p:cNvPr>
          <p:cNvSpPr txBox="1"/>
          <p:nvPr/>
        </p:nvSpPr>
        <p:spPr>
          <a:xfrm>
            <a:off x="1800070" y="5152899"/>
            <a:ext cx="2042585" cy="707886"/>
          </a:xfrm>
          <a:prstGeom prst="rect">
            <a:avLst/>
          </a:prstGeom>
          <a:solidFill>
            <a:schemeClr val="bg1"/>
          </a:solidFill>
        </p:spPr>
        <p:txBody>
          <a:bodyPr wrap="square" rtlCol="0">
            <a:spAutoFit/>
          </a:bodyPr>
          <a:lstStyle/>
          <a:p>
            <a:pPr algn="ctr"/>
            <a:r>
              <a:rPr lang="en-US" sz="2000" b="1" dirty="0"/>
              <a:t>Jerusalem rebuilt (395 BC)</a:t>
            </a:r>
          </a:p>
        </p:txBody>
      </p:sp>
      <p:sp>
        <p:nvSpPr>
          <p:cNvPr id="68" name="TextBox 67">
            <a:extLst>
              <a:ext uri="{FF2B5EF4-FFF2-40B4-BE49-F238E27FC236}">
                <a16:creationId xmlns:a16="http://schemas.microsoft.com/office/drawing/2014/main" id="{FC688ACF-9E1C-445C-A9FA-DB663A429036}"/>
              </a:ext>
            </a:extLst>
          </p:cNvPr>
          <p:cNvSpPr txBox="1"/>
          <p:nvPr/>
        </p:nvSpPr>
        <p:spPr>
          <a:xfrm>
            <a:off x="5216507" y="3104534"/>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100 BC</a:t>
            </a:r>
          </a:p>
        </p:txBody>
      </p:sp>
      <p:sp>
        <p:nvSpPr>
          <p:cNvPr id="69" name="TextBox 68">
            <a:extLst>
              <a:ext uri="{FF2B5EF4-FFF2-40B4-BE49-F238E27FC236}">
                <a16:creationId xmlns:a16="http://schemas.microsoft.com/office/drawing/2014/main" id="{B10FBFE4-6002-4405-8E94-69FC8787E455}"/>
              </a:ext>
            </a:extLst>
          </p:cNvPr>
          <p:cNvSpPr txBox="1"/>
          <p:nvPr/>
        </p:nvSpPr>
        <p:spPr>
          <a:xfrm>
            <a:off x="6675194" y="3111794"/>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 BC/AD</a:t>
            </a:r>
          </a:p>
        </p:txBody>
      </p:sp>
      <p:cxnSp>
        <p:nvCxnSpPr>
          <p:cNvPr id="70" name="Straight Arrow Connector 69">
            <a:extLst>
              <a:ext uri="{FF2B5EF4-FFF2-40B4-BE49-F238E27FC236}">
                <a16:creationId xmlns:a16="http://schemas.microsoft.com/office/drawing/2014/main" id="{DDBDB964-0125-4E6D-8CA0-C8D43D204B47}"/>
              </a:ext>
            </a:extLst>
          </p:cNvPr>
          <p:cNvCxnSpPr>
            <a:cxnSpLocks/>
            <a:stCxn id="71" idx="0"/>
          </p:cNvCxnSpPr>
          <p:nvPr/>
        </p:nvCxnSpPr>
        <p:spPr>
          <a:xfrm flipV="1">
            <a:off x="7103540" y="3665389"/>
            <a:ext cx="579371" cy="582538"/>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750375F0-CC55-4593-B889-86C18D99C0CB}"/>
              </a:ext>
            </a:extLst>
          </p:cNvPr>
          <p:cNvSpPr txBox="1"/>
          <p:nvPr/>
        </p:nvSpPr>
        <p:spPr>
          <a:xfrm>
            <a:off x="6145159" y="4247927"/>
            <a:ext cx="1916761"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Triumphal Entry (Mar. 30, AD 33)</a:t>
            </a:r>
          </a:p>
        </p:txBody>
      </p:sp>
      <p:sp>
        <p:nvSpPr>
          <p:cNvPr id="72" name="Right Brace 71">
            <a:extLst>
              <a:ext uri="{FF2B5EF4-FFF2-40B4-BE49-F238E27FC236}">
                <a16:creationId xmlns:a16="http://schemas.microsoft.com/office/drawing/2014/main" id="{E52CBCEB-95E2-4A31-BDF5-1CE8D32FC127}"/>
              </a:ext>
            </a:extLst>
          </p:cNvPr>
          <p:cNvSpPr/>
          <p:nvPr/>
        </p:nvSpPr>
        <p:spPr>
          <a:xfrm rot="16200000">
            <a:off x="4386354" y="-447872"/>
            <a:ext cx="413833" cy="6299265"/>
          </a:xfrm>
          <a:prstGeom prst="rightBrace">
            <a:avLst/>
          </a:prstGeom>
          <a:ln w="57150" cap="rnd">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a:extLst>
              <a:ext uri="{FF2B5EF4-FFF2-40B4-BE49-F238E27FC236}">
                <a16:creationId xmlns:a16="http://schemas.microsoft.com/office/drawing/2014/main" id="{58F02FB8-8807-4EE7-B5A3-FDE0FA3E6B7E}"/>
              </a:ext>
            </a:extLst>
          </p:cNvPr>
          <p:cNvSpPr txBox="1"/>
          <p:nvPr/>
        </p:nvSpPr>
        <p:spPr>
          <a:xfrm>
            <a:off x="2267326" y="1129937"/>
            <a:ext cx="2286000" cy="523220"/>
          </a:xfrm>
          <a:prstGeom prst="rect">
            <a:avLst/>
          </a:prstGeom>
          <a:noFill/>
        </p:spPr>
        <p:txBody>
          <a:bodyPr wrap="square" rtlCol="0">
            <a:spAutoFit/>
          </a:bodyPr>
          <a:lstStyle/>
          <a:p>
            <a:pPr algn="ctr"/>
            <a:r>
              <a:rPr lang="en-US" sz="2800" dirty="0">
                <a:solidFill>
                  <a:srgbClr val="FFFF00"/>
                </a:solidFill>
                <a:effectLst>
                  <a:outerShdw blurRad="38100" dist="38100" dir="2700000" algn="tl">
                    <a:srgbClr val="000000">
                      <a:alpha val="43137"/>
                    </a:srgbClr>
                  </a:outerShdw>
                </a:effectLst>
              </a:rPr>
              <a:t>173, 880 days</a:t>
            </a:r>
          </a:p>
        </p:txBody>
      </p:sp>
    </p:spTree>
    <p:extLst>
      <p:ext uri="{BB962C8B-B14F-4D97-AF65-F5344CB8AC3E}">
        <p14:creationId xmlns:p14="http://schemas.microsoft.com/office/powerpoint/2010/main" val="111410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10" presetClass="entr" presetSubtype="0"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par>
                                <p:cTn id="35" presetID="10"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childTnLst>
                          </p:cTn>
                        </p:par>
                        <p:par>
                          <p:cTn id="57" fill="hold">
                            <p:stCondLst>
                              <p:cond delay="1000"/>
                            </p:stCondLst>
                            <p:childTnLst>
                              <p:par>
                                <p:cTn id="58" presetID="22" presetClass="entr" presetSubtype="4" fill="hold" nodeType="after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wipe(down)">
                                      <p:cBhvr>
                                        <p:cTn id="60" dur="500"/>
                                        <p:tgtEl>
                                          <p:spTgt spid="61"/>
                                        </p:tgtEl>
                                      </p:cBhvr>
                                    </p:animEffect>
                                  </p:childTnLst>
                                </p:cTn>
                              </p:par>
                            </p:childTnLst>
                          </p:cTn>
                        </p:par>
                        <p:par>
                          <p:cTn id="61" fill="hold">
                            <p:stCondLst>
                              <p:cond delay="1500"/>
                            </p:stCondLst>
                            <p:childTnLst>
                              <p:par>
                                <p:cTn id="62" presetID="22" presetClass="entr" presetSubtype="8" fill="hold" grpId="0"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left)">
                                      <p:cBhvr>
                                        <p:cTn id="64" dur="500"/>
                                        <p:tgtEl>
                                          <p:spTgt spid="50"/>
                                        </p:tgtEl>
                                      </p:cBhvr>
                                    </p:animEffect>
                                  </p:childTnLst>
                                </p:cTn>
                              </p:par>
                            </p:childTnLst>
                          </p:cTn>
                        </p:par>
                        <p:par>
                          <p:cTn id="65" fill="hold">
                            <p:stCondLst>
                              <p:cond delay="2000"/>
                            </p:stCondLst>
                            <p:childTnLst>
                              <p:par>
                                <p:cTn id="66" presetID="22" presetClass="entr" presetSubtype="4"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down)">
                                      <p:cBhvr>
                                        <p:cTn id="68" dur="500"/>
                                        <p:tgtEl>
                                          <p:spTgt spid="49"/>
                                        </p:tgtEl>
                                      </p:cBhvr>
                                    </p:animEffect>
                                  </p:childTnLst>
                                </p:cTn>
                              </p:par>
                            </p:childTnLst>
                          </p:cTn>
                        </p:par>
                        <p:par>
                          <p:cTn id="69" fill="hold">
                            <p:stCondLst>
                              <p:cond delay="2500"/>
                            </p:stCondLst>
                            <p:childTnLst>
                              <p:par>
                                <p:cTn id="70" presetID="10" presetClass="entr" presetSubtype="0" fill="hold" grpId="0" nodeType="afterEffect">
                                  <p:stCondLst>
                                    <p:cond delay="0"/>
                                  </p:stCondLst>
                                  <p:iterate type="lt">
                                    <p:tmPct val="0"/>
                                  </p:iterate>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par>
                          <p:cTn id="73" fill="hold">
                            <p:stCondLst>
                              <p:cond delay="3000"/>
                            </p:stCondLst>
                            <p:childTnLst>
                              <p:par>
                                <p:cTn id="74" presetID="10" presetClass="entr" presetSubtype="0" fill="hold" grpId="0" nodeType="after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childTnLst>
                          </p:cTn>
                        </p:par>
                        <p:par>
                          <p:cTn id="77" fill="hold">
                            <p:stCondLst>
                              <p:cond delay="3500"/>
                            </p:stCondLst>
                            <p:childTnLst>
                              <p:par>
                                <p:cTn id="78" presetID="22" presetClass="entr" presetSubtype="4" fill="hold" nodeType="after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wipe(down)">
                                      <p:cBhvr>
                                        <p:cTn id="80" dur="500"/>
                                        <p:tgtEl>
                                          <p:spTgt spid="6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left)">
                                      <p:cBhvr>
                                        <p:cTn id="85" dur="500"/>
                                        <p:tgtEl>
                                          <p:spTgt spid="46"/>
                                        </p:tgtEl>
                                      </p:cBhvr>
                                    </p:animEffect>
                                  </p:childTnLst>
                                </p:cTn>
                              </p:par>
                            </p:childTnLst>
                          </p:cTn>
                        </p:par>
                        <p:par>
                          <p:cTn id="86" fill="hold">
                            <p:stCondLst>
                              <p:cond delay="500"/>
                            </p:stCondLst>
                            <p:childTnLst>
                              <p:par>
                                <p:cTn id="87" presetID="22" presetClass="entr" presetSubtype="4"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wipe(down)">
                                      <p:cBhvr>
                                        <p:cTn id="89" dur="500"/>
                                        <p:tgtEl>
                                          <p:spTgt spid="7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71"/>
                                        </p:tgtEl>
                                        <p:attrNameLst>
                                          <p:attrName>style.visibility</p:attrName>
                                        </p:attrNameLst>
                                      </p:cBhvr>
                                      <p:to>
                                        <p:strVal val="visible"/>
                                      </p:to>
                                    </p:set>
                                    <p:animEffect transition="in" filter="fade">
                                      <p:cBhvr>
                                        <p:cTn id="96" dur="500"/>
                                        <p:tgtEl>
                                          <p:spTgt spid="71"/>
                                        </p:tgtEl>
                                      </p:cBhvr>
                                    </p:animEffect>
                                  </p:childTnLst>
                                </p:cTn>
                              </p:par>
                            </p:childTnLst>
                          </p:cTn>
                        </p:par>
                        <p:par>
                          <p:cTn id="97" fill="hold">
                            <p:stCondLst>
                              <p:cond delay="1500"/>
                            </p:stCondLst>
                            <p:childTnLst>
                              <p:par>
                                <p:cTn id="98" presetID="22" presetClass="entr" presetSubtype="4" fill="hold" nodeType="afterEffect">
                                  <p:stCondLst>
                                    <p:cond delay="0"/>
                                  </p:stCondLst>
                                  <p:childTnLst>
                                    <p:set>
                                      <p:cBhvr>
                                        <p:cTn id="99" dur="1" fill="hold">
                                          <p:stCondLst>
                                            <p:cond delay="0"/>
                                          </p:stCondLst>
                                        </p:cTn>
                                        <p:tgtEl>
                                          <p:spTgt spid="70"/>
                                        </p:tgtEl>
                                        <p:attrNameLst>
                                          <p:attrName>style.visibility</p:attrName>
                                        </p:attrNameLst>
                                      </p:cBhvr>
                                      <p:to>
                                        <p:strVal val="visible"/>
                                      </p:to>
                                    </p:set>
                                    <p:animEffect transition="in" filter="wipe(down)">
                                      <p:cBhvr>
                                        <p:cTn id="100" dur="500"/>
                                        <p:tgtEl>
                                          <p:spTgt spid="70"/>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73"/>
                                        </p:tgtEl>
                                        <p:attrNameLst>
                                          <p:attrName>style.visibility</p:attrName>
                                        </p:attrNameLst>
                                      </p:cBhvr>
                                      <p:to>
                                        <p:strVal val="visible"/>
                                      </p:to>
                                    </p:set>
                                    <p:animEffect transition="in" filter="wipe(down)">
                                      <p:cBhvr>
                                        <p:cTn id="105" dur="500"/>
                                        <p:tgtEl>
                                          <p:spTgt spid="73"/>
                                        </p:tgtEl>
                                      </p:cBhvr>
                                    </p:animEffec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2"/>
                                        </p:tgtEl>
                                        <p:attrNameLst>
                                          <p:attrName>style.visibility</p:attrName>
                                        </p:attrNameLst>
                                      </p:cBhvr>
                                      <p:to>
                                        <p:strVal val="visible"/>
                                      </p:to>
                                    </p:set>
                                    <p:animEffect transition="in" filter="fade">
                                      <p:cBhvr>
                                        <p:cTn id="10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45" grpId="0" animBg="1"/>
      <p:bldP spid="46" grpId="0" animBg="1"/>
      <p:bldP spid="47" grpId="0"/>
      <p:bldP spid="48" grpId="0"/>
      <p:bldP spid="49" grpId="0" animBg="1"/>
      <p:bldP spid="50" grpId="0" animBg="1"/>
      <p:bldP spid="63" grpId="0" animBg="1"/>
      <p:bldP spid="64" grpId="0" animBg="1"/>
      <p:bldP spid="65" grpId="0" animBg="1"/>
      <p:bldP spid="66" grpId="0" animBg="1"/>
      <p:bldP spid="67" grpId="0" animBg="1"/>
      <p:bldP spid="68" grpId="0" animBg="1"/>
      <p:bldP spid="69" grpId="0" animBg="1"/>
      <p:bldP spid="71" grpId="0" animBg="1"/>
      <p:bldP spid="72"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D48C5785-4BBE-4649-AEAB-B12A151441FC}"/>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Tree>
    <p:extLst>
      <p:ext uri="{BB962C8B-B14F-4D97-AF65-F5344CB8AC3E}">
        <p14:creationId xmlns:p14="http://schemas.microsoft.com/office/powerpoint/2010/main" val="31592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961EC13-722D-49BC-ADD8-7072E78EB74C}"/>
              </a:ext>
            </a:extLst>
          </p:cNvPr>
          <p:cNvSpPr/>
          <p:nvPr/>
        </p:nvSpPr>
        <p:spPr>
          <a:xfrm>
            <a:off x="376518" y="2858037"/>
            <a:ext cx="4795557" cy="668595"/>
          </a:xfrm>
          <a:prstGeom prst="roundRect">
            <a:avLst/>
          </a:prstGeom>
          <a:solidFill>
            <a:schemeClr val="accent2">
              <a:lumMod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255454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Rom. 11:25 ~ </a:t>
            </a:r>
            <a:r>
              <a:rPr lang="en-US" sz="3200" dirty="0">
                <a:solidFill>
                  <a:srgbClr val="FFFF00"/>
                </a:solidFill>
                <a:effectLst>
                  <a:outerShdw blurRad="38100" dist="38100" dir="2700000" algn="tl">
                    <a:srgbClr val="000000">
                      <a:alpha val="43137"/>
                    </a:srgbClr>
                  </a:outerShdw>
                </a:effectLst>
              </a:rPr>
              <a:t>For I do not desire, brethren, that you should be ignorant of this mystery, lest you should be wise in your own opinion, that blindness in part has happened to Israel until the fullness of the Gentiles has come in.</a:t>
            </a: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37FF5FC0-7A85-4EFE-89FD-C791D0FF14FF}"/>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Tree>
    <p:extLst>
      <p:ext uri="{BB962C8B-B14F-4D97-AF65-F5344CB8AC3E}">
        <p14:creationId xmlns:p14="http://schemas.microsoft.com/office/powerpoint/2010/main" val="313073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252960-8953-4F7D-8EBE-FCBA588627B7}"/>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6E929420-9EE2-4356-8501-802B0179D752}"/>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Tree>
    <p:extLst>
      <p:ext uri="{BB962C8B-B14F-4D97-AF65-F5344CB8AC3E}">
        <p14:creationId xmlns:p14="http://schemas.microsoft.com/office/powerpoint/2010/main" val="202301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war</a:t>
            </a:r>
            <a:r>
              <a:rPr lang="en-US" sz="3600" dirty="0">
                <a:solidFill>
                  <a:schemeClr val="bg1"/>
                </a:solidFill>
                <a:effectLst>
                  <a:outerShdw blurRad="38100" dist="38100" dir="2700000" algn="tl">
                    <a:srgbClr val="000000">
                      <a:alpha val="43137"/>
                    </a:srgbClr>
                  </a:outerShdw>
                </a:effectLst>
              </a:rPr>
              <a:t> ~ literally, </a:t>
            </a:r>
            <a:r>
              <a:rPr lang="en-US" sz="3600" i="1" dirty="0">
                <a:solidFill>
                  <a:schemeClr val="bg1"/>
                </a:solidFill>
                <a:effectLst>
                  <a:outerShdw blurRad="38100" dist="38100" dir="2700000" algn="tl">
                    <a:srgbClr val="000000">
                      <a:alpha val="43137"/>
                    </a:srgbClr>
                  </a:outerShdw>
                </a:effectLst>
              </a:rPr>
              <a:t>warring</a:t>
            </a:r>
            <a:endParaRPr lang="en-US" sz="5400"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37FF5FC0-7A85-4EFE-89FD-C791D0FF14FF}"/>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pic>
        <p:nvPicPr>
          <p:cNvPr id="1026" name="Picture 2" descr="Benjamin Netanyahu">
            <a:extLst>
              <a:ext uri="{FF2B5EF4-FFF2-40B4-BE49-F238E27FC236}">
                <a16:creationId xmlns:a16="http://schemas.microsoft.com/office/drawing/2014/main" id="{35E2448F-6595-4841-937B-CFE055C8A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57106">
            <a:off x="5899480" y="1316333"/>
            <a:ext cx="2775166" cy="37095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5CB4D63-8796-4154-AFFA-84EC23281BAA}"/>
              </a:ext>
            </a:extLst>
          </p:cNvPr>
          <p:cNvSpPr txBox="1"/>
          <p:nvPr/>
        </p:nvSpPr>
        <p:spPr>
          <a:xfrm>
            <a:off x="459550" y="1520560"/>
            <a:ext cx="5828708" cy="304698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Benjamin Netanyahu (b. 1949) ~ </a:t>
            </a:r>
            <a:r>
              <a:rPr lang="en-US" sz="3200" dirty="0">
                <a:solidFill>
                  <a:schemeClr val="bg1"/>
                </a:solidFill>
                <a:effectLst>
                  <a:outerShdw blurRad="38100" dist="38100" dir="2700000" algn="tl">
                    <a:srgbClr val="000000">
                      <a:alpha val="43137"/>
                    </a:srgbClr>
                  </a:outerShdw>
                </a:effectLst>
              </a:rPr>
              <a:t>“If the Arabs put down their weapons today, there would be no more ‎violence. If the Jews put </a:t>
            </a:r>
            <a:r>
              <a:rPr lang="en-US" sz="3200" b="1" dirty="0">
                <a:solidFill>
                  <a:schemeClr val="bg1"/>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down their weapons ‎today, there would be no﻿ ‎more Israel</a:t>
            </a:r>
            <a:r>
              <a:rPr lang="en-US" sz="3200" b="1" dirty="0">
                <a:solidFill>
                  <a:schemeClr val="bg1"/>
                </a:solidFill>
                <a:effectLst>
                  <a:outerShdw blurRad="38100" dist="38100" dir="2700000" algn="tl">
                    <a:srgbClr val="000000">
                      <a:alpha val="43137"/>
                    </a:srgbClr>
                  </a:outerShdw>
                </a:effectLst>
              </a:rPr>
              <a:t>.</a:t>
            </a:r>
            <a:r>
              <a:rPr lang="en-US" sz="320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5468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252960-8953-4F7D-8EBE-FCBA588627B7}"/>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6E929420-9EE2-4356-8501-802B0179D752}"/>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Tree>
    <p:extLst>
      <p:ext uri="{BB962C8B-B14F-4D97-AF65-F5344CB8AC3E}">
        <p14:creationId xmlns:p14="http://schemas.microsoft.com/office/powerpoint/2010/main" val="409353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37FF5FC0-7A85-4EFE-89FD-C791D0FF14FF}"/>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
        <p:nvSpPr>
          <p:cNvPr id="2" name="TextBox 1">
            <a:extLst>
              <a:ext uri="{FF2B5EF4-FFF2-40B4-BE49-F238E27FC236}">
                <a16:creationId xmlns:a16="http://schemas.microsoft.com/office/drawing/2014/main" id="{B4407B9F-94D1-40DC-977E-87EE0B1037E8}"/>
              </a:ext>
            </a:extLst>
          </p:cNvPr>
          <p:cNvSpPr txBox="1"/>
          <p:nvPr/>
        </p:nvSpPr>
        <p:spPr>
          <a:xfrm rot="21405427">
            <a:off x="3996712" y="2884165"/>
            <a:ext cx="847308" cy="369332"/>
          </a:xfrm>
          <a:prstGeom prst="rect">
            <a:avLst/>
          </a:prstGeom>
          <a:noFill/>
        </p:spPr>
        <p:txBody>
          <a:bodyPr wrap="square" rtlCol="0">
            <a:spAutoFit/>
          </a:bodyPr>
          <a:lstStyle/>
          <a:p>
            <a:endParaRPr lang="en-US">
              <a:solidFill>
                <a:schemeClr val="bg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99B83669-A85B-433C-ACB8-FFAEFA8CCBB6}"/>
              </a:ext>
            </a:extLst>
          </p:cNvPr>
          <p:cNvPicPr>
            <a:picLocks noChangeAspect="1"/>
          </p:cNvPicPr>
          <p:nvPr/>
        </p:nvPicPr>
        <p:blipFill rotWithShape="1">
          <a:blip r:embed="rId3"/>
          <a:srcRect l="34133" t="2610" r="12854" b="15119"/>
          <a:stretch/>
        </p:blipFill>
        <p:spPr>
          <a:xfrm rot="21405427">
            <a:off x="1215657" y="988929"/>
            <a:ext cx="5888502" cy="5393787"/>
          </a:xfrm>
          <a:prstGeom prst="rect">
            <a:avLst/>
          </a:prstGeom>
          <a:ln>
            <a:solidFill>
              <a:srgbClr val="000000"/>
            </a:solidFill>
          </a:ln>
          <a:effectLst/>
        </p:spPr>
      </p:pic>
      <p:sp>
        <p:nvSpPr>
          <p:cNvPr id="10" name="Freeform 9">
            <a:extLst>
              <a:ext uri="{FF2B5EF4-FFF2-40B4-BE49-F238E27FC236}">
                <a16:creationId xmlns:a16="http://schemas.microsoft.com/office/drawing/2014/main" id="{57F43B15-E359-4B42-B004-F4C2930971FD}"/>
              </a:ext>
            </a:extLst>
          </p:cNvPr>
          <p:cNvSpPr/>
          <p:nvPr/>
        </p:nvSpPr>
        <p:spPr>
          <a:xfrm rot="21405427">
            <a:off x="4703579" y="2208880"/>
            <a:ext cx="2320930" cy="1665659"/>
          </a:xfrm>
          <a:custGeom>
            <a:avLst/>
            <a:gdLst>
              <a:gd name="connsiteX0" fmla="*/ 1078523 w 2446215"/>
              <a:gd name="connsiteY0" fmla="*/ 1820985 h 1820985"/>
              <a:gd name="connsiteX1" fmla="*/ 976923 w 2446215"/>
              <a:gd name="connsiteY1" fmla="*/ 1750646 h 1820985"/>
              <a:gd name="connsiteX2" fmla="*/ 969108 w 2446215"/>
              <a:gd name="connsiteY2" fmla="*/ 1688123 h 1820985"/>
              <a:gd name="connsiteX3" fmla="*/ 906585 w 2446215"/>
              <a:gd name="connsiteY3" fmla="*/ 1609969 h 1820985"/>
              <a:gd name="connsiteX4" fmla="*/ 914400 w 2446215"/>
              <a:gd name="connsiteY4" fmla="*/ 1500554 h 1820985"/>
              <a:gd name="connsiteX5" fmla="*/ 828431 w 2446215"/>
              <a:gd name="connsiteY5" fmla="*/ 1422400 h 1820985"/>
              <a:gd name="connsiteX6" fmla="*/ 633046 w 2446215"/>
              <a:gd name="connsiteY6" fmla="*/ 1375508 h 1820985"/>
              <a:gd name="connsiteX7" fmla="*/ 515815 w 2446215"/>
              <a:gd name="connsiteY7" fmla="*/ 1297354 h 1820985"/>
              <a:gd name="connsiteX8" fmla="*/ 468923 w 2446215"/>
              <a:gd name="connsiteY8" fmla="*/ 1281723 h 1820985"/>
              <a:gd name="connsiteX9" fmla="*/ 382954 w 2446215"/>
              <a:gd name="connsiteY9" fmla="*/ 1211385 h 1820985"/>
              <a:gd name="connsiteX10" fmla="*/ 390769 w 2446215"/>
              <a:gd name="connsiteY10" fmla="*/ 1094154 h 1820985"/>
              <a:gd name="connsiteX11" fmla="*/ 461108 w 2446215"/>
              <a:gd name="connsiteY11" fmla="*/ 961292 h 1820985"/>
              <a:gd name="connsiteX12" fmla="*/ 422031 w 2446215"/>
              <a:gd name="connsiteY12" fmla="*/ 851877 h 1820985"/>
              <a:gd name="connsiteX13" fmla="*/ 351692 w 2446215"/>
              <a:gd name="connsiteY13" fmla="*/ 844061 h 1820985"/>
              <a:gd name="connsiteX14" fmla="*/ 195385 w 2446215"/>
              <a:gd name="connsiteY14" fmla="*/ 844061 h 1820985"/>
              <a:gd name="connsiteX15" fmla="*/ 54708 w 2446215"/>
              <a:gd name="connsiteY15" fmla="*/ 672123 h 1820985"/>
              <a:gd name="connsiteX16" fmla="*/ 62523 w 2446215"/>
              <a:gd name="connsiteY16" fmla="*/ 601785 h 1820985"/>
              <a:gd name="connsiteX17" fmla="*/ 0 w 2446215"/>
              <a:gd name="connsiteY17" fmla="*/ 539261 h 1820985"/>
              <a:gd name="connsiteX18" fmla="*/ 85969 w 2446215"/>
              <a:gd name="connsiteY18" fmla="*/ 445477 h 1820985"/>
              <a:gd name="connsiteX19" fmla="*/ 23446 w 2446215"/>
              <a:gd name="connsiteY19" fmla="*/ 328246 h 1820985"/>
              <a:gd name="connsiteX20" fmla="*/ 23446 w 2446215"/>
              <a:gd name="connsiteY20" fmla="*/ 281354 h 1820985"/>
              <a:gd name="connsiteX21" fmla="*/ 78154 w 2446215"/>
              <a:gd name="connsiteY21" fmla="*/ 234461 h 1820985"/>
              <a:gd name="connsiteX22" fmla="*/ 203200 w 2446215"/>
              <a:gd name="connsiteY22" fmla="*/ 343877 h 1820985"/>
              <a:gd name="connsiteX23" fmla="*/ 250092 w 2446215"/>
              <a:gd name="connsiteY23" fmla="*/ 375138 h 1820985"/>
              <a:gd name="connsiteX24" fmla="*/ 382954 w 2446215"/>
              <a:gd name="connsiteY24" fmla="*/ 304800 h 1820985"/>
              <a:gd name="connsiteX25" fmla="*/ 429846 w 2446215"/>
              <a:gd name="connsiteY25" fmla="*/ 203200 h 1820985"/>
              <a:gd name="connsiteX26" fmla="*/ 500185 w 2446215"/>
              <a:gd name="connsiteY26" fmla="*/ 218831 h 1820985"/>
              <a:gd name="connsiteX27" fmla="*/ 531446 w 2446215"/>
              <a:gd name="connsiteY27" fmla="*/ 281354 h 1820985"/>
              <a:gd name="connsiteX28" fmla="*/ 609600 w 2446215"/>
              <a:gd name="connsiteY28" fmla="*/ 406400 h 1820985"/>
              <a:gd name="connsiteX29" fmla="*/ 703385 w 2446215"/>
              <a:gd name="connsiteY29" fmla="*/ 461108 h 1820985"/>
              <a:gd name="connsiteX30" fmla="*/ 781538 w 2446215"/>
              <a:gd name="connsiteY30" fmla="*/ 437661 h 1820985"/>
              <a:gd name="connsiteX31" fmla="*/ 898769 w 2446215"/>
              <a:gd name="connsiteY31" fmla="*/ 468923 h 1820985"/>
              <a:gd name="connsiteX32" fmla="*/ 969108 w 2446215"/>
              <a:gd name="connsiteY32" fmla="*/ 476738 h 1820985"/>
              <a:gd name="connsiteX33" fmla="*/ 1078523 w 2446215"/>
              <a:gd name="connsiteY33" fmla="*/ 445477 h 1820985"/>
              <a:gd name="connsiteX34" fmla="*/ 1156677 w 2446215"/>
              <a:gd name="connsiteY34" fmla="*/ 351692 h 1820985"/>
              <a:gd name="connsiteX35" fmla="*/ 1250462 w 2446215"/>
              <a:gd name="connsiteY35" fmla="*/ 312615 h 1820985"/>
              <a:gd name="connsiteX36" fmla="*/ 1195754 w 2446215"/>
              <a:gd name="connsiteY36" fmla="*/ 257908 h 1820985"/>
              <a:gd name="connsiteX37" fmla="*/ 1312985 w 2446215"/>
              <a:gd name="connsiteY37" fmla="*/ 242277 h 1820985"/>
              <a:gd name="connsiteX38" fmla="*/ 1352062 w 2446215"/>
              <a:gd name="connsiteY38" fmla="*/ 54708 h 1820985"/>
              <a:gd name="connsiteX39" fmla="*/ 1453662 w 2446215"/>
              <a:gd name="connsiteY39" fmla="*/ 0 h 1820985"/>
              <a:gd name="connsiteX40" fmla="*/ 1727200 w 2446215"/>
              <a:gd name="connsiteY40" fmla="*/ 31261 h 1820985"/>
              <a:gd name="connsiteX41" fmla="*/ 2016369 w 2446215"/>
              <a:gd name="connsiteY41" fmla="*/ 15631 h 1820985"/>
              <a:gd name="connsiteX42" fmla="*/ 2024185 w 2446215"/>
              <a:gd name="connsiteY42" fmla="*/ 70338 h 1820985"/>
              <a:gd name="connsiteX43" fmla="*/ 2180492 w 2446215"/>
              <a:gd name="connsiteY43" fmla="*/ 54708 h 1820985"/>
              <a:gd name="connsiteX44" fmla="*/ 2321169 w 2446215"/>
              <a:gd name="connsiteY44" fmla="*/ 171938 h 1820985"/>
              <a:gd name="connsiteX45" fmla="*/ 2305538 w 2446215"/>
              <a:gd name="connsiteY45" fmla="*/ 242277 h 1820985"/>
              <a:gd name="connsiteX46" fmla="*/ 2368062 w 2446215"/>
              <a:gd name="connsiteY46" fmla="*/ 508000 h 1820985"/>
              <a:gd name="connsiteX47" fmla="*/ 2446215 w 2446215"/>
              <a:gd name="connsiteY47" fmla="*/ 562708 h 1820985"/>
              <a:gd name="connsiteX48" fmla="*/ 2407138 w 2446215"/>
              <a:gd name="connsiteY48" fmla="*/ 570523 h 1820985"/>
              <a:gd name="connsiteX0" fmla="*/ 1078523 w 2446215"/>
              <a:gd name="connsiteY0" fmla="*/ 1820985 h 1820985"/>
              <a:gd name="connsiteX1" fmla="*/ 976923 w 2446215"/>
              <a:gd name="connsiteY1" fmla="*/ 1750646 h 1820985"/>
              <a:gd name="connsiteX2" fmla="*/ 969108 w 2446215"/>
              <a:gd name="connsiteY2" fmla="*/ 1688123 h 1820985"/>
              <a:gd name="connsiteX3" fmla="*/ 906585 w 2446215"/>
              <a:gd name="connsiteY3" fmla="*/ 1609969 h 1820985"/>
              <a:gd name="connsiteX4" fmla="*/ 914400 w 2446215"/>
              <a:gd name="connsiteY4" fmla="*/ 1500554 h 1820985"/>
              <a:gd name="connsiteX5" fmla="*/ 828431 w 2446215"/>
              <a:gd name="connsiteY5" fmla="*/ 1422400 h 1820985"/>
              <a:gd name="connsiteX6" fmla="*/ 633046 w 2446215"/>
              <a:gd name="connsiteY6" fmla="*/ 1375508 h 1820985"/>
              <a:gd name="connsiteX7" fmla="*/ 515815 w 2446215"/>
              <a:gd name="connsiteY7" fmla="*/ 1297354 h 1820985"/>
              <a:gd name="connsiteX8" fmla="*/ 468923 w 2446215"/>
              <a:gd name="connsiteY8" fmla="*/ 1281723 h 1820985"/>
              <a:gd name="connsiteX9" fmla="*/ 382954 w 2446215"/>
              <a:gd name="connsiteY9" fmla="*/ 1211385 h 1820985"/>
              <a:gd name="connsiteX10" fmla="*/ 390769 w 2446215"/>
              <a:gd name="connsiteY10" fmla="*/ 1094154 h 1820985"/>
              <a:gd name="connsiteX11" fmla="*/ 461108 w 2446215"/>
              <a:gd name="connsiteY11" fmla="*/ 961292 h 1820985"/>
              <a:gd name="connsiteX12" fmla="*/ 422031 w 2446215"/>
              <a:gd name="connsiteY12" fmla="*/ 851877 h 1820985"/>
              <a:gd name="connsiteX13" fmla="*/ 351692 w 2446215"/>
              <a:gd name="connsiteY13" fmla="*/ 844061 h 1820985"/>
              <a:gd name="connsiteX14" fmla="*/ 195385 w 2446215"/>
              <a:gd name="connsiteY14" fmla="*/ 844061 h 1820985"/>
              <a:gd name="connsiteX15" fmla="*/ 54708 w 2446215"/>
              <a:gd name="connsiteY15" fmla="*/ 672123 h 1820985"/>
              <a:gd name="connsiteX16" fmla="*/ 62523 w 2446215"/>
              <a:gd name="connsiteY16" fmla="*/ 601785 h 1820985"/>
              <a:gd name="connsiteX17" fmla="*/ 0 w 2446215"/>
              <a:gd name="connsiteY17" fmla="*/ 539261 h 1820985"/>
              <a:gd name="connsiteX18" fmla="*/ 85969 w 2446215"/>
              <a:gd name="connsiteY18" fmla="*/ 445477 h 1820985"/>
              <a:gd name="connsiteX19" fmla="*/ 23446 w 2446215"/>
              <a:gd name="connsiteY19" fmla="*/ 328246 h 1820985"/>
              <a:gd name="connsiteX20" fmla="*/ 23446 w 2446215"/>
              <a:gd name="connsiteY20" fmla="*/ 281354 h 1820985"/>
              <a:gd name="connsiteX21" fmla="*/ 78154 w 2446215"/>
              <a:gd name="connsiteY21" fmla="*/ 234461 h 1820985"/>
              <a:gd name="connsiteX22" fmla="*/ 203200 w 2446215"/>
              <a:gd name="connsiteY22" fmla="*/ 343877 h 1820985"/>
              <a:gd name="connsiteX23" fmla="*/ 250092 w 2446215"/>
              <a:gd name="connsiteY23" fmla="*/ 375138 h 1820985"/>
              <a:gd name="connsiteX24" fmla="*/ 382954 w 2446215"/>
              <a:gd name="connsiteY24" fmla="*/ 304800 h 1820985"/>
              <a:gd name="connsiteX25" fmla="*/ 429846 w 2446215"/>
              <a:gd name="connsiteY25" fmla="*/ 203200 h 1820985"/>
              <a:gd name="connsiteX26" fmla="*/ 580195 w 2446215"/>
              <a:gd name="connsiteY26" fmla="*/ 207401 h 1820985"/>
              <a:gd name="connsiteX27" fmla="*/ 531446 w 2446215"/>
              <a:gd name="connsiteY27" fmla="*/ 281354 h 1820985"/>
              <a:gd name="connsiteX28" fmla="*/ 609600 w 2446215"/>
              <a:gd name="connsiteY28" fmla="*/ 406400 h 1820985"/>
              <a:gd name="connsiteX29" fmla="*/ 703385 w 2446215"/>
              <a:gd name="connsiteY29" fmla="*/ 461108 h 1820985"/>
              <a:gd name="connsiteX30" fmla="*/ 781538 w 2446215"/>
              <a:gd name="connsiteY30" fmla="*/ 437661 h 1820985"/>
              <a:gd name="connsiteX31" fmla="*/ 898769 w 2446215"/>
              <a:gd name="connsiteY31" fmla="*/ 468923 h 1820985"/>
              <a:gd name="connsiteX32" fmla="*/ 969108 w 2446215"/>
              <a:gd name="connsiteY32" fmla="*/ 476738 h 1820985"/>
              <a:gd name="connsiteX33" fmla="*/ 1078523 w 2446215"/>
              <a:gd name="connsiteY33" fmla="*/ 445477 h 1820985"/>
              <a:gd name="connsiteX34" fmla="*/ 1156677 w 2446215"/>
              <a:gd name="connsiteY34" fmla="*/ 351692 h 1820985"/>
              <a:gd name="connsiteX35" fmla="*/ 1250462 w 2446215"/>
              <a:gd name="connsiteY35" fmla="*/ 312615 h 1820985"/>
              <a:gd name="connsiteX36" fmla="*/ 1195754 w 2446215"/>
              <a:gd name="connsiteY36" fmla="*/ 257908 h 1820985"/>
              <a:gd name="connsiteX37" fmla="*/ 1312985 w 2446215"/>
              <a:gd name="connsiteY37" fmla="*/ 242277 h 1820985"/>
              <a:gd name="connsiteX38" fmla="*/ 1352062 w 2446215"/>
              <a:gd name="connsiteY38" fmla="*/ 54708 h 1820985"/>
              <a:gd name="connsiteX39" fmla="*/ 1453662 w 2446215"/>
              <a:gd name="connsiteY39" fmla="*/ 0 h 1820985"/>
              <a:gd name="connsiteX40" fmla="*/ 1727200 w 2446215"/>
              <a:gd name="connsiteY40" fmla="*/ 31261 h 1820985"/>
              <a:gd name="connsiteX41" fmla="*/ 2016369 w 2446215"/>
              <a:gd name="connsiteY41" fmla="*/ 15631 h 1820985"/>
              <a:gd name="connsiteX42" fmla="*/ 2024185 w 2446215"/>
              <a:gd name="connsiteY42" fmla="*/ 70338 h 1820985"/>
              <a:gd name="connsiteX43" fmla="*/ 2180492 w 2446215"/>
              <a:gd name="connsiteY43" fmla="*/ 54708 h 1820985"/>
              <a:gd name="connsiteX44" fmla="*/ 2321169 w 2446215"/>
              <a:gd name="connsiteY44" fmla="*/ 171938 h 1820985"/>
              <a:gd name="connsiteX45" fmla="*/ 2305538 w 2446215"/>
              <a:gd name="connsiteY45" fmla="*/ 242277 h 1820985"/>
              <a:gd name="connsiteX46" fmla="*/ 2368062 w 2446215"/>
              <a:gd name="connsiteY46" fmla="*/ 508000 h 1820985"/>
              <a:gd name="connsiteX47" fmla="*/ 2446215 w 2446215"/>
              <a:gd name="connsiteY47" fmla="*/ 562708 h 1820985"/>
              <a:gd name="connsiteX48" fmla="*/ 2407138 w 2446215"/>
              <a:gd name="connsiteY48" fmla="*/ 570523 h 1820985"/>
              <a:gd name="connsiteX0" fmla="*/ 1078523 w 2446215"/>
              <a:gd name="connsiteY0" fmla="*/ 1820985 h 1820985"/>
              <a:gd name="connsiteX1" fmla="*/ 976923 w 2446215"/>
              <a:gd name="connsiteY1" fmla="*/ 1750646 h 1820985"/>
              <a:gd name="connsiteX2" fmla="*/ 969108 w 2446215"/>
              <a:gd name="connsiteY2" fmla="*/ 1688123 h 1820985"/>
              <a:gd name="connsiteX3" fmla="*/ 906585 w 2446215"/>
              <a:gd name="connsiteY3" fmla="*/ 1609969 h 1820985"/>
              <a:gd name="connsiteX4" fmla="*/ 914400 w 2446215"/>
              <a:gd name="connsiteY4" fmla="*/ 1500554 h 1820985"/>
              <a:gd name="connsiteX5" fmla="*/ 828431 w 2446215"/>
              <a:gd name="connsiteY5" fmla="*/ 1422400 h 1820985"/>
              <a:gd name="connsiteX6" fmla="*/ 633046 w 2446215"/>
              <a:gd name="connsiteY6" fmla="*/ 1375508 h 1820985"/>
              <a:gd name="connsiteX7" fmla="*/ 515815 w 2446215"/>
              <a:gd name="connsiteY7" fmla="*/ 1297354 h 1820985"/>
              <a:gd name="connsiteX8" fmla="*/ 468923 w 2446215"/>
              <a:gd name="connsiteY8" fmla="*/ 1281723 h 1820985"/>
              <a:gd name="connsiteX9" fmla="*/ 382954 w 2446215"/>
              <a:gd name="connsiteY9" fmla="*/ 1211385 h 1820985"/>
              <a:gd name="connsiteX10" fmla="*/ 390769 w 2446215"/>
              <a:gd name="connsiteY10" fmla="*/ 1094154 h 1820985"/>
              <a:gd name="connsiteX11" fmla="*/ 461108 w 2446215"/>
              <a:gd name="connsiteY11" fmla="*/ 961292 h 1820985"/>
              <a:gd name="connsiteX12" fmla="*/ 422031 w 2446215"/>
              <a:gd name="connsiteY12" fmla="*/ 851877 h 1820985"/>
              <a:gd name="connsiteX13" fmla="*/ 351692 w 2446215"/>
              <a:gd name="connsiteY13" fmla="*/ 844061 h 1820985"/>
              <a:gd name="connsiteX14" fmla="*/ 195385 w 2446215"/>
              <a:gd name="connsiteY14" fmla="*/ 844061 h 1820985"/>
              <a:gd name="connsiteX15" fmla="*/ 54708 w 2446215"/>
              <a:gd name="connsiteY15" fmla="*/ 672123 h 1820985"/>
              <a:gd name="connsiteX16" fmla="*/ 62523 w 2446215"/>
              <a:gd name="connsiteY16" fmla="*/ 601785 h 1820985"/>
              <a:gd name="connsiteX17" fmla="*/ 0 w 2446215"/>
              <a:gd name="connsiteY17" fmla="*/ 539261 h 1820985"/>
              <a:gd name="connsiteX18" fmla="*/ 85969 w 2446215"/>
              <a:gd name="connsiteY18" fmla="*/ 445477 h 1820985"/>
              <a:gd name="connsiteX19" fmla="*/ 23446 w 2446215"/>
              <a:gd name="connsiteY19" fmla="*/ 328246 h 1820985"/>
              <a:gd name="connsiteX20" fmla="*/ 23446 w 2446215"/>
              <a:gd name="connsiteY20" fmla="*/ 281354 h 1820985"/>
              <a:gd name="connsiteX21" fmla="*/ 78154 w 2446215"/>
              <a:gd name="connsiteY21" fmla="*/ 234461 h 1820985"/>
              <a:gd name="connsiteX22" fmla="*/ 203200 w 2446215"/>
              <a:gd name="connsiteY22" fmla="*/ 343877 h 1820985"/>
              <a:gd name="connsiteX23" fmla="*/ 250092 w 2446215"/>
              <a:gd name="connsiteY23" fmla="*/ 375138 h 1820985"/>
              <a:gd name="connsiteX24" fmla="*/ 382954 w 2446215"/>
              <a:gd name="connsiteY24" fmla="*/ 304800 h 1820985"/>
              <a:gd name="connsiteX25" fmla="*/ 429846 w 2446215"/>
              <a:gd name="connsiteY25" fmla="*/ 203200 h 1820985"/>
              <a:gd name="connsiteX26" fmla="*/ 580195 w 2446215"/>
              <a:gd name="connsiteY26" fmla="*/ 207401 h 1820985"/>
              <a:gd name="connsiteX27" fmla="*/ 588596 w 2446215"/>
              <a:gd name="connsiteY27" fmla="*/ 277544 h 1820985"/>
              <a:gd name="connsiteX28" fmla="*/ 609600 w 2446215"/>
              <a:gd name="connsiteY28" fmla="*/ 406400 h 1820985"/>
              <a:gd name="connsiteX29" fmla="*/ 703385 w 2446215"/>
              <a:gd name="connsiteY29" fmla="*/ 461108 h 1820985"/>
              <a:gd name="connsiteX30" fmla="*/ 781538 w 2446215"/>
              <a:gd name="connsiteY30" fmla="*/ 437661 h 1820985"/>
              <a:gd name="connsiteX31" fmla="*/ 898769 w 2446215"/>
              <a:gd name="connsiteY31" fmla="*/ 468923 h 1820985"/>
              <a:gd name="connsiteX32" fmla="*/ 969108 w 2446215"/>
              <a:gd name="connsiteY32" fmla="*/ 476738 h 1820985"/>
              <a:gd name="connsiteX33" fmla="*/ 1078523 w 2446215"/>
              <a:gd name="connsiteY33" fmla="*/ 445477 h 1820985"/>
              <a:gd name="connsiteX34" fmla="*/ 1156677 w 2446215"/>
              <a:gd name="connsiteY34" fmla="*/ 351692 h 1820985"/>
              <a:gd name="connsiteX35" fmla="*/ 1250462 w 2446215"/>
              <a:gd name="connsiteY35" fmla="*/ 312615 h 1820985"/>
              <a:gd name="connsiteX36" fmla="*/ 1195754 w 2446215"/>
              <a:gd name="connsiteY36" fmla="*/ 257908 h 1820985"/>
              <a:gd name="connsiteX37" fmla="*/ 1312985 w 2446215"/>
              <a:gd name="connsiteY37" fmla="*/ 242277 h 1820985"/>
              <a:gd name="connsiteX38" fmla="*/ 1352062 w 2446215"/>
              <a:gd name="connsiteY38" fmla="*/ 54708 h 1820985"/>
              <a:gd name="connsiteX39" fmla="*/ 1453662 w 2446215"/>
              <a:gd name="connsiteY39" fmla="*/ 0 h 1820985"/>
              <a:gd name="connsiteX40" fmla="*/ 1727200 w 2446215"/>
              <a:gd name="connsiteY40" fmla="*/ 31261 h 1820985"/>
              <a:gd name="connsiteX41" fmla="*/ 2016369 w 2446215"/>
              <a:gd name="connsiteY41" fmla="*/ 15631 h 1820985"/>
              <a:gd name="connsiteX42" fmla="*/ 2024185 w 2446215"/>
              <a:gd name="connsiteY42" fmla="*/ 70338 h 1820985"/>
              <a:gd name="connsiteX43" fmla="*/ 2180492 w 2446215"/>
              <a:gd name="connsiteY43" fmla="*/ 54708 h 1820985"/>
              <a:gd name="connsiteX44" fmla="*/ 2321169 w 2446215"/>
              <a:gd name="connsiteY44" fmla="*/ 171938 h 1820985"/>
              <a:gd name="connsiteX45" fmla="*/ 2305538 w 2446215"/>
              <a:gd name="connsiteY45" fmla="*/ 242277 h 1820985"/>
              <a:gd name="connsiteX46" fmla="*/ 2368062 w 2446215"/>
              <a:gd name="connsiteY46" fmla="*/ 508000 h 1820985"/>
              <a:gd name="connsiteX47" fmla="*/ 2446215 w 2446215"/>
              <a:gd name="connsiteY47" fmla="*/ 562708 h 1820985"/>
              <a:gd name="connsiteX48" fmla="*/ 2407138 w 2446215"/>
              <a:gd name="connsiteY48" fmla="*/ 570523 h 1820985"/>
              <a:gd name="connsiteX0" fmla="*/ 1078523 w 2446215"/>
              <a:gd name="connsiteY0" fmla="*/ 1820985 h 1820985"/>
              <a:gd name="connsiteX1" fmla="*/ 976923 w 2446215"/>
              <a:gd name="connsiteY1" fmla="*/ 1750646 h 1820985"/>
              <a:gd name="connsiteX2" fmla="*/ 969108 w 2446215"/>
              <a:gd name="connsiteY2" fmla="*/ 1688123 h 1820985"/>
              <a:gd name="connsiteX3" fmla="*/ 906585 w 2446215"/>
              <a:gd name="connsiteY3" fmla="*/ 1609969 h 1820985"/>
              <a:gd name="connsiteX4" fmla="*/ 914400 w 2446215"/>
              <a:gd name="connsiteY4" fmla="*/ 1500554 h 1820985"/>
              <a:gd name="connsiteX5" fmla="*/ 828431 w 2446215"/>
              <a:gd name="connsiteY5" fmla="*/ 1422400 h 1820985"/>
              <a:gd name="connsiteX6" fmla="*/ 633046 w 2446215"/>
              <a:gd name="connsiteY6" fmla="*/ 1375508 h 1820985"/>
              <a:gd name="connsiteX7" fmla="*/ 515815 w 2446215"/>
              <a:gd name="connsiteY7" fmla="*/ 1297354 h 1820985"/>
              <a:gd name="connsiteX8" fmla="*/ 468923 w 2446215"/>
              <a:gd name="connsiteY8" fmla="*/ 1281723 h 1820985"/>
              <a:gd name="connsiteX9" fmla="*/ 382954 w 2446215"/>
              <a:gd name="connsiteY9" fmla="*/ 1211385 h 1820985"/>
              <a:gd name="connsiteX10" fmla="*/ 390769 w 2446215"/>
              <a:gd name="connsiteY10" fmla="*/ 1094154 h 1820985"/>
              <a:gd name="connsiteX11" fmla="*/ 461108 w 2446215"/>
              <a:gd name="connsiteY11" fmla="*/ 961292 h 1820985"/>
              <a:gd name="connsiteX12" fmla="*/ 422031 w 2446215"/>
              <a:gd name="connsiteY12" fmla="*/ 851877 h 1820985"/>
              <a:gd name="connsiteX13" fmla="*/ 351692 w 2446215"/>
              <a:gd name="connsiteY13" fmla="*/ 844061 h 1820985"/>
              <a:gd name="connsiteX14" fmla="*/ 195385 w 2446215"/>
              <a:gd name="connsiteY14" fmla="*/ 844061 h 1820985"/>
              <a:gd name="connsiteX15" fmla="*/ 54708 w 2446215"/>
              <a:gd name="connsiteY15" fmla="*/ 672123 h 1820985"/>
              <a:gd name="connsiteX16" fmla="*/ 62523 w 2446215"/>
              <a:gd name="connsiteY16" fmla="*/ 601785 h 1820985"/>
              <a:gd name="connsiteX17" fmla="*/ 0 w 2446215"/>
              <a:gd name="connsiteY17" fmla="*/ 539261 h 1820985"/>
              <a:gd name="connsiteX18" fmla="*/ 85969 w 2446215"/>
              <a:gd name="connsiteY18" fmla="*/ 445477 h 1820985"/>
              <a:gd name="connsiteX19" fmla="*/ 23446 w 2446215"/>
              <a:gd name="connsiteY19" fmla="*/ 328246 h 1820985"/>
              <a:gd name="connsiteX20" fmla="*/ 23446 w 2446215"/>
              <a:gd name="connsiteY20" fmla="*/ 281354 h 1820985"/>
              <a:gd name="connsiteX21" fmla="*/ 78154 w 2446215"/>
              <a:gd name="connsiteY21" fmla="*/ 234461 h 1820985"/>
              <a:gd name="connsiteX22" fmla="*/ 203200 w 2446215"/>
              <a:gd name="connsiteY22" fmla="*/ 343877 h 1820985"/>
              <a:gd name="connsiteX23" fmla="*/ 250092 w 2446215"/>
              <a:gd name="connsiteY23" fmla="*/ 375138 h 1820985"/>
              <a:gd name="connsiteX24" fmla="*/ 382954 w 2446215"/>
              <a:gd name="connsiteY24" fmla="*/ 304800 h 1820985"/>
              <a:gd name="connsiteX25" fmla="*/ 429846 w 2446215"/>
              <a:gd name="connsiteY25" fmla="*/ 203200 h 1820985"/>
              <a:gd name="connsiteX26" fmla="*/ 580195 w 2446215"/>
              <a:gd name="connsiteY26" fmla="*/ 207401 h 1820985"/>
              <a:gd name="connsiteX27" fmla="*/ 588596 w 2446215"/>
              <a:gd name="connsiteY27" fmla="*/ 277544 h 1820985"/>
              <a:gd name="connsiteX28" fmla="*/ 617220 w 2446215"/>
              <a:gd name="connsiteY28" fmla="*/ 394970 h 1820985"/>
              <a:gd name="connsiteX29" fmla="*/ 703385 w 2446215"/>
              <a:gd name="connsiteY29" fmla="*/ 461108 h 1820985"/>
              <a:gd name="connsiteX30" fmla="*/ 781538 w 2446215"/>
              <a:gd name="connsiteY30" fmla="*/ 437661 h 1820985"/>
              <a:gd name="connsiteX31" fmla="*/ 898769 w 2446215"/>
              <a:gd name="connsiteY31" fmla="*/ 468923 h 1820985"/>
              <a:gd name="connsiteX32" fmla="*/ 969108 w 2446215"/>
              <a:gd name="connsiteY32" fmla="*/ 476738 h 1820985"/>
              <a:gd name="connsiteX33" fmla="*/ 1078523 w 2446215"/>
              <a:gd name="connsiteY33" fmla="*/ 445477 h 1820985"/>
              <a:gd name="connsiteX34" fmla="*/ 1156677 w 2446215"/>
              <a:gd name="connsiteY34" fmla="*/ 351692 h 1820985"/>
              <a:gd name="connsiteX35" fmla="*/ 1250462 w 2446215"/>
              <a:gd name="connsiteY35" fmla="*/ 312615 h 1820985"/>
              <a:gd name="connsiteX36" fmla="*/ 1195754 w 2446215"/>
              <a:gd name="connsiteY36" fmla="*/ 257908 h 1820985"/>
              <a:gd name="connsiteX37" fmla="*/ 1312985 w 2446215"/>
              <a:gd name="connsiteY37" fmla="*/ 242277 h 1820985"/>
              <a:gd name="connsiteX38" fmla="*/ 1352062 w 2446215"/>
              <a:gd name="connsiteY38" fmla="*/ 54708 h 1820985"/>
              <a:gd name="connsiteX39" fmla="*/ 1453662 w 2446215"/>
              <a:gd name="connsiteY39" fmla="*/ 0 h 1820985"/>
              <a:gd name="connsiteX40" fmla="*/ 1727200 w 2446215"/>
              <a:gd name="connsiteY40" fmla="*/ 31261 h 1820985"/>
              <a:gd name="connsiteX41" fmla="*/ 2016369 w 2446215"/>
              <a:gd name="connsiteY41" fmla="*/ 15631 h 1820985"/>
              <a:gd name="connsiteX42" fmla="*/ 2024185 w 2446215"/>
              <a:gd name="connsiteY42" fmla="*/ 70338 h 1820985"/>
              <a:gd name="connsiteX43" fmla="*/ 2180492 w 2446215"/>
              <a:gd name="connsiteY43" fmla="*/ 54708 h 1820985"/>
              <a:gd name="connsiteX44" fmla="*/ 2321169 w 2446215"/>
              <a:gd name="connsiteY44" fmla="*/ 171938 h 1820985"/>
              <a:gd name="connsiteX45" fmla="*/ 2305538 w 2446215"/>
              <a:gd name="connsiteY45" fmla="*/ 242277 h 1820985"/>
              <a:gd name="connsiteX46" fmla="*/ 2368062 w 2446215"/>
              <a:gd name="connsiteY46" fmla="*/ 508000 h 1820985"/>
              <a:gd name="connsiteX47" fmla="*/ 2446215 w 2446215"/>
              <a:gd name="connsiteY47" fmla="*/ 562708 h 1820985"/>
              <a:gd name="connsiteX48" fmla="*/ 2407138 w 2446215"/>
              <a:gd name="connsiteY48" fmla="*/ 570523 h 1820985"/>
              <a:gd name="connsiteX0" fmla="*/ 1078523 w 2446215"/>
              <a:gd name="connsiteY0" fmla="*/ 1820985 h 1820985"/>
              <a:gd name="connsiteX1" fmla="*/ 976923 w 2446215"/>
              <a:gd name="connsiteY1" fmla="*/ 1750646 h 1820985"/>
              <a:gd name="connsiteX2" fmla="*/ 969108 w 2446215"/>
              <a:gd name="connsiteY2" fmla="*/ 1688123 h 1820985"/>
              <a:gd name="connsiteX3" fmla="*/ 906585 w 2446215"/>
              <a:gd name="connsiteY3" fmla="*/ 1609969 h 1820985"/>
              <a:gd name="connsiteX4" fmla="*/ 914400 w 2446215"/>
              <a:gd name="connsiteY4" fmla="*/ 1500554 h 1820985"/>
              <a:gd name="connsiteX5" fmla="*/ 828431 w 2446215"/>
              <a:gd name="connsiteY5" fmla="*/ 1422400 h 1820985"/>
              <a:gd name="connsiteX6" fmla="*/ 633046 w 2446215"/>
              <a:gd name="connsiteY6" fmla="*/ 1375508 h 1820985"/>
              <a:gd name="connsiteX7" fmla="*/ 515815 w 2446215"/>
              <a:gd name="connsiteY7" fmla="*/ 1297354 h 1820985"/>
              <a:gd name="connsiteX8" fmla="*/ 468923 w 2446215"/>
              <a:gd name="connsiteY8" fmla="*/ 1281723 h 1820985"/>
              <a:gd name="connsiteX9" fmla="*/ 382954 w 2446215"/>
              <a:gd name="connsiteY9" fmla="*/ 1211385 h 1820985"/>
              <a:gd name="connsiteX10" fmla="*/ 390769 w 2446215"/>
              <a:gd name="connsiteY10" fmla="*/ 1094154 h 1820985"/>
              <a:gd name="connsiteX11" fmla="*/ 461108 w 2446215"/>
              <a:gd name="connsiteY11" fmla="*/ 961292 h 1820985"/>
              <a:gd name="connsiteX12" fmla="*/ 422031 w 2446215"/>
              <a:gd name="connsiteY12" fmla="*/ 851877 h 1820985"/>
              <a:gd name="connsiteX13" fmla="*/ 351692 w 2446215"/>
              <a:gd name="connsiteY13" fmla="*/ 844061 h 1820985"/>
              <a:gd name="connsiteX14" fmla="*/ 195385 w 2446215"/>
              <a:gd name="connsiteY14" fmla="*/ 844061 h 1820985"/>
              <a:gd name="connsiteX15" fmla="*/ 54708 w 2446215"/>
              <a:gd name="connsiteY15" fmla="*/ 672123 h 1820985"/>
              <a:gd name="connsiteX16" fmla="*/ 62523 w 2446215"/>
              <a:gd name="connsiteY16" fmla="*/ 601785 h 1820985"/>
              <a:gd name="connsiteX17" fmla="*/ 0 w 2446215"/>
              <a:gd name="connsiteY17" fmla="*/ 539261 h 1820985"/>
              <a:gd name="connsiteX18" fmla="*/ 85969 w 2446215"/>
              <a:gd name="connsiteY18" fmla="*/ 445477 h 1820985"/>
              <a:gd name="connsiteX19" fmla="*/ 23446 w 2446215"/>
              <a:gd name="connsiteY19" fmla="*/ 328246 h 1820985"/>
              <a:gd name="connsiteX20" fmla="*/ 23446 w 2446215"/>
              <a:gd name="connsiteY20" fmla="*/ 281354 h 1820985"/>
              <a:gd name="connsiteX21" fmla="*/ 78154 w 2446215"/>
              <a:gd name="connsiteY21" fmla="*/ 234461 h 1820985"/>
              <a:gd name="connsiteX22" fmla="*/ 203200 w 2446215"/>
              <a:gd name="connsiteY22" fmla="*/ 343877 h 1820985"/>
              <a:gd name="connsiteX23" fmla="*/ 250092 w 2446215"/>
              <a:gd name="connsiteY23" fmla="*/ 375138 h 1820985"/>
              <a:gd name="connsiteX24" fmla="*/ 382954 w 2446215"/>
              <a:gd name="connsiteY24" fmla="*/ 304800 h 1820985"/>
              <a:gd name="connsiteX25" fmla="*/ 429846 w 2446215"/>
              <a:gd name="connsiteY25" fmla="*/ 203200 h 1820985"/>
              <a:gd name="connsiteX26" fmla="*/ 580195 w 2446215"/>
              <a:gd name="connsiteY26" fmla="*/ 207401 h 1820985"/>
              <a:gd name="connsiteX27" fmla="*/ 588596 w 2446215"/>
              <a:gd name="connsiteY27" fmla="*/ 277544 h 1820985"/>
              <a:gd name="connsiteX28" fmla="*/ 617220 w 2446215"/>
              <a:gd name="connsiteY28" fmla="*/ 394970 h 1820985"/>
              <a:gd name="connsiteX29" fmla="*/ 695765 w 2446215"/>
              <a:gd name="connsiteY29" fmla="*/ 442058 h 1820985"/>
              <a:gd name="connsiteX30" fmla="*/ 781538 w 2446215"/>
              <a:gd name="connsiteY30" fmla="*/ 437661 h 1820985"/>
              <a:gd name="connsiteX31" fmla="*/ 898769 w 2446215"/>
              <a:gd name="connsiteY31" fmla="*/ 468923 h 1820985"/>
              <a:gd name="connsiteX32" fmla="*/ 969108 w 2446215"/>
              <a:gd name="connsiteY32" fmla="*/ 476738 h 1820985"/>
              <a:gd name="connsiteX33" fmla="*/ 1078523 w 2446215"/>
              <a:gd name="connsiteY33" fmla="*/ 445477 h 1820985"/>
              <a:gd name="connsiteX34" fmla="*/ 1156677 w 2446215"/>
              <a:gd name="connsiteY34" fmla="*/ 351692 h 1820985"/>
              <a:gd name="connsiteX35" fmla="*/ 1250462 w 2446215"/>
              <a:gd name="connsiteY35" fmla="*/ 312615 h 1820985"/>
              <a:gd name="connsiteX36" fmla="*/ 1195754 w 2446215"/>
              <a:gd name="connsiteY36" fmla="*/ 257908 h 1820985"/>
              <a:gd name="connsiteX37" fmla="*/ 1312985 w 2446215"/>
              <a:gd name="connsiteY37" fmla="*/ 242277 h 1820985"/>
              <a:gd name="connsiteX38" fmla="*/ 1352062 w 2446215"/>
              <a:gd name="connsiteY38" fmla="*/ 54708 h 1820985"/>
              <a:gd name="connsiteX39" fmla="*/ 1453662 w 2446215"/>
              <a:gd name="connsiteY39" fmla="*/ 0 h 1820985"/>
              <a:gd name="connsiteX40" fmla="*/ 1727200 w 2446215"/>
              <a:gd name="connsiteY40" fmla="*/ 31261 h 1820985"/>
              <a:gd name="connsiteX41" fmla="*/ 2016369 w 2446215"/>
              <a:gd name="connsiteY41" fmla="*/ 15631 h 1820985"/>
              <a:gd name="connsiteX42" fmla="*/ 2024185 w 2446215"/>
              <a:gd name="connsiteY42" fmla="*/ 70338 h 1820985"/>
              <a:gd name="connsiteX43" fmla="*/ 2180492 w 2446215"/>
              <a:gd name="connsiteY43" fmla="*/ 54708 h 1820985"/>
              <a:gd name="connsiteX44" fmla="*/ 2321169 w 2446215"/>
              <a:gd name="connsiteY44" fmla="*/ 171938 h 1820985"/>
              <a:gd name="connsiteX45" fmla="*/ 2305538 w 2446215"/>
              <a:gd name="connsiteY45" fmla="*/ 242277 h 1820985"/>
              <a:gd name="connsiteX46" fmla="*/ 2368062 w 2446215"/>
              <a:gd name="connsiteY46" fmla="*/ 508000 h 1820985"/>
              <a:gd name="connsiteX47" fmla="*/ 2446215 w 2446215"/>
              <a:gd name="connsiteY47" fmla="*/ 562708 h 1820985"/>
              <a:gd name="connsiteX48" fmla="*/ 2407138 w 2446215"/>
              <a:gd name="connsiteY48" fmla="*/ 570523 h 1820985"/>
              <a:gd name="connsiteX0" fmla="*/ 1078523 w 2446215"/>
              <a:gd name="connsiteY0" fmla="*/ 1820985 h 1820985"/>
              <a:gd name="connsiteX1" fmla="*/ 976923 w 2446215"/>
              <a:gd name="connsiteY1" fmla="*/ 1750646 h 1820985"/>
              <a:gd name="connsiteX2" fmla="*/ 969108 w 2446215"/>
              <a:gd name="connsiteY2" fmla="*/ 1688123 h 1820985"/>
              <a:gd name="connsiteX3" fmla="*/ 906585 w 2446215"/>
              <a:gd name="connsiteY3" fmla="*/ 1609969 h 1820985"/>
              <a:gd name="connsiteX4" fmla="*/ 914400 w 2446215"/>
              <a:gd name="connsiteY4" fmla="*/ 1500554 h 1820985"/>
              <a:gd name="connsiteX5" fmla="*/ 828431 w 2446215"/>
              <a:gd name="connsiteY5" fmla="*/ 1422400 h 1820985"/>
              <a:gd name="connsiteX6" fmla="*/ 633046 w 2446215"/>
              <a:gd name="connsiteY6" fmla="*/ 1375508 h 1820985"/>
              <a:gd name="connsiteX7" fmla="*/ 515815 w 2446215"/>
              <a:gd name="connsiteY7" fmla="*/ 1297354 h 1820985"/>
              <a:gd name="connsiteX8" fmla="*/ 468923 w 2446215"/>
              <a:gd name="connsiteY8" fmla="*/ 1281723 h 1820985"/>
              <a:gd name="connsiteX9" fmla="*/ 382954 w 2446215"/>
              <a:gd name="connsiteY9" fmla="*/ 1211385 h 1820985"/>
              <a:gd name="connsiteX10" fmla="*/ 390769 w 2446215"/>
              <a:gd name="connsiteY10" fmla="*/ 1094154 h 1820985"/>
              <a:gd name="connsiteX11" fmla="*/ 461108 w 2446215"/>
              <a:gd name="connsiteY11" fmla="*/ 961292 h 1820985"/>
              <a:gd name="connsiteX12" fmla="*/ 422031 w 2446215"/>
              <a:gd name="connsiteY12" fmla="*/ 851877 h 1820985"/>
              <a:gd name="connsiteX13" fmla="*/ 351692 w 2446215"/>
              <a:gd name="connsiteY13" fmla="*/ 844061 h 1820985"/>
              <a:gd name="connsiteX14" fmla="*/ 195385 w 2446215"/>
              <a:gd name="connsiteY14" fmla="*/ 844061 h 1820985"/>
              <a:gd name="connsiteX15" fmla="*/ 54708 w 2446215"/>
              <a:gd name="connsiteY15" fmla="*/ 672123 h 1820985"/>
              <a:gd name="connsiteX16" fmla="*/ 62523 w 2446215"/>
              <a:gd name="connsiteY16" fmla="*/ 601785 h 1820985"/>
              <a:gd name="connsiteX17" fmla="*/ 0 w 2446215"/>
              <a:gd name="connsiteY17" fmla="*/ 539261 h 1820985"/>
              <a:gd name="connsiteX18" fmla="*/ 85969 w 2446215"/>
              <a:gd name="connsiteY18" fmla="*/ 445477 h 1820985"/>
              <a:gd name="connsiteX19" fmla="*/ 23446 w 2446215"/>
              <a:gd name="connsiteY19" fmla="*/ 328246 h 1820985"/>
              <a:gd name="connsiteX20" fmla="*/ 23446 w 2446215"/>
              <a:gd name="connsiteY20" fmla="*/ 281354 h 1820985"/>
              <a:gd name="connsiteX21" fmla="*/ 78154 w 2446215"/>
              <a:gd name="connsiteY21" fmla="*/ 234461 h 1820985"/>
              <a:gd name="connsiteX22" fmla="*/ 203200 w 2446215"/>
              <a:gd name="connsiteY22" fmla="*/ 343877 h 1820985"/>
              <a:gd name="connsiteX23" fmla="*/ 250092 w 2446215"/>
              <a:gd name="connsiteY23" fmla="*/ 375138 h 1820985"/>
              <a:gd name="connsiteX24" fmla="*/ 382954 w 2446215"/>
              <a:gd name="connsiteY24" fmla="*/ 304800 h 1820985"/>
              <a:gd name="connsiteX25" fmla="*/ 429846 w 2446215"/>
              <a:gd name="connsiteY25" fmla="*/ 203200 h 1820985"/>
              <a:gd name="connsiteX26" fmla="*/ 580195 w 2446215"/>
              <a:gd name="connsiteY26" fmla="*/ 207401 h 1820985"/>
              <a:gd name="connsiteX27" fmla="*/ 588596 w 2446215"/>
              <a:gd name="connsiteY27" fmla="*/ 277544 h 1820985"/>
              <a:gd name="connsiteX28" fmla="*/ 617220 w 2446215"/>
              <a:gd name="connsiteY28" fmla="*/ 394970 h 1820985"/>
              <a:gd name="connsiteX29" fmla="*/ 695765 w 2446215"/>
              <a:gd name="connsiteY29" fmla="*/ 442058 h 1820985"/>
              <a:gd name="connsiteX30" fmla="*/ 785348 w 2446215"/>
              <a:gd name="connsiteY30" fmla="*/ 433851 h 1820985"/>
              <a:gd name="connsiteX31" fmla="*/ 898769 w 2446215"/>
              <a:gd name="connsiteY31" fmla="*/ 468923 h 1820985"/>
              <a:gd name="connsiteX32" fmla="*/ 969108 w 2446215"/>
              <a:gd name="connsiteY32" fmla="*/ 476738 h 1820985"/>
              <a:gd name="connsiteX33" fmla="*/ 1078523 w 2446215"/>
              <a:gd name="connsiteY33" fmla="*/ 445477 h 1820985"/>
              <a:gd name="connsiteX34" fmla="*/ 1156677 w 2446215"/>
              <a:gd name="connsiteY34" fmla="*/ 351692 h 1820985"/>
              <a:gd name="connsiteX35" fmla="*/ 1250462 w 2446215"/>
              <a:gd name="connsiteY35" fmla="*/ 312615 h 1820985"/>
              <a:gd name="connsiteX36" fmla="*/ 1195754 w 2446215"/>
              <a:gd name="connsiteY36" fmla="*/ 257908 h 1820985"/>
              <a:gd name="connsiteX37" fmla="*/ 1312985 w 2446215"/>
              <a:gd name="connsiteY37" fmla="*/ 242277 h 1820985"/>
              <a:gd name="connsiteX38" fmla="*/ 1352062 w 2446215"/>
              <a:gd name="connsiteY38" fmla="*/ 54708 h 1820985"/>
              <a:gd name="connsiteX39" fmla="*/ 1453662 w 2446215"/>
              <a:gd name="connsiteY39" fmla="*/ 0 h 1820985"/>
              <a:gd name="connsiteX40" fmla="*/ 1727200 w 2446215"/>
              <a:gd name="connsiteY40" fmla="*/ 31261 h 1820985"/>
              <a:gd name="connsiteX41" fmla="*/ 2016369 w 2446215"/>
              <a:gd name="connsiteY41" fmla="*/ 15631 h 1820985"/>
              <a:gd name="connsiteX42" fmla="*/ 2024185 w 2446215"/>
              <a:gd name="connsiteY42" fmla="*/ 70338 h 1820985"/>
              <a:gd name="connsiteX43" fmla="*/ 2180492 w 2446215"/>
              <a:gd name="connsiteY43" fmla="*/ 54708 h 1820985"/>
              <a:gd name="connsiteX44" fmla="*/ 2321169 w 2446215"/>
              <a:gd name="connsiteY44" fmla="*/ 171938 h 1820985"/>
              <a:gd name="connsiteX45" fmla="*/ 2305538 w 2446215"/>
              <a:gd name="connsiteY45" fmla="*/ 242277 h 1820985"/>
              <a:gd name="connsiteX46" fmla="*/ 2368062 w 2446215"/>
              <a:gd name="connsiteY46" fmla="*/ 508000 h 1820985"/>
              <a:gd name="connsiteX47" fmla="*/ 2446215 w 2446215"/>
              <a:gd name="connsiteY47" fmla="*/ 562708 h 1820985"/>
              <a:gd name="connsiteX48" fmla="*/ 2407138 w 2446215"/>
              <a:gd name="connsiteY48" fmla="*/ 570523 h 1820985"/>
              <a:gd name="connsiteX0" fmla="*/ 1078523 w 2504708"/>
              <a:gd name="connsiteY0" fmla="*/ 1820985 h 1820985"/>
              <a:gd name="connsiteX1" fmla="*/ 976923 w 2504708"/>
              <a:gd name="connsiteY1" fmla="*/ 1750646 h 1820985"/>
              <a:gd name="connsiteX2" fmla="*/ 969108 w 2504708"/>
              <a:gd name="connsiteY2" fmla="*/ 1688123 h 1820985"/>
              <a:gd name="connsiteX3" fmla="*/ 906585 w 2504708"/>
              <a:gd name="connsiteY3" fmla="*/ 1609969 h 1820985"/>
              <a:gd name="connsiteX4" fmla="*/ 914400 w 2504708"/>
              <a:gd name="connsiteY4" fmla="*/ 1500554 h 1820985"/>
              <a:gd name="connsiteX5" fmla="*/ 828431 w 2504708"/>
              <a:gd name="connsiteY5" fmla="*/ 1422400 h 1820985"/>
              <a:gd name="connsiteX6" fmla="*/ 633046 w 2504708"/>
              <a:gd name="connsiteY6" fmla="*/ 1375508 h 1820985"/>
              <a:gd name="connsiteX7" fmla="*/ 515815 w 2504708"/>
              <a:gd name="connsiteY7" fmla="*/ 1297354 h 1820985"/>
              <a:gd name="connsiteX8" fmla="*/ 468923 w 2504708"/>
              <a:gd name="connsiteY8" fmla="*/ 1281723 h 1820985"/>
              <a:gd name="connsiteX9" fmla="*/ 382954 w 2504708"/>
              <a:gd name="connsiteY9" fmla="*/ 1211385 h 1820985"/>
              <a:gd name="connsiteX10" fmla="*/ 390769 w 2504708"/>
              <a:gd name="connsiteY10" fmla="*/ 1094154 h 1820985"/>
              <a:gd name="connsiteX11" fmla="*/ 461108 w 2504708"/>
              <a:gd name="connsiteY11" fmla="*/ 961292 h 1820985"/>
              <a:gd name="connsiteX12" fmla="*/ 422031 w 2504708"/>
              <a:gd name="connsiteY12" fmla="*/ 851877 h 1820985"/>
              <a:gd name="connsiteX13" fmla="*/ 351692 w 2504708"/>
              <a:gd name="connsiteY13" fmla="*/ 844061 h 1820985"/>
              <a:gd name="connsiteX14" fmla="*/ 195385 w 2504708"/>
              <a:gd name="connsiteY14" fmla="*/ 844061 h 1820985"/>
              <a:gd name="connsiteX15" fmla="*/ 54708 w 2504708"/>
              <a:gd name="connsiteY15" fmla="*/ 672123 h 1820985"/>
              <a:gd name="connsiteX16" fmla="*/ 62523 w 2504708"/>
              <a:gd name="connsiteY16" fmla="*/ 601785 h 1820985"/>
              <a:gd name="connsiteX17" fmla="*/ 0 w 2504708"/>
              <a:gd name="connsiteY17" fmla="*/ 539261 h 1820985"/>
              <a:gd name="connsiteX18" fmla="*/ 85969 w 2504708"/>
              <a:gd name="connsiteY18" fmla="*/ 445477 h 1820985"/>
              <a:gd name="connsiteX19" fmla="*/ 23446 w 2504708"/>
              <a:gd name="connsiteY19" fmla="*/ 328246 h 1820985"/>
              <a:gd name="connsiteX20" fmla="*/ 23446 w 2504708"/>
              <a:gd name="connsiteY20" fmla="*/ 281354 h 1820985"/>
              <a:gd name="connsiteX21" fmla="*/ 78154 w 2504708"/>
              <a:gd name="connsiteY21" fmla="*/ 234461 h 1820985"/>
              <a:gd name="connsiteX22" fmla="*/ 203200 w 2504708"/>
              <a:gd name="connsiteY22" fmla="*/ 343877 h 1820985"/>
              <a:gd name="connsiteX23" fmla="*/ 250092 w 2504708"/>
              <a:gd name="connsiteY23" fmla="*/ 375138 h 1820985"/>
              <a:gd name="connsiteX24" fmla="*/ 382954 w 2504708"/>
              <a:gd name="connsiteY24" fmla="*/ 304800 h 1820985"/>
              <a:gd name="connsiteX25" fmla="*/ 429846 w 2504708"/>
              <a:gd name="connsiteY25" fmla="*/ 203200 h 1820985"/>
              <a:gd name="connsiteX26" fmla="*/ 580195 w 2504708"/>
              <a:gd name="connsiteY26" fmla="*/ 207401 h 1820985"/>
              <a:gd name="connsiteX27" fmla="*/ 588596 w 2504708"/>
              <a:gd name="connsiteY27" fmla="*/ 277544 h 1820985"/>
              <a:gd name="connsiteX28" fmla="*/ 617220 w 2504708"/>
              <a:gd name="connsiteY28" fmla="*/ 394970 h 1820985"/>
              <a:gd name="connsiteX29" fmla="*/ 695765 w 2504708"/>
              <a:gd name="connsiteY29" fmla="*/ 442058 h 1820985"/>
              <a:gd name="connsiteX30" fmla="*/ 785348 w 2504708"/>
              <a:gd name="connsiteY30" fmla="*/ 433851 h 1820985"/>
              <a:gd name="connsiteX31" fmla="*/ 898769 w 2504708"/>
              <a:gd name="connsiteY31" fmla="*/ 468923 h 1820985"/>
              <a:gd name="connsiteX32" fmla="*/ 969108 w 2504708"/>
              <a:gd name="connsiteY32" fmla="*/ 476738 h 1820985"/>
              <a:gd name="connsiteX33" fmla="*/ 1078523 w 2504708"/>
              <a:gd name="connsiteY33" fmla="*/ 445477 h 1820985"/>
              <a:gd name="connsiteX34" fmla="*/ 1156677 w 2504708"/>
              <a:gd name="connsiteY34" fmla="*/ 351692 h 1820985"/>
              <a:gd name="connsiteX35" fmla="*/ 1250462 w 2504708"/>
              <a:gd name="connsiteY35" fmla="*/ 312615 h 1820985"/>
              <a:gd name="connsiteX36" fmla="*/ 1195754 w 2504708"/>
              <a:gd name="connsiteY36" fmla="*/ 257908 h 1820985"/>
              <a:gd name="connsiteX37" fmla="*/ 1312985 w 2504708"/>
              <a:gd name="connsiteY37" fmla="*/ 242277 h 1820985"/>
              <a:gd name="connsiteX38" fmla="*/ 1352062 w 2504708"/>
              <a:gd name="connsiteY38" fmla="*/ 54708 h 1820985"/>
              <a:gd name="connsiteX39" fmla="*/ 1453662 w 2504708"/>
              <a:gd name="connsiteY39" fmla="*/ 0 h 1820985"/>
              <a:gd name="connsiteX40" fmla="*/ 1727200 w 2504708"/>
              <a:gd name="connsiteY40" fmla="*/ 31261 h 1820985"/>
              <a:gd name="connsiteX41" fmla="*/ 2016369 w 2504708"/>
              <a:gd name="connsiteY41" fmla="*/ 15631 h 1820985"/>
              <a:gd name="connsiteX42" fmla="*/ 2024185 w 2504708"/>
              <a:gd name="connsiteY42" fmla="*/ 70338 h 1820985"/>
              <a:gd name="connsiteX43" fmla="*/ 2180492 w 2504708"/>
              <a:gd name="connsiteY43" fmla="*/ 54708 h 1820985"/>
              <a:gd name="connsiteX44" fmla="*/ 2321169 w 2504708"/>
              <a:gd name="connsiteY44" fmla="*/ 171938 h 1820985"/>
              <a:gd name="connsiteX45" fmla="*/ 2305538 w 2504708"/>
              <a:gd name="connsiteY45" fmla="*/ 242277 h 1820985"/>
              <a:gd name="connsiteX46" fmla="*/ 2368062 w 2504708"/>
              <a:gd name="connsiteY46" fmla="*/ 508000 h 1820985"/>
              <a:gd name="connsiteX47" fmla="*/ 2446215 w 2504708"/>
              <a:gd name="connsiteY47" fmla="*/ 562708 h 1820985"/>
              <a:gd name="connsiteX48" fmla="*/ 2503319 w 2504708"/>
              <a:gd name="connsiteY48" fmla="*/ 663335 h 182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04708" h="1820985">
                <a:moveTo>
                  <a:pt x="1078523" y="1820985"/>
                </a:moveTo>
                <a:lnTo>
                  <a:pt x="976923" y="1750646"/>
                </a:lnTo>
                <a:lnTo>
                  <a:pt x="969108" y="1688123"/>
                </a:lnTo>
                <a:lnTo>
                  <a:pt x="906585" y="1609969"/>
                </a:lnTo>
                <a:lnTo>
                  <a:pt x="914400" y="1500554"/>
                </a:lnTo>
                <a:lnTo>
                  <a:pt x="828431" y="1422400"/>
                </a:lnTo>
                <a:lnTo>
                  <a:pt x="633046" y="1375508"/>
                </a:lnTo>
                <a:lnTo>
                  <a:pt x="515815" y="1297354"/>
                </a:lnTo>
                <a:lnTo>
                  <a:pt x="468923" y="1281723"/>
                </a:lnTo>
                <a:lnTo>
                  <a:pt x="382954" y="1211385"/>
                </a:lnTo>
                <a:lnTo>
                  <a:pt x="390769" y="1094154"/>
                </a:lnTo>
                <a:lnTo>
                  <a:pt x="461108" y="961292"/>
                </a:lnTo>
                <a:lnTo>
                  <a:pt x="422031" y="851877"/>
                </a:lnTo>
                <a:lnTo>
                  <a:pt x="351692" y="844061"/>
                </a:lnTo>
                <a:lnTo>
                  <a:pt x="195385" y="844061"/>
                </a:lnTo>
                <a:lnTo>
                  <a:pt x="54708" y="672123"/>
                </a:lnTo>
                <a:lnTo>
                  <a:pt x="62523" y="601785"/>
                </a:lnTo>
                <a:lnTo>
                  <a:pt x="0" y="539261"/>
                </a:lnTo>
                <a:lnTo>
                  <a:pt x="85969" y="445477"/>
                </a:lnTo>
                <a:lnTo>
                  <a:pt x="23446" y="328246"/>
                </a:lnTo>
                <a:lnTo>
                  <a:pt x="23446" y="281354"/>
                </a:lnTo>
                <a:lnTo>
                  <a:pt x="78154" y="234461"/>
                </a:lnTo>
                <a:lnTo>
                  <a:pt x="203200" y="343877"/>
                </a:lnTo>
                <a:lnTo>
                  <a:pt x="250092" y="375138"/>
                </a:lnTo>
                <a:lnTo>
                  <a:pt x="382954" y="304800"/>
                </a:lnTo>
                <a:lnTo>
                  <a:pt x="429846" y="203200"/>
                </a:lnTo>
                <a:lnTo>
                  <a:pt x="580195" y="207401"/>
                </a:lnTo>
                <a:lnTo>
                  <a:pt x="588596" y="277544"/>
                </a:lnTo>
                <a:lnTo>
                  <a:pt x="617220" y="394970"/>
                </a:lnTo>
                <a:lnTo>
                  <a:pt x="695765" y="442058"/>
                </a:lnTo>
                <a:lnTo>
                  <a:pt x="785348" y="433851"/>
                </a:lnTo>
                <a:lnTo>
                  <a:pt x="898769" y="468923"/>
                </a:lnTo>
                <a:lnTo>
                  <a:pt x="969108" y="476738"/>
                </a:lnTo>
                <a:lnTo>
                  <a:pt x="1078523" y="445477"/>
                </a:lnTo>
                <a:lnTo>
                  <a:pt x="1156677" y="351692"/>
                </a:lnTo>
                <a:lnTo>
                  <a:pt x="1250462" y="312615"/>
                </a:lnTo>
                <a:lnTo>
                  <a:pt x="1195754" y="257908"/>
                </a:lnTo>
                <a:lnTo>
                  <a:pt x="1312985" y="242277"/>
                </a:lnTo>
                <a:lnTo>
                  <a:pt x="1352062" y="54708"/>
                </a:lnTo>
                <a:lnTo>
                  <a:pt x="1453662" y="0"/>
                </a:lnTo>
                <a:lnTo>
                  <a:pt x="1727200" y="31261"/>
                </a:lnTo>
                <a:lnTo>
                  <a:pt x="2016369" y="15631"/>
                </a:lnTo>
                <a:lnTo>
                  <a:pt x="2024185" y="70338"/>
                </a:lnTo>
                <a:lnTo>
                  <a:pt x="2180492" y="54708"/>
                </a:lnTo>
                <a:lnTo>
                  <a:pt x="2321169" y="171938"/>
                </a:lnTo>
                <a:lnTo>
                  <a:pt x="2305538" y="242277"/>
                </a:lnTo>
                <a:lnTo>
                  <a:pt x="2368062" y="508000"/>
                </a:lnTo>
                <a:lnTo>
                  <a:pt x="2446215" y="562708"/>
                </a:lnTo>
                <a:cubicBezTo>
                  <a:pt x="2433189" y="565313"/>
                  <a:pt x="2516345" y="660730"/>
                  <a:pt x="2503319" y="663335"/>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ffectLst>
                <a:outerShdw blurRad="38100" dist="38100" dir="2700000" algn="tl">
                  <a:srgbClr val="000000">
                    <a:alpha val="43137"/>
                  </a:srgbClr>
                </a:outerShdw>
              </a:effectLst>
            </a:endParaRPr>
          </a:p>
        </p:txBody>
      </p:sp>
      <p:sp>
        <p:nvSpPr>
          <p:cNvPr id="11" name="Freeform 10">
            <a:extLst>
              <a:ext uri="{FF2B5EF4-FFF2-40B4-BE49-F238E27FC236}">
                <a16:creationId xmlns:a16="http://schemas.microsoft.com/office/drawing/2014/main" id="{3E10C968-5085-4944-9736-98421F959D8D}"/>
              </a:ext>
            </a:extLst>
          </p:cNvPr>
          <p:cNvSpPr/>
          <p:nvPr/>
        </p:nvSpPr>
        <p:spPr>
          <a:xfrm rot="21405427">
            <a:off x="5748995" y="3658193"/>
            <a:ext cx="1360090" cy="350423"/>
          </a:xfrm>
          <a:custGeom>
            <a:avLst/>
            <a:gdLst>
              <a:gd name="connsiteX0" fmla="*/ 0 w 1391139"/>
              <a:gd name="connsiteY0" fmla="*/ 148493 h 320431"/>
              <a:gd name="connsiteX1" fmla="*/ 93785 w 1391139"/>
              <a:gd name="connsiteY1" fmla="*/ 125047 h 320431"/>
              <a:gd name="connsiteX2" fmla="*/ 148493 w 1391139"/>
              <a:gd name="connsiteY2" fmla="*/ 54708 h 320431"/>
              <a:gd name="connsiteX3" fmla="*/ 187570 w 1391139"/>
              <a:gd name="connsiteY3" fmla="*/ 39077 h 320431"/>
              <a:gd name="connsiteX4" fmla="*/ 226646 w 1391139"/>
              <a:gd name="connsiteY4" fmla="*/ 0 h 320431"/>
              <a:gd name="connsiteX5" fmla="*/ 351693 w 1391139"/>
              <a:gd name="connsiteY5" fmla="*/ 125047 h 320431"/>
              <a:gd name="connsiteX6" fmla="*/ 429846 w 1391139"/>
              <a:gd name="connsiteY6" fmla="*/ 195385 h 320431"/>
              <a:gd name="connsiteX7" fmla="*/ 468923 w 1391139"/>
              <a:gd name="connsiteY7" fmla="*/ 218831 h 320431"/>
              <a:gd name="connsiteX8" fmla="*/ 531446 w 1391139"/>
              <a:gd name="connsiteY8" fmla="*/ 281354 h 320431"/>
              <a:gd name="connsiteX9" fmla="*/ 586154 w 1391139"/>
              <a:gd name="connsiteY9" fmla="*/ 281354 h 320431"/>
              <a:gd name="connsiteX10" fmla="*/ 640862 w 1391139"/>
              <a:gd name="connsiteY10" fmla="*/ 273539 h 320431"/>
              <a:gd name="connsiteX11" fmla="*/ 742462 w 1391139"/>
              <a:gd name="connsiteY11" fmla="*/ 320431 h 320431"/>
              <a:gd name="connsiteX12" fmla="*/ 797170 w 1391139"/>
              <a:gd name="connsiteY12" fmla="*/ 320431 h 320431"/>
              <a:gd name="connsiteX13" fmla="*/ 797170 w 1391139"/>
              <a:gd name="connsiteY13" fmla="*/ 320431 h 320431"/>
              <a:gd name="connsiteX14" fmla="*/ 914400 w 1391139"/>
              <a:gd name="connsiteY14" fmla="*/ 312616 h 320431"/>
              <a:gd name="connsiteX15" fmla="*/ 984739 w 1391139"/>
              <a:gd name="connsiteY15" fmla="*/ 296985 h 320431"/>
              <a:gd name="connsiteX16" fmla="*/ 1031631 w 1391139"/>
              <a:gd name="connsiteY16" fmla="*/ 281354 h 320431"/>
              <a:gd name="connsiteX17" fmla="*/ 1070708 w 1391139"/>
              <a:gd name="connsiteY17" fmla="*/ 234462 h 320431"/>
              <a:gd name="connsiteX18" fmla="*/ 1078523 w 1391139"/>
              <a:gd name="connsiteY18" fmla="*/ 179754 h 320431"/>
              <a:gd name="connsiteX19" fmla="*/ 1125416 w 1391139"/>
              <a:gd name="connsiteY19" fmla="*/ 93785 h 320431"/>
              <a:gd name="connsiteX20" fmla="*/ 1164493 w 1391139"/>
              <a:gd name="connsiteY20" fmla="*/ 85970 h 320431"/>
              <a:gd name="connsiteX21" fmla="*/ 1258277 w 1391139"/>
              <a:gd name="connsiteY21" fmla="*/ 179754 h 320431"/>
              <a:gd name="connsiteX22" fmla="*/ 1297354 w 1391139"/>
              <a:gd name="connsiteY22" fmla="*/ 242277 h 320431"/>
              <a:gd name="connsiteX23" fmla="*/ 1391139 w 1391139"/>
              <a:gd name="connsiteY23" fmla="*/ 203200 h 320431"/>
              <a:gd name="connsiteX0" fmla="*/ 0 w 1361778"/>
              <a:gd name="connsiteY0" fmla="*/ 217702 h 320431"/>
              <a:gd name="connsiteX1" fmla="*/ 64424 w 1361778"/>
              <a:gd name="connsiteY1" fmla="*/ 125047 h 320431"/>
              <a:gd name="connsiteX2" fmla="*/ 119132 w 1361778"/>
              <a:gd name="connsiteY2" fmla="*/ 54708 h 320431"/>
              <a:gd name="connsiteX3" fmla="*/ 158209 w 1361778"/>
              <a:gd name="connsiteY3" fmla="*/ 39077 h 320431"/>
              <a:gd name="connsiteX4" fmla="*/ 197285 w 1361778"/>
              <a:gd name="connsiteY4" fmla="*/ 0 h 320431"/>
              <a:gd name="connsiteX5" fmla="*/ 322332 w 1361778"/>
              <a:gd name="connsiteY5" fmla="*/ 125047 h 320431"/>
              <a:gd name="connsiteX6" fmla="*/ 400485 w 1361778"/>
              <a:gd name="connsiteY6" fmla="*/ 195385 h 320431"/>
              <a:gd name="connsiteX7" fmla="*/ 439562 w 1361778"/>
              <a:gd name="connsiteY7" fmla="*/ 218831 h 320431"/>
              <a:gd name="connsiteX8" fmla="*/ 502085 w 1361778"/>
              <a:gd name="connsiteY8" fmla="*/ 281354 h 320431"/>
              <a:gd name="connsiteX9" fmla="*/ 556793 w 1361778"/>
              <a:gd name="connsiteY9" fmla="*/ 281354 h 320431"/>
              <a:gd name="connsiteX10" fmla="*/ 611501 w 1361778"/>
              <a:gd name="connsiteY10" fmla="*/ 273539 h 320431"/>
              <a:gd name="connsiteX11" fmla="*/ 713101 w 1361778"/>
              <a:gd name="connsiteY11" fmla="*/ 320431 h 320431"/>
              <a:gd name="connsiteX12" fmla="*/ 767809 w 1361778"/>
              <a:gd name="connsiteY12" fmla="*/ 320431 h 320431"/>
              <a:gd name="connsiteX13" fmla="*/ 767809 w 1361778"/>
              <a:gd name="connsiteY13" fmla="*/ 320431 h 320431"/>
              <a:gd name="connsiteX14" fmla="*/ 885039 w 1361778"/>
              <a:gd name="connsiteY14" fmla="*/ 312616 h 320431"/>
              <a:gd name="connsiteX15" fmla="*/ 955378 w 1361778"/>
              <a:gd name="connsiteY15" fmla="*/ 296985 h 320431"/>
              <a:gd name="connsiteX16" fmla="*/ 1002270 w 1361778"/>
              <a:gd name="connsiteY16" fmla="*/ 281354 h 320431"/>
              <a:gd name="connsiteX17" fmla="*/ 1041347 w 1361778"/>
              <a:gd name="connsiteY17" fmla="*/ 234462 h 320431"/>
              <a:gd name="connsiteX18" fmla="*/ 1049162 w 1361778"/>
              <a:gd name="connsiteY18" fmla="*/ 179754 h 320431"/>
              <a:gd name="connsiteX19" fmla="*/ 1096055 w 1361778"/>
              <a:gd name="connsiteY19" fmla="*/ 93785 h 320431"/>
              <a:gd name="connsiteX20" fmla="*/ 1135132 w 1361778"/>
              <a:gd name="connsiteY20" fmla="*/ 85970 h 320431"/>
              <a:gd name="connsiteX21" fmla="*/ 1228916 w 1361778"/>
              <a:gd name="connsiteY21" fmla="*/ 179754 h 320431"/>
              <a:gd name="connsiteX22" fmla="*/ 1267993 w 1361778"/>
              <a:gd name="connsiteY22" fmla="*/ 242277 h 320431"/>
              <a:gd name="connsiteX23" fmla="*/ 1361778 w 1361778"/>
              <a:gd name="connsiteY23" fmla="*/ 203200 h 320431"/>
              <a:gd name="connsiteX0" fmla="*/ 0 w 1361778"/>
              <a:gd name="connsiteY0" fmla="*/ 217702 h 320431"/>
              <a:gd name="connsiteX1" fmla="*/ 64424 w 1361778"/>
              <a:gd name="connsiteY1" fmla="*/ 125047 h 320431"/>
              <a:gd name="connsiteX2" fmla="*/ 119132 w 1361778"/>
              <a:gd name="connsiteY2" fmla="*/ 54708 h 320431"/>
              <a:gd name="connsiteX3" fmla="*/ 158209 w 1361778"/>
              <a:gd name="connsiteY3" fmla="*/ 39077 h 320431"/>
              <a:gd name="connsiteX4" fmla="*/ 197285 w 1361778"/>
              <a:gd name="connsiteY4" fmla="*/ 0 h 320431"/>
              <a:gd name="connsiteX5" fmla="*/ 322332 w 1361778"/>
              <a:gd name="connsiteY5" fmla="*/ 125047 h 320431"/>
              <a:gd name="connsiteX6" fmla="*/ 400485 w 1361778"/>
              <a:gd name="connsiteY6" fmla="*/ 195385 h 320431"/>
              <a:gd name="connsiteX7" fmla="*/ 439562 w 1361778"/>
              <a:gd name="connsiteY7" fmla="*/ 218831 h 320431"/>
              <a:gd name="connsiteX8" fmla="*/ 502085 w 1361778"/>
              <a:gd name="connsiteY8" fmla="*/ 281354 h 320431"/>
              <a:gd name="connsiteX9" fmla="*/ 556793 w 1361778"/>
              <a:gd name="connsiteY9" fmla="*/ 281354 h 320431"/>
              <a:gd name="connsiteX10" fmla="*/ 611501 w 1361778"/>
              <a:gd name="connsiteY10" fmla="*/ 273539 h 320431"/>
              <a:gd name="connsiteX11" fmla="*/ 713101 w 1361778"/>
              <a:gd name="connsiteY11" fmla="*/ 320431 h 320431"/>
              <a:gd name="connsiteX12" fmla="*/ 767809 w 1361778"/>
              <a:gd name="connsiteY12" fmla="*/ 320431 h 320431"/>
              <a:gd name="connsiteX13" fmla="*/ 767809 w 1361778"/>
              <a:gd name="connsiteY13" fmla="*/ 320431 h 320431"/>
              <a:gd name="connsiteX14" fmla="*/ 885039 w 1361778"/>
              <a:gd name="connsiteY14" fmla="*/ 312616 h 320431"/>
              <a:gd name="connsiteX15" fmla="*/ 955378 w 1361778"/>
              <a:gd name="connsiteY15" fmla="*/ 296985 h 320431"/>
              <a:gd name="connsiteX16" fmla="*/ 1002270 w 1361778"/>
              <a:gd name="connsiteY16" fmla="*/ 281354 h 320431"/>
              <a:gd name="connsiteX17" fmla="*/ 1041347 w 1361778"/>
              <a:gd name="connsiteY17" fmla="*/ 234462 h 320431"/>
              <a:gd name="connsiteX18" fmla="*/ 1049162 w 1361778"/>
              <a:gd name="connsiteY18" fmla="*/ 179754 h 320431"/>
              <a:gd name="connsiteX19" fmla="*/ 1096055 w 1361778"/>
              <a:gd name="connsiteY19" fmla="*/ 93785 h 320431"/>
              <a:gd name="connsiteX20" fmla="*/ 1135132 w 1361778"/>
              <a:gd name="connsiteY20" fmla="*/ 85970 h 320431"/>
              <a:gd name="connsiteX21" fmla="*/ 1228916 w 1361778"/>
              <a:gd name="connsiteY21" fmla="*/ 179754 h 320431"/>
              <a:gd name="connsiteX22" fmla="*/ 1267993 w 1361778"/>
              <a:gd name="connsiteY22" fmla="*/ 242277 h 320431"/>
              <a:gd name="connsiteX23" fmla="*/ 1361778 w 1361778"/>
              <a:gd name="connsiteY23" fmla="*/ 203200 h 320431"/>
              <a:gd name="connsiteX0" fmla="*/ 0 w 1386945"/>
              <a:gd name="connsiteY0" fmla="*/ 194633 h 320431"/>
              <a:gd name="connsiteX1" fmla="*/ 89591 w 1386945"/>
              <a:gd name="connsiteY1" fmla="*/ 125047 h 320431"/>
              <a:gd name="connsiteX2" fmla="*/ 144299 w 1386945"/>
              <a:gd name="connsiteY2" fmla="*/ 54708 h 320431"/>
              <a:gd name="connsiteX3" fmla="*/ 183376 w 1386945"/>
              <a:gd name="connsiteY3" fmla="*/ 39077 h 320431"/>
              <a:gd name="connsiteX4" fmla="*/ 222452 w 1386945"/>
              <a:gd name="connsiteY4" fmla="*/ 0 h 320431"/>
              <a:gd name="connsiteX5" fmla="*/ 347499 w 1386945"/>
              <a:gd name="connsiteY5" fmla="*/ 125047 h 320431"/>
              <a:gd name="connsiteX6" fmla="*/ 425652 w 1386945"/>
              <a:gd name="connsiteY6" fmla="*/ 195385 h 320431"/>
              <a:gd name="connsiteX7" fmla="*/ 464729 w 1386945"/>
              <a:gd name="connsiteY7" fmla="*/ 218831 h 320431"/>
              <a:gd name="connsiteX8" fmla="*/ 527252 w 1386945"/>
              <a:gd name="connsiteY8" fmla="*/ 281354 h 320431"/>
              <a:gd name="connsiteX9" fmla="*/ 581960 w 1386945"/>
              <a:gd name="connsiteY9" fmla="*/ 281354 h 320431"/>
              <a:gd name="connsiteX10" fmla="*/ 636668 w 1386945"/>
              <a:gd name="connsiteY10" fmla="*/ 273539 h 320431"/>
              <a:gd name="connsiteX11" fmla="*/ 738268 w 1386945"/>
              <a:gd name="connsiteY11" fmla="*/ 320431 h 320431"/>
              <a:gd name="connsiteX12" fmla="*/ 792976 w 1386945"/>
              <a:gd name="connsiteY12" fmla="*/ 320431 h 320431"/>
              <a:gd name="connsiteX13" fmla="*/ 792976 w 1386945"/>
              <a:gd name="connsiteY13" fmla="*/ 320431 h 320431"/>
              <a:gd name="connsiteX14" fmla="*/ 910206 w 1386945"/>
              <a:gd name="connsiteY14" fmla="*/ 312616 h 320431"/>
              <a:gd name="connsiteX15" fmla="*/ 980545 w 1386945"/>
              <a:gd name="connsiteY15" fmla="*/ 296985 h 320431"/>
              <a:gd name="connsiteX16" fmla="*/ 1027437 w 1386945"/>
              <a:gd name="connsiteY16" fmla="*/ 281354 h 320431"/>
              <a:gd name="connsiteX17" fmla="*/ 1066514 w 1386945"/>
              <a:gd name="connsiteY17" fmla="*/ 234462 h 320431"/>
              <a:gd name="connsiteX18" fmla="*/ 1074329 w 1386945"/>
              <a:gd name="connsiteY18" fmla="*/ 179754 h 320431"/>
              <a:gd name="connsiteX19" fmla="*/ 1121222 w 1386945"/>
              <a:gd name="connsiteY19" fmla="*/ 93785 h 320431"/>
              <a:gd name="connsiteX20" fmla="*/ 1160299 w 1386945"/>
              <a:gd name="connsiteY20" fmla="*/ 85970 h 320431"/>
              <a:gd name="connsiteX21" fmla="*/ 1254083 w 1386945"/>
              <a:gd name="connsiteY21" fmla="*/ 179754 h 320431"/>
              <a:gd name="connsiteX22" fmla="*/ 1293160 w 1386945"/>
              <a:gd name="connsiteY22" fmla="*/ 242277 h 320431"/>
              <a:gd name="connsiteX23" fmla="*/ 1386945 w 1386945"/>
              <a:gd name="connsiteY23" fmla="*/ 203200 h 320431"/>
              <a:gd name="connsiteX0" fmla="*/ 0 w 1386945"/>
              <a:gd name="connsiteY0" fmla="*/ 194633 h 320431"/>
              <a:gd name="connsiteX1" fmla="*/ 38247 w 1386945"/>
              <a:gd name="connsiteY1" fmla="*/ 178462 h 320431"/>
              <a:gd name="connsiteX2" fmla="*/ 89591 w 1386945"/>
              <a:gd name="connsiteY2" fmla="*/ 125047 h 320431"/>
              <a:gd name="connsiteX3" fmla="*/ 144299 w 1386945"/>
              <a:gd name="connsiteY3" fmla="*/ 54708 h 320431"/>
              <a:gd name="connsiteX4" fmla="*/ 183376 w 1386945"/>
              <a:gd name="connsiteY4" fmla="*/ 39077 h 320431"/>
              <a:gd name="connsiteX5" fmla="*/ 222452 w 1386945"/>
              <a:gd name="connsiteY5" fmla="*/ 0 h 320431"/>
              <a:gd name="connsiteX6" fmla="*/ 347499 w 1386945"/>
              <a:gd name="connsiteY6" fmla="*/ 125047 h 320431"/>
              <a:gd name="connsiteX7" fmla="*/ 425652 w 1386945"/>
              <a:gd name="connsiteY7" fmla="*/ 195385 h 320431"/>
              <a:gd name="connsiteX8" fmla="*/ 464729 w 1386945"/>
              <a:gd name="connsiteY8" fmla="*/ 218831 h 320431"/>
              <a:gd name="connsiteX9" fmla="*/ 527252 w 1386945"/>
              <a:gd name="connsiteY9" fmla="*/ 281354 h 320431"/>
              <a:gd name="connsiteX10" fmla="*/ 581960 w 1386945"/>
              <a:gd name="connsiteY10" fmla="*/ 281354 h 320431"/>
              <a:gd name="connsiteX11" fmla="*/ 636668 w 1386945"/>
              <a:gd name="connsiteY11" fmla="*/ 273539 h 320431"/>
              <a:gd name="connsiteX12" fmla="*/ 738268 w 1386945"/>
              <a:gd name="connsiteY12" fmla="*/ 320431 h 320431"/>
              <a:gd name="connsiteX13" fmla="*/ 792976 w 1386945"/>
              <a:gd name="connsiteY13" fmla="*/ 320431 h 320431"/>
              <a:gd name="connsiteX14" fmla="*/ 792976 w 1386945"/>
              <a:gd name="connsiteY14" fmla="*/ 320431 h 320431"/>
              <a:gd name="connsiteX15" fmla="*/ 910206 w 1386945"/>
              <a:gd name="connsiteY15" fmla="*/ 312616 h 320431"/>
              <a:gd name="connsiteX16" fmla="*/ 980545 w 1386945"/>
              <a:gd name="connsiteY16" fmla="*/ 296985 h 320431"/>
              <a:gd name="connsiteX17" fmla="*/ 1027437 w 1386945"/>
              <a:gd name="connsiteY17" fmla="*/ 281354 h 320431"/>
              <a:gd name="connsiteX18" fmla="*/ 1066514 w 1386945"/>
              <a:gd name="connsiteY18" fmla="*/ 234462 h 320431"/>
              <a:gd name="connsiteX19" fmla="*/ 1074329 w 1386945"/>
              <a:gd name="connsiteY19" fmla="*/ 179754 h 320431"/>
              <a:gd name="connsiteX20" fmla="*/ 1121222 w 1386945"/>
              <a:gd name="connsiteY20" fmla="*/ 93785 h 320431"/>
              <a:gd name="connsiteX21" fmla="*/ 1160299 w 1386945"/>
              <a:gd name="connsiteY21" fmla="*/ 85970 h 320431"/>
              <a:gd name="connsiteX22" fmla="*/ 1254083 w 1386945"/>
              <a:gd name="connsiteY22" fmla="*/ 179754 h 320431"/>
              <a:gd name="connsiteX23" fmla="*/ 1293160 w 1386945"/>
              <a:gd name="connsiteY23" fmla="*/ 242277 h 320431"/>
              <a:gd name="connsiteX24" fmla="*/ 1386945 w 1386945"/>
              <a:gd name="connsiteY24" fmla="*/ 203200 h 320431"/>
              <a:gd name="connsiteX0" fmla="*/ 0 w 1386945"/>
              <a:gd name="connsiteY0" fmla="*/ 194633 h 320431"/>
              <a:gd name="connsiteX1" fmla="*/ 46636 w 1386945"/>
              <a:gd name="connsiteY1" fmla="*/ 212018 h 320431"/>
              <a:gd name="connsiteX2" fmla="*/ 89591 w 1386945"/>
              <a:gd name="connsiteY2" fmla="*/ 125047 h 320431"/>
              <a:gd name="connsiteX3" fmla="*/ 144299 w 1386945"/>
              <a:gd name="connsiteY3" fmla="*/ 54708 h 320431"/>
              <a:gd name="connsiteX4" fmla="*/ 183376 w 1386945"/>
              <a:gd name="connsiteY4" fmla="*/ 39077 h 320431"/>
              <a:gd name="connsiteX5" fmla="*/ 222452 w 1386945"/>
              <a:gd name="connsiteY5" fmla="*/ 0 h 320431"/>
              <a:gd name="connsiteX6" fmla="*/ 347499 w 1386945"/>
              <a:gd name="connsiteY6" fmla="*/ 125047 h 320431"/>
              <a:gd name="connsiteX7" fmla="*/ 425652 w 1386945"/>
              <a:gd name="connsiteY7" fmla="*/ 195385 h 320431"/>
              <a:gd name="connsiteX8" fmla="*/ 464729 w 1386945"/>
              <a:gd name="connsiteY8" fmla="*/ 218831 h 320431"/>
              <a:gd name="connsiteX9" fmla="*/ 527252 w 1386945"/>
              <a:gd name="connsiteY9" fmla="*/ 281354 h 320431"/>
              <a:gd name="connsiteX10" fmla="*/ 581960 w 1386945"/>
              <a:gd name="connsiteY10" fmla="*/ 281354 h 320431"/>
              <a:gd name="connsiteX11" fmla="*/ 636668 w 1386945"/>
              <a:gd name="connsiteY11" fmla="*/ 273539 h 320431"/>
              <a:gd name="connsiteX12" fmla="*/ 738268 w 1386945"/>
              <a:gd name="connsiteY12" fmla="*/ 320431 h 320431"/>
              <a:gd name="connsiteX13" fmla="*/ 792976 w 1386945"/>
              <a:gd name="connsiteY13" fmla="*/ 320431 h 320431"/>
              <a:gd name="connsiteX14" fmla="*/ 792976 w 1386945"/>
              <a:gd name="connsiteY14" fmla="*/ 320431 h 320431"/>
              <a:gd name="connsiteX15" fmla="*/ 910206 w 1386945"/>
              <a:gd name="connsiteY15" fmla="*/ 312616 h 320431"/>
              <a:gd name="connsiteX16" fmla="*/ 980545 w 1386945"/>
              <a:gd name="connsiteY16" fmla="*/ 296985 h 320431"/>
              <a:gd name="connsiteX17" fmla="*/ 1027437 w 1386945"/>
              <a:gd name="connsiteY17" fmla="*/ 281354 h 320431"/>
              <a:gd name="connsiteX18" fmla="*/ 1066514 w 1386945"/>
              <a:gd name="connsiteY18" fmla="*/ 234462 h 320431"/>
              <a:gd name="connsiteX19" fmla="*/ 1074329 w 1386945"/>
              <a:gd name="connsiteY19" fmla="*/ 179754 h 320431"/>
              <a:gd name="connsiteX20" fmla="*/ 1121222 w 1386945"/>
              <a:gd name="connsiteY20" fmla="*/ 93785 h 320431"/>
              <a:gd name="connsiteX21" fmla="*/ 1160299 w 1386945"/>
              <a:gd name="connsiteY21" fmla="*/ 85970 h 320431"/>
              <a:gd name="connsiteX22" fmla="*/ 1254083 w 1386945"/>
              <a:gd name="connsiteY22" fmla="*/ 179754 h 320431"/>
              <a:gd name="connsiteX23" fmla="*/ 1293160 w 1386945"/>
              <a:gd name="connsiteY23" fmla="*/ 242277 h 320431"/>
              <a:gd name="connsiteX24" fmla="*/ 1386945 w 1386945"/>
              <a:gd name="connsiteY24" fmla="*/ 203200 h 320431"/>
              <a:gd name="connsiteX0" fmla="*/ 0 w 1386945"/>
              <a:gd name="connsiteY0" fmla="*/ 194633 h 320431"/>
              <a:gd name="connsiteX1" fmla="*/ 46636 w 1386945"/>
              <a:gd name="connsiteY1" fmla="*/ 212018 h 320431"/>
              <a:gd name="connsiteX2" fmla="*/ 89591 w 1386945"/>
              <a:gd name="connsiteY2" fmla="*/ 125047 h 320431"/>
              <a:gd name="connsiteX3" fmla="*/ 144299 w 1386945"/>
              <a:gd name="connsiteY3" fmla="*/ 54708 h 320431"/>
              <a:gd name="connsiteX4" fmla="*/ 183376 w 1386945"/>
              <a:gd name="connsiteY4" fmla="*/ 39077 h 320431"/>
              <a:gd name="connsiteX5" fmla="*/ 222452 w 1386945"/>
              <a:gd name="connsiteY5" fmla="*/ 0 h 320431"/>
              <a:gd name="connsiteX6" fmla="*/ 341207 w 1386945"/>
              <a:gd name="connsiteY6" fmla="*/ 87297 h 320431"/>
              <a:gd name="connsiteX7" fmla="*/ 425652 w 1386945"/>
              <a:gd name="connsiteY7" fmla="*/ 195385 h 320431"/>
              <a:gd name="connsiteX8" fmla="*/ 464729 w 1386945"/>
              <a:gd name="connsiteY8" fmla="*/ 218831 h 320431"/>
              <a:gd name="connsiteX9" fmla="*/ 527252 w 1386945"/>
              <a:gd name="connsiteY9" fmla="*/ 281354 h 320431"/>
              <a:gd name="connsiteX10" fmla="*/ 581960 w 1386945"/>
              <a:gd name="connsiteY10" fmla="*/ 281354 h 320431"/>
              <a:gd name="connsiteX11" fmla="*/ 636668 w 1386945"/>
              <a:gd name="connsiteY11" fmla="*/ 273539 h 320431"/>
              <a:gd name="connsiteX12" fmla="*/ 738268 w 1386945"/>
              <a:gd name="connsiteY12" fmla="*/ 320431 h 320431"/>
              <a:gd name="connsiteX13" fmla="*/ 792976 w 1386945"/>
              <a:gd name="connsiteY13" fmla="*/ 320431 h 320431"/>
              <a:gd name="connsiteX14" fmla="*/ 792976 w 1386945"/>
              <a:gd name="connsiteY14" fmla="*/ 320431 h 320431"/>
              <a:gd name="connsiteX15" fmla="*/ 910206 w 1386945"/>
              <a:gd name="connsiteY15" fmla="*/ 312616 h 320431"/>
              <a:gd name="connsiteX16" fmla="*/ 980545 w 1386945"/>
              <a:gd name="connsiteY16" fmla="*/ 296985 h 320431"/>
              <a:gd name="connsiteX17" fmla="*/ 1027437 w 1386945"/>
              <a:gd name="connsiteY17" fmla="*/ 281354 h 320431"/>
              <a:gd name="connsiteX18" fmla="*/ 1066514 w 1386945"/>
              <a:gd name="connsiteY18" fmla="*/ 234462 h 320431"/>
              <a:gd name="connsiteX19" fmla="*/ 1074329 w 1386945"/>
              <a:gd name="connsiteY19" fmla="*/ 179754 h 320431"/>
              <a:gd name="connsiteX20" fmla="*/ 1121222 w 1386945"/>
              <a:gd name="connsiteY20" fmla="*/ 93785 h 320431"/>
              <a:gd name="connsiteX21" fmla="*/ 1160299 w 1386945"/>
              <a:gd name="connsiteY21" fmla="*/ 85970 h 320431"/>
              <a:gd name="connsiteX22" fmla="*/ 1254083 w 1386945"/>
              <a:gd name="connsiteY22" fmla="*/ 179754 h 320431"/>
              <a:gd name="connsiteX23" fmla="*/ 1293160 w 1386945"/>
              <a:gd name="connsiteY23" fmla="*/ 242277 h 320431"/>
              <a:gd name="connsiteX24" fmla="*/ 1386945 w 1386945"/>
              <a:gd name="connsiteY24" fmla="*/ 203200 h 320431"/>
              <a:gd name="connsiteX0" fmla="*/ 0 w 1386945"/>
              <a:gd name="connsiteY0" fmla="*/ 194633 h 320431"/>
              <a:gd name="connsiteX1" fmla="*/ 46636 w 1386945"/>
              <a:gd name="connsiteY1" fmla="*/ 212018 h 320431"/>
              <a:gd name="connsiteX2" fmla="*/ 89591 w 1386945"/>
              <a:gd name="connsiteY2" fmla="*/ 125047 h 320431"/>
              <a:gd name="connsiteX3" fmla="*/ 144299 w 1386945"/>
              <a:gd name="connsiteY3" fmla="*/ 54708 h 320431"/>
              <a:gd name="connsiteX4" fmla="*/ 183376 w 1386945"/>
              <a:gd name="connsiteY4" fmla="*/ 39077 h 320431"/>
              <a:gd name="connsiteX5" fmla="*/ 222452 w 1386945"/>
              <a:gd name="connsiteY5" fmla="*/ 0 h 320431"/>
              <a:gd name="connsiteX6" fmla="*/ 341207 w 1386945"/>
              <a:gd name="connsiteY6" fmla="*/ 87297 h 320431"/>
              <a:gd name="connsiteX7" fmla="*/ 425652 w 1386945"/>
              <a:gd name="connsiteY7" fmla="*/ 195385 h 320431"/>
              <a:gd name="connsiteX8" fmla="*/ 464729 w 1386945"/>
              <a:gd name="connsiteY8" fmla="*/ 218831 h 320431"/>
              <a:gd name="connsiteX9" fmla="*/ 527252 w 1386945"/>
              <a:gd name="connsiteY9" fmla="*/ 281354 h 320431"/>
              <a:gd name="connsiteX10" fmla="*/ 581960 w 1386945"/>
              <a:gd name="connsiteY10" fmla="*/ 281354 h 320431"/>
              <a:gd name="connsiteX11" fmla="*/ 636668 w 1386945"/>
              <a:gd name="connsiteY11" fmla="*/ 273539 h 320431"/>
              <a:gd name="connsiteX12" fmla="*/ 738268 w 1386945"/>
              <a:gd name="connsiteY12" fmla="*/ 320431 h 320431"/>
              <a:gd name="connsiteX13" fmla="*/ 792976 w 1386945"/>
              <a:gd name="connsiteY13" fmla="*/ 320431 h 320431"/>
              <a:gd name="connsiteX14" fmla="*/ 792976 w 1386945"/>
              <a:gd name="connsiteY14" fmla="*/ 320431 h 320431"/>
              <a:gd name="connsiteX15" fmla="*/ 910206 w 1386945"/>
              <a:gd name="connsiteY15" fmla="*/ 312616 h 320431"/>
              <a:gd name="connsiteX16" fmla="*/ 980545 w 1386945"/>
              <a:gd name="connsiteY16" fmla="*/ 296985 h 320431"/>
              <a:gd name="connsiteX17" fmla="*/ 1027437 w 1386945"/>
              <a:gd name="connsiteY17" fmla="*/ 281354 h 320431"/>
              <a:gd name="connsiteX18" fmla="*/ 1037152 w 1386945"/>
              <a:gd name="connsiteY18" fmla="*/ 228170 h 320431"/>
              <a:gd name="connsiteX19" fmla="*/ 1074329 w 1386945"/>
              <a:gd name="connsiteY19" fmla="*/ 179754 h 320431"/>
              <a:gd name="connsiteX20" fmla="*/ 1121222 w 1386945"/>
              <a:gd name="connsiteY20" fmla="*/ 93785 h 320431"/>
              <a:gd name="connsiteX21" fmla="*/ 1160299 w 1386945"/>
              <a:gd name="connsiteY21" fmla="*/ 85970 h 320431"/>
              <a:gd name="connsiteX22" fmla="*/ 1254083 w 1386945"/>
              <a:gd name="connsiteY22" fmla="*/ 179754 h 320431"/>
              <a:gd name="connsiteX23" fmla="*/ 1293160 w 1386945"/>
              <a:gd name="connsiteY23" fmla="*/ 242277 h 320431"/>
              <a:gd name="connsiteX24" fmla="*/ 1386945 w 1386945"/>
              <a:gd name="connsiteY24" fmla="*/ 203200 h 320431"/>
              <a:gd name="connsiteX0" fmla="*/ 0 w 1386945"/>
              <a:gd name="connsiteY0" fmla="*/ 194633 h 320431"/>
              <a:gd name="connsiteX1" fmla="*/ 46636 w 1386945"/>
              <a:gd name="connsiteY1" fmla="*/ 212018 h 320431"/>
              <a:gd name="connsiteX2" fmla="*/ 89591 w 1386945"/>
              <a:gd name="connsiteY2" fmla="*/ 125047 h 320431"/>
              <a:gd name="connsiteX3" fmla="*/ 144299 w 1386945"/>
              <a:gd name="connsiteY3" fmla="*/ 54708 h 320431"/>
              <a:gd name="connsiteX4" fmla="*/ 183376 w 1386945"/>
              <a:gd name="connsiteY4" fmla="*/ 39077 h 320431"/>
              <a:gd name="connsiteX5" fmla="*/ 222452 w 1386945"/>
              <a:gd name="connsiteY5" fmla="*/ 0 h 320431"/>
              <a:gd name="connsiteX6" fmla="*/ 341207 w 1386945"/>
              <a:gd name="connsiteY6" fmla="*/ 87297 h 320431"/>
              <a:gd name="connsiteX7" fmla="*/ 425652 w 1386945"/>
              <a:gd name="connsiteY7" fmla="*/ 195385 h 320431"/>
              <a:gd name="connsiteX8" fmla="*/ 464729 w 1386945"/>
              <a:gd name="connsiteY8" fmla="*/ 218831 h 320431"/>
              <a:gd name="connsiteX9" fmla="*/ 527252 w 1386945"/>
              <a:gd name="connsiteY9" fmla="*/ 281354 h 320431"/>
              <a:gd name="connsiteX10" fmla="*/ 581960 w 1386945"/>
              <a:gd name="connsiteY10" fmla="*/ 281354 h 320431"/>
              <a:gd name="connsiteX11" fmla="*/ 636668 w 1386945"/>
              <a:gd name="connsiteY11" fmla="*/ 273539 h 320431"/>
              <a:gd name="connsiteX12" fmla="*/ 738268 w 1386945"/>
              <a:gd name="connsiteY12" fmla="*/ 320431 h 320431"/>
              <a:gd name="connsiteX13" fmla="*/ 792976 w 1386945"/>
              <a:gd name="connsiteY13" fmla="*/ 320431 h 320431"/>
              <a:gd name="connsiteX14" fmla="*/ 792976 w 1386945"/>
              <a:gd name="connsiteY14" fmla="*/ 320431 h 320431"/>
              <a:gd name="connsiteX15" fmla="*/ 910206 w 1386945"/>
              <a:gd name="connsiteY15" fmla="*/ 312616 h 320431"/>
              <a:gd name="connsiteX16" fmla="*/ 980545 w 1386945"/>
              <a:gd name="connsiteY16" fmla="*/ 296985 h 320431"/>
              <a:gd name="connsiteX17" fmla="*/ 1021145 w 1386945"/>
              <a:gd name="connsiteY17" fmla="*/ 281354 h 320431"/>
              <a:gd name="connsiteX18" fmla="*/ 1037152 w 1386945"/>
              <a:gd name="connsiteY18" fmla="*/ 228170 h 320431"/>
              <a:gd name="connsiteX19" fmla="*/ 1074329 w 1386945"/>
              <a:gd name="connsiteY19" fmla="*/ 179754 h 320431"/>
              <a:gd name="connsiteX20" fmla="*/ 1121222 w 1386945"/>
              <a:gd name="connsiteY20" fmla="*/ 93785 h 320431"/>
              <a:gd name="connsiteX21" fmla="*/ 1160299 w 1386945"/>
              <a:gd name="connsiteY21" fmla="*/ 85970 h 320431"/>
              <a:gd name="connsiteX22" fmla="*/ 1254083 w 1386945"/>
              <a:gd name="connsiteY22" fmla="*/ 179754 h 320431"/>
              <a:gd name="connsiteX23" fmla="*/ 1293160 w 1386945"/>
              <a:gd name="connsiteY23" fmla="*/ 242277 h 320431"/>
              <a:gd name="connsiteX24" fmla="*/ 1386945 w 1386945"/>
              <a:gd name="connsiteY24" fmla="*/ 203200 h 320431"/>
              <a:gd name="connsiteX0" fmla="*/ 0 w 1386945"/>
              <a:gd name="connsiteY0" fmla="*/ 194633 h 320431"/>
              <a:gd name="connsiteX1" fmla="*/ 46636 w 1386945"/>
              <a:gd name="connsiteY1" fmla="*/ 212018 h 320431"/>
              <a:gd name="connsiteX2" fmla="*/ 89591 w 1386945"/>
              <a:gd name="connsiteY2" fmla="*/ 125047 h 320431"/>
              <a:gd name="connsiteX3" fmla="*/ 144299 w 1386945"/>
              <a:gd name="connsiteY3" fmla="*/ 54708 h 320431"/>
              <a:gd name="connsiteX4" fmla="*/ 183376 w 1386945"/>
              <a:gd name="connsiteY4" fmla="*/ 39077 h 320431"/>
              <a:gd name="connsiteX5" fmla="*/ 222452 w 1386945"/>
              <a:gd name="connsiteY5" fmla="*/ 0 h 320431"/>
              <a:gd name="connsiteX6" fmla="*/ 236432 w 1386945"/>
              <a:gd name="connsiteY6" fmla="*/ 77772 h 320431"/>
              <a:gd name="connsiteX7" fmla="*/ 425652 w 1386945"/>
              <a:gd name="connsiteY7" fmla="*/ 195385 h 320431"/>
              <a:gd name="connsiteX8" fmla="*/ 464729 w 1386945"/>
              <a:gd name="connsiteY8" fmla="*/ 218831 h 320431"/>
              <a:gd name="connsiteX9" fmla="*/ 527252 w 1386945"/>
              <a:gd name="connsiteY9" fmla="*/ 281354 h 320431"/>
              <a:gd name="connsiteX10" fmla="*/ 581960 w 1386945"/>
              <a:gd name="connsiteY10" fmla="*/ 281354 h 320431"/>
              <a:gd name="connsiteX11" fmla="*/ 636668 w 1386945"/>
              <a:gd name="connsiteY11" fmla="*/ 273539 h 320431"/>
              <a:gd name="connsiteX12" fmla="*/ 738268 w 1386945"/>
              <a:gd name="connsiteY12" fmla="*/ 320431 h 320431"/>
              <a:gd name="connsiteX13" fmla="*/ 792976 w 1386945"/>
              <a:gd name="connsiteY13" fmla="*/ 320431 h 320431"/>
              <a:gd name="connsiteX14" fmla="*/ 792976 w 1386945"/>
              <a:gd name="connsiteY14" fmla="*/ 320431 h 320431"/>
              <a:gd name="connsiteX15" fmla="*/ 910206 w 1386945"/>
              <a:gd name="connsiteY15" fmla="*/ 312616 h 320431"/>
              <a:gd name="connsiteX16" fmla="*/ 980545 w 1386945"/>
              <a:gd name="connsiteY16" fmla="*/ 296985 h 320431"/>
              <a:gd name="connsiteX17" fmla="*/ 1021145 w 1386945"/>
              <a:gd name="connsiteY17" fmla="*/ 281354 h 320431"/>
              <a:gd name="connsiteX18" fmla="*/ 1037152 w 1386945"/>
              <a:gd name="connsiteY18" fmla="*/ 228170 h 320431"/>
              <a:gd name="connsiteX19" fmla="*/ 1074329 w 1386945"/>
              <a:gd name="connsiteY19" fmla="*/ 179754 h 320431"/>
              <a:gd name="connsiteX20" fmla="*/ 1121222 w 1386945"/>
              <a:gd name="connsiteY20" fmla="*/ 93785 h 320431"/>
              <a:gd name="connsiteX21" fmla="*/ 1160299 w 1386945"/>
              <a:gd name="connsiteY21" fmla="*/ 85970 h 320431"/>
              <a:gd name="connsiteX22" fmla="*/ 1254083 w 1386945"/>
              <a:gd name="connsiteY22" fmla="*/ 179754 h 320431"/>
              <a:gd name="connsiteX23" fmla="*/ 1293160 w 1386945"/>
              <a:gd name="connsiteY23" fmla="*/ 242277 h 320431"/>
              <a:gd name="connsiteX24" fmla="*/ 1386945 w 1386945"/>
              <a:gd name="connsiteY24" fmla="*/ 203200 h 320431"/>
              <a:gd name="connsiteX0" fmla="*/ 0 w 1386945"/>
              <a:gd name="connsiteY0" fmla="*/ 194633 h 320431"/>
              <a:gd name="connsiteX1" fmla="*/ 46636 w 1386945"/>
              <a:gd name="connsiteY1" fmla="*/ 212018 h 320431"/>
              <a:gd name="connsiteX2" fmla="*/ 89591 w 1386945"/>
              <a:gd name="connsiteY2" fmla="*/ 125047 h 320431"/>
              <a:gd name="connsiteX3" fmla="*/ 144299 w 1386945"/>
              <a:gd name="connsiteY3" fmla="*/ 54708 h 320431"/>
              <a:gd name="connsiteX4" fmla="*/ 183376 w 1386945"/>
              <a:gd name="connsiteY4" fmla="*/ 39077 h 320431"/>
              <a:gd name="connsiteX5" fmla="*/ 222452 w 1386945"/>
              <a:gd name="connsiteY5" fmla="*/ 0 h 320431"/>
              <a:gd name="connsiteX6" fmla="*/ 236432 w 1386945"/>
              <a:gd name="connsiteY6" fmla="*/ 77772 h 320431"/>
              <a:gd name="connsiteX7" fmla="*/ 347547 w 1386945"/>
              <a:gd name="connsiteY7" fmla="*/ 172525 h 320431"/>
              <a:gd name="connsiteX8" fmla="*/ 464729 w 1386945"/>
              <a:gd name="connsiteY8" fmla="*/ 218831 h 320431"/>
              <a:gd name="connsiteX9" fmla="*/ 527252 w 1386945"/>
              <a:gd name="connsiteY9" fmla="*/ 281354 h 320431"/>
              <a:gd name="connsiteX10" fmla="*/ 581960 w 1386945"/>
              <a:gd name="connsiteY10" fmla="*/ 281354 h 320431"/>
              <a:gd name="connsiteX11" fmla="*/ 636668 w 1386945"/>
              <a:gd name="connsiteY11" fmla="*/ 273539 h 320431"/>
              <a:gd name="connsiteX12" fmla="*/ 738268 w 1386945"/>
              <a:gd name="connsiteY12" fmla="*/ 320431 h 320431"/>
              <a:gd name="connsiteX13" fmla="*/ 792976 w 1386945"/>
              <a:gd name="connsiteY13" fmla="*/ 320431 h 320431"/>
              <a:gd name="connsiteX14" fmla="*/ 792976 w 1386945"/>
              <a:gd name="connsiteY14" fmla="*/ 320431 h 320431"/>
              <a:gd name="connsiteX15" fmla="*/ 910206 w 1386945"/>
              <a:gd name="connsiteY15" fmla="*/ 312616 h 320431"/>
              <a:gd name="connsiteX16" fmla="*/ 980545 w 1386945"/>
              <a:gd name="connsiteY16" fmla="*/ 296985 h 320431"/>
              <a:gd name="connsiteX17" fmla="*/ 1021145 w 1386945"/>
              <a:gd name="connsiteY17" fmla="*/ 281354 h 320431"/>
              <a:gd name="connsiteX18" fmla="*/ 1037152 w 1386945"/>
              <a:gd name="connsiteY18" fmla="*/ 228170 h 320431"/>
              <a:gd name="connsiteX19" fmla="*/ 1074329 w 1386945"/>
              <a:gd name="connsiteY19" fmla="*/ 179754 h 320431"/>
              <a:gd name="connsiteX20" fmla="*/ 1121222 w 1386945"/>
              <a:gd name="connsiteY20" fmla="*/ 93785 h 320431"/>
              <a:gd name="connsiteX21" fmla="*/ 1160299 w 1386945"/>
              <a:gd name="connsiteY21" fmla="*/ 85970 h 320431"/>
              <a:gd name="connsiteX22" fmla="*/ 1254083 w 1386945"/>
              <a:gd name="connsiteY22" fmla="*/ 179754 h 320431"/>
              <a:gd name="connsiteX23" fmla="*/ 1293160 w 1386945"/>
              <a:gd name="connsiteY23" fmla="*/ 242277 h 320431"/>
              <a:gd name="connsiteX24" fmla="*/ 1386945 w 1386945"/>
              <a:gd name="connsiteY24" fmla="*/ 203200 h 320431"/>
              <a:gd name="connsiteX0" fmla="*/ 0 w 1386945"/>
              <a:gd name="connsiteY0" fmla="*/ 194633 h 320431"/>
              <a:gd name="connsiteX1" fmla="*/ 46636 w 1386945"/>
              <a:gd name="connsiteY1" fmla="*/ 212018 h 320431"/>
              <a:gd name="connsiteX2" fmla="*/ 89591 w 1386945"/>
              <a:gd name="connsiteY2" fmla="*/ 125047 h 320431"/>
              <a:gd name="connsiteX3" fmla="*/ 144299 w 1386945"/>
              <a:gd name="connsiteY3" fmla="*/ 54708 h 320431"/>
              <a:gd name="connsiteX4" fmla="*/ 183376 w 1386945"/>
              <a:gd name="connsiteY4" fmla="*/ 39077 h 320431"/>
              <a:gd name="connsiteX5" fmla="*/ 222452 w 1386945"/>
              <a:gd name="connsiteY5" fmla="*/ 0 h 320431"/>
              <a:gd name="connsiteX6" fmla="*/ 236432 w 1386945"/>
              <a:gd name="connsiteY6" fmla="*/ 77772 h 320431"/>
              <a:gd name="connsiteX7" fmla="*/ 286998 w 1386945"/>
              <a:gd name="connsiteY7" fmla="*/ 125349 h 320431"/>
              <a:gd name="connsiteX8" fmla="*/ 347547 w 1386945"/>
              <a:gd name="connsiteY8" fmla="*/ 172525 h 320431"/>
              <a:gd name="connsiteX9" fmla="*/ 464729 w 1386945"/>
              <a:gd name="connsiteY9" fmla="*/ 218831 h 320431"/>
              <a:gd name="connsiteX10" fmla="*/ 527252 w 1386945"/>
              <a:gd name="connsiteY10" fmla="*/ 281354 h 320431"/>
              <a:gd name="connsiteX11" fmla="*/ 581960 w 1386945"/>
              <a:gd name="connsiteY11" fmla="*/ 281354 h 320431"/>
              <a:gd name="connsiteX12" fmla="*/ 636668 w 1386945"/>
              <a:gd name="connsiteY12" fmla="*/ 273539 h 320431"/>
              <a:gd name="connsiteX13" fmla="*/ 738268 w 1386945"/>
              <a:gd name="connsiteY13" fmla="*/ 320431 h 320431"/>
              <a:gd name="connsiteX14" fmla="*/ 792976 w 1386945"/>
              <a:gd name="connsiteY14" fmla="*/ 320431 h 320431"/>
              <a:gd name="connsiteX15" fmla="*/ 792976 w 1386945"/>
              <a:gd name="connsiteY15" fmla="*/ 320431 h 320431"/>
              <a:gd name="connsiteX16" fmla="*/ 910206 w 1386945"/>
              <a:gd name="connsiteY16" fmla="*/ 312616 h 320431"/>
              <a:gd name="connsiteX17" fmla="*/ 980545 w 1386945"/>
              <a:gd name="connsiteY17" fmla="*/ 296985 h 320431"/>
              <a:gd name="connsiteX18" fmla="*/ 1021145 w 1386945"/>
              <a:gd name="connsiteY18" fmla="*/ 281354 h 320431"/>
              <a:gd name="connsiteX19" fmla="*/ 1037152 w 1386945"/>
              <a:gd name="connsiteY19" fmla="*/ 228170 h 320431"/>
              <a:gd name="connsiteX20" fmla="*/ 1074329 w 1386945"/>
              <a:gd name="connsiteY20" fmla="*/ 179754 h 320431"/>
              <a:gd name="connsiteX21" fmla="*/ 1121222 w 1386945"/>
              <a:gd name="connsiteY21" fmla="*/ 93785 h 320431"/>
              <a:gd name="connsiteX22" fmla="*/ 1160299 w 1386945"/>
              <a:gd name="connsiteY22" fmla="*/ 85970 h 320431"/>
              <a:gd name="connsiteX23" fmla="*/ 1254083 w 1386945"/>
              <a:gd name="connsiteY23" fmla="*/ 179754 h 320431"/>
              <a:gd name="connsiteX24" fmla="*/ 1293160 w 1386945"/>
              <a:gd name="connsiteY24" fmla="*/ 242277 h 320431"/>
              <a:gd name="connsiteX25" fmla="*/ 1386945 w 1386945"/>
              <a:gd name="connsiteY25" fmla="*/ 203200 h 320431"/>
              <a:gd name="connsiteX0" fmla="*/ 0 w 1386945"/>
              <a:gd name="connsiteY0" fmla="*/ 194633 h 320431"/>
              <a:gd name="connsiteX1" fmla="*/ 46636 w 1386945"/>
              <a:gd name="connsiteY1" fmla="*/ 212018 h 320431"/>
              <a:gd name="connsiteX2" fmla="*/ 89591 w 1386945"/>
              <a:gd name="connsiteY2" fmla="*/ 125047 h 320431"/>
              <a:gd name="connsiteX3" fmla="*/ 144299 w 1386945"/>
              <a:gd name="connsiteY3" fmla="*/ 54708 h 320431"/>
              <a:gd name="connsiteX4" fmla="*/ 183376 w 1386945"/>
              <a:gd name="connsiteY4" fmla="*/ 39077 h 320431"/>
              <a:gd name="connsiteX5" fmla="*/ 222452 w 1386945"/>
              <a:gd name="connsiteY5" fmla="*/ 0 h 320431"/>
              <a:gd name="connsiteX6" fmla="*/ 236432 w 1386945"/>
              <a:gd name="connsiteY6" fmla="*/ 77772 h 320431"/>
              <a:gd name="connsiteX7" fmla="*/ 321288 w 1386945"/>
              <a:gd name="connsiteY7" fmla="*/ 119634 h 320431"/>
              <a:gd name="connsiteX8" fmla="*/ 347547 w 1386945"/>
              <a:gd name="connsiteY8" fmla="*/ 172525 h 320431"/>
              <a:gd name="connsiteX9" fmla="*/ 464729 w 1386945"/>
              <a:gd name="connsiteY9" fmla="*/ 218831 h 320431"/>
              <a:gd name="connsiteX10" fmla="*/ 527252 w 1386945"/>
              <a:gd name="connsiteY10" fmla="*/ 281354 h 320431"/>
              <a:gd name="connsiteX11" fmla="*/ 581960 w 1386945"/>
              <a:gd name="connsiteY11" fmla="*/ 281354 h 320431"/>
              <a:gd name="connsiteX12" fmla="*/ 636668 w 1386945"/>
              <a:gd name="connsiteY12" fmla="*/ 273539 h 320431"/>
              <a:gd name="connsiteX13" fmla="*/ 738268 w 1386945"/>
              <a:gd name="connsiteY13" fmla="*/ 320431 h 320431"/>
              <a:gd name="connsiteX14" fmla="*/ 792976 w 1386945"/>
              <a:gd name="connsiteY14" fmla="*/ 320431 h 320431"/>
              <a:gd name="connsiteX15" fmla="*/ 792976 w 1386945"/>
              <a:gd name="connsiteY15" fmla="*/ 320431 h 320431"/>
              <a:gd name="connsiteX16" fmla="*/ 910206 w 1386945"/>
              <a:gd name="connsiteY16" fmla="*/ 312616 h 320431"/>
              <a:gd name="connsiteX17" fmla="*/ 980545 w 1386945"/>
              <a:gd name="connsiteY17" fmla="*/ 296985 h 320431"/>
              <a:gd name="connsiteX18" fmla="*/ 1021145 w 1386945"/>
              <a:gd name="connsiteY18" fmla="*/ 281354 h 320431"/>
              <a:gd name="connsiteX19" fmla="*/ 1037152 w 1386945"/>
              <a:gd name="connsiteY19" fmla="*/ 228170 h 320431"/>
              <a:gd name="connsiteX20" fmla="*/ 1074329 w 1386945"/>
              <a:gd name="connsiteY20" fmla="*/ 179754 h 320431"/>
              <a:gd name="connsiteX21" fmla="*/ 1121222 w 1386945"/>
              <a:gd name="connsiteY21" fmla="*/ 93785 h 320431"/>
              <a:gd name="connsiteX22" fmla="*/ 1160299 w 1386945"/>
              <a:gd name="connsiteY22" fmla="*/ 85970 h 320431"/>
              <a:gd name="connsiteX23" fmla="*/ 1254083 w 1386945"/>
              <a:gd name="connsiteY23" fmla="*/ 179754 h 320431"/>
              <a:gd name="connsiteX24" fmla="*/ 1293160 w 1386945"/>
              <a:gd name="connsiteY24" fmla="*/ 242277 h 320431"/>
              <a:gd name="connsiteX25" fmla="*/ 1386945 w 1386945"/>
              <a:gd name="connsiteY25" fmla="*/ 203200 h 320431"/>
              <a:gd name="connsiteX0" fmla="*/ 0 w 1386945"/>
              <a:gd name="connsiteY0" fmla="*/ 194633 h 320431"/>
              <a:gd name="connsiteX1" fmla="*/ 46636 w 1386945"/>
              <a:gd name="connsiteY1" fmla="*/ 212018 h 320431"/>
              <a:gd name="connsiteX2" fmla="*/ 89591 w 1386945"/>
              <a:gd name="connsiteY2" fmla="*/ 125047 h 320431"/>
              <a:gd name="connsiteX3" fmla="*/ 144299 w 1386945"/>
              <a:gd name="connsiteY3" fmla="*/ 54708 h 320431"/>
              <a:gd name="connsiteX4" fmla="*/ 183376 w 1386945"/>
              <a:gd name="connsiteY4" fmla="*/ 39077 h 320431"/>
              <a:gd name="connsiteX5" fmla="*/ 222452 w 1386945"/>
              <a:gd name="connsiteY5" fmla="*/ 0 h 320431"/>
              <a:gd name="connsiteX6" fmla="*/ 236432 w 1386945"/>
              <a:gd name="connsiteY6" fmla="*/ 77772 h 320431"/>
              <a:gd name="connsiteX7" fmla="*/ 321288 w 1386945"/>
              <a:gd name="connsiteY7" fmla="*/ 119634 h 320431"/>
              <a:gd name="connsiteX8" fmla="*/ 347547 w 1386945"/>
              <a:gd name="connsiteY8" fmla="*/ 172525 h 320431"/>
              <a:gd name="connsiteX9" fmla="*/ 417104 w 1386945"/>
              <a:gd name="connsiteY9" fmla="*/ 211211 h 320431"/>
              <a:gd name="connsiteX10" fmla="*/ 527252 w 1386945"/>
              <a:gd name="connsiteY10" fmla="*/ 281354 h 320431"/>
              <a:gd name="connsiteX11" fmla="*/ 581960 w 1386945"/>
              <a:gd name="connsiteY11" fmla="*/ 281354 h 320431"/>
              <a:gd name="connsiteX12" fmla="*/ 636668 w 1386945"/>
              <a:gd name="connsiteY12" fmla="*/ 273539 h 320431"/>
              <a:gd name="connsiteX13" fmla="*/ 738268 w 1386945"/>
              <a:gd name="connsiteY13" fmla="*/ 320431 h 320431"/>
              <a:gd name="connsiteX14" fmla="*/ 792976 w 1386945"/>
              <a:gd name="connsiteY14" fmla="*/ 320431 h 320431"/>
              <a:gd name="connsiteX15" fmla="*/ 792976 w 1386945"/>
              <a:gd name="connsiteY15" fmla="*/ 320431 h 320431"/>
              <a:gd name="connsiteX16" fmla="*/ 910206 w 1386945"/>
              <a:gd name="connsiteY16" fmla="*/ 312616 h 320431"/>
              <a:gd name="connsiteX17" fmla="*/ 980545 w 1386945"/>
              <a:gd name="connsiteY17" fmla="*/ 296985 h 320431"/>
              <a:gd name="connsiteX18" fmla="*/ 1021145 w 1386945"/>
              <a:gd name="connsiteY18" fmla="*/ 281354 h 320431"/>
              <a:gd name="connsiteX19" fmla="*/ 1037152 w 1386945"/>
              <a:gd name="connsiteY19" fmla="*/ 228170 h 320431"/>
              <a:gd name="connsiteX20" fmla="*/ 1074329 w 1386945"/>
              <a:gd name="connsiteY20" fmla="*/ 179754 h 320431"/>
              <a:gd name="connsiteX21" fmla="*/ 1121222 w 1386945"/>
              <a:gd name="connsiteY21" fmla="*/ 93785 h 320431"/>
              <a:gd name="connsiteX22" fmla="*/ 1160299 w 1386945"/>
              <a:gd name="connsiteY22" fmla="*/ 85970 h 320431"/>
              <a:gd name="connsiteX23" fmla="*/ 1254083 w 1386945"/>
              <a:gd name="connsiteY23" fmla="*/ 179754 h 320431"/>
              <a:gd name="connsiteX24" fmla="*/ 1293160 w 1386945"/>
              <a:gd name="connsiteY24" fmla="*/ 242277 h 320431"/>
              <a:gd name="connsiteX25" fmla="*/ 1386945 w 1386945"/>
              <a:gd name="connsiteY25" fmla="*/ 203200 h 320431"/>
              <a:gd name="connsiteX0" fmla="*/ 0 w 1386945"/>
              <a:gd name="connsiteY0" fmla="*/ 194633 h 320431"/>
              <a:gd name="connsiteX1" fmla="*/ 46636 w 1386945"/>
              <a:gd name="connsiteY1" fmla="*/ 212018 h 320431"/>
              <a:gd name="connsiteX2" fmla="*/ 89591 w 1386945"/>
              <a:gd name="connsiteY2" fmla="*/ 125047 h 320431"/>
              <a:gd name="connsiteX3" fmla="*/ 144299 w 1386945"/>
              <a:gd name="connsiteY3" fmla="*/ 54708 h 320431"/>
              <a:gd name="connsiteX4" fmla="*/ 183376 w 1386945"/>
              <a:gd name="connsiteY4" fmla="*/ 39077 h 320431"/>
              <a:gd name="connsiteX5" fmla="*/ 222452 w 1386945"/>
              <a:gd name="connsiteY5" fmla="*/ 0 h 320431"/>
              <a:gd name="connsiteX6" fmla="*/ 236432 w 1386945"/>
              <a:gd name="connsiteY6" fmla="*/ 77772 h 320431"/>
              <a:gd name="connsiteX7" fmla="*/ 321288 w 1386945"/>
              <a:gd name="connsiteY7" fmla="*/ 119634 h 320431"/>
              <a:gd name="connsiteX8" fmla="*/ 347547 w 1386945"/>
              <a:gd name="connsiteY8" fmla="*/ 172525 h 320431"/>
              <a:gd name="connsiteX9" fmla="*/ 417104 w 1386945"/>
              <a:gd name="connsiteY9" fmla="*/ 211211 h 320431"/>
              <a:gd name="connsiteX10" fmla="*/ 458672 w 1386945"/>
              <a:gd name="connsiteY10" fmla="*/ 287069 h 320431"/>
              <a:gd name="connsiteX11" fmla="*/ 581960 w 1386945"/>
              <a:gd name="connsiteY11" fmla="*/ 281354 h 320431"/>
              <a:gd name="connsiteX12" fmla="*/ 636668 w 1386945"/>
              <a:gd name="connsiteY12" fmla="*/ 273539 h 320431"/>
              <a:gd name="connsiteX13" fmla="*/ 738268 w 1386945"/>
              <a:gd name="connsiteY13" fmla="*/ 320431 h 320431"/>
              <a:gd name="connsiteX14" fmla="*/ 792976 w 1386945"/>
              <a:gd name="connsiteY14" fmla="*/ 320431 h 320431"/>
              <a:gd name="connsiteX15" fmla="*/ 792976 w 1386945"/>
              <a:gd name="connsiteY15" fmla="*/ 320431 h 320431"/>
              <a:gd name="connsiteX16" fmla="*/ 910206 w 1386945"/>
              <a:gd name="connsiteY16" fmla="*/ 312616 h 320431"/>
              <a:gd name="connsiteX17" fmla="*/ 980545 w 1386945"/>
              <a:gd name="connsiteY17" fmla="*/ 296985 h 320431"/>
              <a:gd name="connsiteX18" fmla="*/ 1021145 w 1386945"/>
              <a:gd name="connsiteY18" fmla="*/ 281354 h 320431"/>
              <a:gd name="connsiteX19" fmla="*/ 1037152 w 1386945"/>
              <a:gd name="connsiteY19" fmla="*/ 228170 h 320431"/>
              <a:gd name="connsiteX20" fmla="*/ 1074329 w 1386945"/>
              <a:gd name="connsiteY20" fmla="*/ 179754 h 320431"/>
              <a:gd name="connsiteX21" fmla="*/ 1121222 w 1386945"/>
              <a:gd name="connsiteY21" fmla="*/ 93785 h 320431"/>
              <a:gd name="connsiteX22" fmla="*/ 1160299 w 1386945"/>
              <a:gd name="connsiteY22" fmla="*/ 85970 h 320431"/>
              <a:gd name="connsiteX23" fmla="*/ 1254083 w 1386945"/>
              <a:gd name="connsiteY23" fmla="*/ 179754 h 320431"/>
              <a:gd name="connsiteX24" fmla="*/ 1293160 w 1386945"/>
              <a:gd name="connsiteY24" fmla="*/ 242277 h 320431"/>
              <a:gd name="connsiteX25" fmla="*/ 1386945 w 1386945"/>
              <a:gd name="connsiteY25" fmla="*/ 203200 h 320431"/>
              <a:gd name="connsiteX0" fmla="*/ 0 w 1386945"/>
              <a:gd name="connsiteY0" fmla="*/ 194633 h 330884"/>
              <a:gd name="connsiteX1" fmla="*/ 46636 w 1386945"/>
              <a:gd name="connsiteY1" fmla="*/ 212018 h 330884"/>
              <a:gd name="connsiteX2" fmla="*/ 89591 w 1386945"/>
              <a:gd name="connsiteY2" fmla="*/ 125047 h 330884"/>
              <a:gd name="connsiteX3" fmla="*/ 144299 w 1386945"/>
              <a:gd name="connsiteY3" fmla="*/ 54708 h 330884"/>
              <a:gd name="connsiteX4" fmla="*/ 183376 w 1386945"/>
              <a:gd name="connsiteY4" fmla="*/ 39077 h 330884"/>
              <a:gd name="connsiteX5" fmla="*/ 222452 w 1386945"/>
              <a:gd name="connsiteY5" fmla="*/ 0 h 330884"/>
              <a:gd name="connsiteX6" fmla="*/ 236432 w 1386945"/>
              <a:gd name="connsiteY6" fmla="*/ 77772 h 330884"/>
              <a:gd name="connsiteX7" fmla="*/ 321288 w 1386945"/>
              <a:gd name="connsiteY7" fmla="*/ 119634 h 330884"/>
              <a:gd name="connsiteX8" fmla="*/ 347547 w 1386945"/>
              <a:gd name="connsiteY8" fmla="*/ 172525 h 330884"/>
              <a:gd name="connsiteX9" fmla="*/ 417104 w 1386945"/>
              <a:gd name="connsiteY9" fmla="*/ 211211 h 330884"/>
              <a:gd name="connsiteX10" fmla="*/ 458672 w 1386945"/>
              <a:gd name="connsiteY10" fmla="*/ 287069 h 330884"/>
              <a:gd name="connsiteX11" fmla="*/ 522905 w 1386945"/>
              <a:gd name="connsiteY11" fmla="*/ 330884 h 330884"/>
              <a:gd name="connsiteX12" fmla="*/ 636668 w 1386945"/>
              <a:gd name="connsiteY12" fmla="*/ 273539 h 330884"/>
              <a:gd name="connsiteX13" fmla="*/ 738268 w 1386945"/>
              <a:gd name="connsiteY13" fmla="*/ 320431 h 330884"/>
              <a:gd name="connsiteX14" fmla="*/ 792976 w 1386945"/>
              <a:gd name="connsiteY14" fmla="*/ 320431 h 330884"/>
              <a:gd name="connsiteX15" fmla="*/ 792976 w 1386945"/>
              <a:gd name="connsiteY15" fmla="*/ 320431 h 330884"/>
              <a:gd name="connsiteX16" fmla="*/ 910206 w 1386945"/>
              <a:gd name="connsiteY16" fmla="*/ 312616 h 330884"/>
              <a:gd name="connsiteX17" fmla="*/ 980545 w 1386945"/>
              <a:gd name="connsiteY17" fmla="*/ 296985 h 330884"/>
              <a:gd name="connsiteX18" fmla="*/ 1021145 w 1386945"/>
              <a:gd name="connsiteY18" fmla="*/ 281354 h 330884"/>
              <a:gd name="connsiteX19" fmla="*/ 1037152 w 1386945"/>
              <a:gd name="connsiteY19" fmla="*/ 228170 h 330884"/>
              <a:gd name="connsiteX20" fmla="*/ 1074329 w 1386945"/>
              <a:gd name="connsiteY20" fmla="*/ 179754 h 330884"/>
              <a:gd name="connsiteX21" fmla="*/ 1121222 w 1386945"/>
              <a:gd name="connsiteY21" fmla="*/ 93785 h 330884"/>
              <a:gd name="connsiteX22" fmla="*/ 1160299 w 1386945"/>
              <a:gd name="connsiteY22" fmla="*/ 85970 h 330884"/>
              <a:gd name="connsiteX23" fmla="*/ 1254083 w 1386945"/>
              <a:gd name="connsiteY23" fmla="*/ 179754 h 330884"/>
              <a:gd name="connsiteX24" fmla="*/ 1293160 w 1386945"/>
              <a:gd name="connsiteY24" fmla="*/ 242277 h 330884"/>
              <a:gd name="connsiteX25" fmla="*/ 1386945 w 1386945"/>
              <a:gd name="connsiteY25" fmla="*/ 203200 h 330884"/>
              <a:gd name="connsiteX0" fmla="*/ 0 w 1386945"/>
              <a:gd name="connsiteY0" fmla="*/ 194633 h 330884"/>
              <a:gd name="connsiteX1" fmla="*/ 46636 w 1386945"/>
              <a:gd name="connsiteY1" fmla="*/ 212018 h 330884"/>
              <a:gd name="connsiteX2" fmla="*/ 89591 w 1386945"/>
              <a:gd name="connsiteY2" fmla="*/ 125047 h 330884"/>
              <a:gd name="connsiteX3" fmla="*/ 144299 w 1386945"/>
              <a:gd name="connsiteY3" fmla="*/ 54708 h 330884"/>
              <a:gd name="connsiteX4" fmla="*/ 183376 w 1386945"/>
              <a:gd name="connsiteY4" fmla="*/ 39077 h 330884"/>
              <a:gd name="connsiteX5" fmla="*/ 222452 w 1386945"/>
              <a:gd name="connsiteY5" fmla="*/ 0 h 330884"/>
              <a:gd name="connsiteX6" fmla="*/ 236432 w 1386945"/>
              <a:gd name="connsiteY6" fmla="*/ 77772 h 330884"/>
              <a:gd name="connsiteX7" fmla="*/ 321288 w 1386945"/>
              <a:gd name="connsiteY7" fmla="*/ 119634 h 330884"/>
              <a:gd name="connsiteX8" fmla="*/ 347547 w 1386945"/>
              <a:gd name="connsiteY8" fmla="*/ 172525 h 330884"/>
              <a:gd name="connsiteX9" fmla="*/ 417104 w 1386945"/>
              <a:gd name="connsiteY9" fmla="*/ 211211 h 330884"/>
              <a:gd name="connsiteX10" fmla="*/ 458672 w 1386945"/>
              <a:gd name="connsiteY10" fmla="*/ 287069 h 330884"/>
              <a:gd name="connsiteX11" fmla="*/ 522905 w 1386945"/>
              <a:gd name="connsiteY11" fmla="*/ 330884 h 330884"/>
              <a:gd name="connsiteX12" fmla="*/ 617618 w 1386945"/>
              <a:gd name="connsiteY12" fmla="*/ 304019 h 330884"/>
              <a:gd name="connsiteX13" fmla="*/ 738268 w 1386945"/>
              <a:gd name="connsiteY13" fmla="*/ 320431 h 330884"/>
              <a:gd name="connsiteX14" fmla="*/ 792976 w 1386945"/>
              <a:gd name="connsiteY14" fmla="*/ 320431 h 330884"/>
              <a:gd name="connsiteX15" fmla="*/ 792976 w 1386945"/>
              <a:gd name="connsiteY15" fmla="*/ 320431 h 330884"/>
              <a:gd name="connsiteX16" fmla="*/ 910206 w 1386945"/>
              <a:gd name="connsiteY16" fmla="*/ 312616 h 330884"/>
              <a:gd name="connsiteX17" fmla="*/ 980545 w 1386945"/>
              <a:gd name="connsiteY17" fmla="*/ 296985 h 330884"/>
              <a:gd name="connsiteX18" fmla="*/ 1021145 w 1386945"/>
              <a:gd name="connsiteY18" fmla="*/ 281354 h 330884"/>
              <a:gd name="connsiteX19" fmla="*/ 1037152 w 1386945"/>
              <a:gd name="connsiteY19" fmla="*/ 228170 h 330884"/>
              <a:gd name="connsiteX20" fmla="*/ 1074329 w 1386945"/>
              <a:gd name="connsiteY20" fmla="*/ 179754 h 330884"/>
              <a:gd name="connsiteX21" fmla="*/ 1121222 w 1386945"/>
              <a:gd name="connsiteY21" fmla="*/ 93785 h 330884"/>
              <a:gd name="connsiteX22" fmla="*/ 1160299 w 1386945"/>
              <a:gd name="connsiteY22" fmla="*/ 85970 h 330884"/>
              <a:gd name="connsiteX23" fmla="*/ 1254083 w 1386945"/>
              <a:gd name="connsiteY23" fmla="*/ 179754 h 330884"/>
              <a:gd name="connsiteX24" fmla="*/ 1293160 w 1386945"/>
              <a:gd name="connsiteY24" fmla="*/ 242277 h 330884"/>
              <a:gd name="connsiteX25" fmla="*/ 1386945 w 1386945"/>
              <a:gd name="connsiteY25" fmla="*/ 203200 h 330884"/>
              <a:gd name="connsiteX0" fmla="*/ 0 w 1386945"/>
              <a:gd name="connsiteY0" fmla="*/ 194633 h 347101"/>
              <a:gd name="connsiteX1" fmla="*/ 46636 w 1386945"/>
              <a:gd name="connsiteY1" fmla="*/ 212018 h 347101"/>
              <a:gd name="connsiteX2" fmla="*/ 89591 w 1386945"/>
              <a:gd name="connsiteY2" fmla="*/ 125047 h 347101"/>
              <a:gd name="connsiteX3" fmla="*/ 144299 w 1386945"/>
              <a:gd name="connsiteY3" fmla="*/ 54708 h 347101"/>
              <a:gd name="connsiteX4" fmla="*/ 183376 w 1386945"/>
              <a:gd name="connsiteY4" fmla="*/ 39077 h 347101"/>
              <a:gd name="connsiteX5" fmla="*/ 222452 w 1386945"/>
              <a:gd name="connsiteY5" fmla="*/ 0 h 347101"/>
              <a:gd name="connsiteX6" fmla="*/ 236432 w 1386945"/>
              <a:gd name="connsiteY6" fmla="*/ 77772 h 347101"/>
              <a:gd name="connsiteX7" fmla="*/ 321288 w 1386945"/>
              <a:gd name="connsiteY7" fmla="*/ 119634 h 347101"/>
              <a:gd name="connsiteX8" fmla="*/ 347547 w 1386945"/>
              <a:gd name="connsiteY8" fmla="*/ 172525 h 347101"/>
              <a:gd name="connsiteX9" fmla="*/ 417104 w 1386945"/>
              <a:gd name="connsiteY9" fmla="*/ 211211 h 347101"/>
              <a:gd name="connsiteX10" fmla="*/ 458672 w 1386945"/>
              <a:gd name="connsiteY10" fmla="*/ 287069 h 347101"/>
              <a:gd name="connsiteX11" fmla="*/ 522905 w 1386945"/>
              <a:gd name="connsiteY11" fmla="*/ 330884 h 347101"/>
              <a:gd name="connsiteX12" fmla="*/ 617618 w 1386945"/>
              <a:gd name="connsiteY12" fmla="*/ 304019 h 347101"/>
              <a:gd name="connsiteX13" fmla="*/ 713503 w 1386945"/>
              <a:gd name="connsiteY13" fmla="*/ 347101 h 347101"/>
              <a:gd name="connsiteX14" fmla="*/ 792976 w 1386945"/>
              <a:gd name="connsiteY14" fmla="*/ 320431 h 347101"/>
              <a:gd name="connsiteX15" fmla="*/ 792976 w 1386945"/>
              <a:gd name="connsiteY15" fmla="*/ 320431 h 347101"/>
              <a:gd name="connsiteX16" fmla="*/ 910206 w 1386945"/>
              <a:gd name="connsiteY16" fmla="*/ 312616 h 347101"/>
              <a:gd name="connsiteX17" fmla="*/ 980545 w 1386945"/>
              <a:gd name="connsiteY17" fmla="*/ 296985 h 347101"/>
              <a:gd name="connsiteX18" fmla="*/ 1021145 w 1386945"/>
              <a:gd name="connsiteY18" fmla="*/ 281354 h 347101"/>
              <a:gd name="connsiteX19" fmla="*/ 1037152 w 1386945"/>
              <a:gd name="connsiteY19" fmla="*/ 228170 h 347101"/>
              <a:gd name="connsiteX20" fmla="*/ 1074329 w 1386945"/>
              <a:gd name="connsiteY20" fmla="*/ 179754 h 347101"/>
              <a:gd name="connsiteX21" fmla="*/ 1121222 w 1386945"/>
              <a:gd name="connsiteY21" fmla="*/ 93785 h 347101"/>
              <a:gd name="connsiteX22" fmla="*/ 1160299 w 1386945"/>
              <a:gd name="connsiteY22" fmla="*/ 85970 h 347101"/>
              <a:gd name="connsiteX23" fmla="*/ 1254083 w 1386945"/>
              <a:gd name="connsiteY23" fmla="*/ 179754 h 347101"/>
              <a:gd name="connsiteX24" fmla="*/ 1293160 w 1386945"/>
              <a:gd name="connsiteY24" fmla="*/ 242277 h 347101"/>
              <a:gd name="connsiteX25" fmla="*/ 1386945 w 1386945"/>
              <a:gd name="connsiteY25" fmla="*/ 203200 h 347101"/>
              <a:gd name="connsiteX0" fmla="*/ 0 w 1386945"/>
              <a:gd name="connsiteY0" fmla="*/ 194633 h 383101"/>
              <a:gd name="connsiteX1" fmla="*/ 46636 w 1386945"/>
              <a:gd name="connsiteY1" fmla="*/ 212018 h 383101"/>
              <a:gd name="connsiteX2" fmla="*/ 89591 w 1386945"/>
              <a:gd name="connsiteY2" fmla="*/ 125047 h 383101"/>
              <a:gd name="connsiteX3" fmla="*/ 144299 w 1386945"/>
              <a:gd name="connsiteY3" fmla="*/ 54708 h 383101"/>
              <a:gd name="connsiteX4" fmla="*/ 183376 w 1386945"/>
              <a:gd name="connsiteY4" fmla="*/ 39077 h 383101"/>
              <a:gd name="connsiteX5" fmla="*/ 222452 w 1386945"/>
              <a:gd name="connsiteY5" fmla="*/ 0 h 383101"/>
              <a:gd name="connsiteX6" fmla="*/ 236432 w 1386945"/>
              <a:gd name="connsiteY6" fmla="*/ 77772 h 383101"/>
              <a:gd name="connsiteX7" fmla="*/ 321288 w 1386945"/>
              <a:gd name="connsiteY7" fmla="*/ 119634 h 383101"/>
              <a:gd name="connsiteX8" fmla="*/ 347547 w 1386945"/>
              <a:gd name="connsiteY8" fmla="*/ 172525 h 383101"/>
              <a:gd name="connsiteX9" fmla="*/ 417104 w 1386945"/>
              <a:gd name="connsiteY9" fmla="*/ 211211 h 383101"/>
              <a:gd name="connsiteX10" fmla="*/ 458672 w 1386945"/>
              <a:gd name="connsiteY10" fmla="*/ 287069 h 383101"/>
              <a:gd name="connsiteX11" fmla="*/ 522905 w 1386945"/>
              <a:gd name="connsiteY11" fmla="*/ 330884 h 383101"/>
              <a:gd name="connsiteX12" fmla="*/ 617618 w 1386945"/>
              <a:gd name="connsiteY12" fmla="*/ 304019 h 383101"/>
              <a:gd name="connsiteX13" fmla="*/ 713503 w 1386945"/>
              <a:gd name="connsiteY13" fmla="*/ 347101 h 383101"/>
              <a:gd name="connsiteX14" fmla="*/ 792976 w 1386945"/>
              <a:gd name="connsiteY14" fmla="*/ 320431 h 383101"/>
              <a:gd name="connsiteX15" fmla="*/ 792976 w 1386945"/>
              <a:gd name="connsiteY15" fmla="*/ 320431 h 383101"/>
              <a:gd name="connsiteX16" fmla="*/ 830196 w 1386945"/>
              <a:gd name="connsiteY16" fmla="*/ 383101 h 383101"/>
              <a:gd name="connsiteX17" fmla="*/ 980545 w 1386945"/>
              <a:gd name="connsiteY17" fmla="*/ 296985 h 383101"/>
              <a:gd name="connsiteX18" fmla="*/ 1021145 w 1386945"/>
              <a:gd name="connsiteY18" fmla="*/ 281354 h 383101"/>
              <a:gd name="connsiteX19" fmla="*/ 1037152 w 1386945"/>
              <a:gd name="connsiteY19" fmla="*/ 228170 h 383101"/>
              <a:gd name="connsiteX20" fmla="*/ 1074329 w 1386945"/>
              <a:gd name="connsiteY20" fmla="*/ 179754 h 383101"/>
              <a:gd name="connsiteX21" fmla="*/ 1121222 w 1386945"/>
              <a:gd name="connsiteY21" fmla="*/ 93785 h 383101"/>
              <a:gd name="connsiteX22" fmla="*/ 1160299 w 1386945"/>
              <a:gd name="connsiteY22" fmla="*/ 85970 h 383101"/>
              <a:gd name="connsiteX23" fmla="*/ 1254083 w 1386945"/>
              <a:gd name="connsiteY23" fmla="*/ 179754 h 383101"/>
              <a:gd name="connsiteX24" fmla="*/ 1293160 w 1386945"/>
              <a:gd name="connsiteY24" fmla="*/ 242277 h 383101"/>
              <a:gd name="connsiteX25" fmla="*/ 1386945 w 1386945"/>
              <a:gd name="connsiteY25" fmla="*/ 203200 h 383101"/>
              <a:gd name="connsiteX0" fmla="*/ 0 w 1386945"/>
              <a:gd name="connsiteY0" fmla="*/ 194633 h 383101"/>
              <a:gd name="connsiteX1" fmla="*/ 46636 w 1386945"/>
              <a:gd name="connsiteY1" fmla="*/ 212018 h 383101"/>
              <a:gd name="connsiteX2" fmla="*/ 89591 w 1386945"/>
              <a:gd name="connsiteY2" fmla="*/ 125047 h 383101"/>
              <a:gd name="connsiteX3" fmla="*/ 144299 w 1386945"/>
              <a:gd name="connsiteY3" fmla="*/ 54708 h 383101"/>
              <a:gd name="connsiteX4" fmla="*/ 183376 w 1386945"/>
              <a:gd name="connsiteY4" fmla="*/ 39077 h 383101"/>
              <a:gd name="connsiteX5" fmla="*/ 222452 w 1386945"/>
              <a:gd name="connsiteY5" fmla="*/ 0 h 383101"/>
              <a:gd name="connsiteX6" fmla="*/ 236432 w 1386945"/>
              <a:gd name="connsiteY6" fmla="*/ 77772 h 383101"/>
              <a:gd name="connsiteX7" fmla="*/ 321288 w 1386945"/>
              <a:gd name="connsiteY7" fmla="*/ 119634 h 383101"/>
              <a:gd name="connsiteX8" fmla="*/ 347547 w 1386945"/>
              <a:gd name="connsiteY8" fmla="*/ 172525 h 383101"/>
              <a:gd name="connsiteX9" fmla="*/ 417104 w 1386945"/>
              <a:gd name="connsiteY9" fmla="*/ 211211 h 383101"/>
              <a:gd name="connsiteX10" fmla="*/ 458672 w 1386945"/>
              <a:gd name="connsiteY10" fmla="*/ 287069 h 383101"/>
              <a:gd name="connsiteX11" fmla="*/ 522905 w 1386945"/>
              <a:gd name="connsiteY11" fmla="*/ 330884 h 383101"/>
              <a:gd name="connsiteX12" fmla="*/ 617618 w 1386945"/>
              <a:gd name="connsiteY12" fmla="*/ 304019 h 383101"/>
              <a:gd name="connsiteX13" fmla="*/ 713503 w 1386945"/>
              <a:gd name="connsiteY13" fmla="*/ 347101 h 383101"/>
              <a:gd name="connsiteX14" fmla="*/ 792976 w 1386945"/>
              <a:gd name="connsiteY14" fmla="*/ 320431 h 383101"/>
              <a:gd name="connsiteX15" fmla="*/ 792976 w 1386945"/>
              <a:gd name="connsiteY15" fmla="*/ 320431 h 383101"/>
              <a:gd name="connsiteX16" fmla="*/ 830196 w 1386945"/>
              <a:gd name="connsiteY16" fmla="*/ 383101 h 383101"/>
              <a:gd name="connsiteX17" fmla="*/ 919458 w 1386945"/>
              <a:gd name="connsiteY17" fmla="*/ 329183 h 383101"/>
              <a:gd name="connsiteX18" fmla="*/ 980545 w 1386945"/>
              <a:gd name="connsiteY18" fmla="*/ 296985 h 383101"/>
              <a:gd name="connsiteX19" fmla="*/ 1021145 w 1386945"/>
              <a:gd name="connsiteY19" fmla="*/ 281354 h 383101"/>
              <a:gd name="connsiteX20" fmla="*/ 1037152 w 1386945"/>
              <a:gd name="connsiteY20" fmla="*/ 228170 h 383101"/>
              <a:gd name="connsiteX21" fmla="*/ 1074329 w 1386945"/>
              <a:gd name="connsiteY21" fmla="*/ 179754 h 383101"/>
              <a:gd name="connsiteX22" fmla="*/ 1121222 w 1386945"/>
              <a:gd name="connsiteY22" fmla="*/ 93785 h 383101"/>
              <a:gd name="connsiteX23" fmla="*/ 1160299 w 1386945"/>
              <a:gd name="connsiteY23" fmla="*/ 85970 h 383101"/>
              <a:gd name="connsiteX24" fmla="*/ 1254083 w 1386945"/>
              <a:gd name="connsiteY24" fmla="*/ 179754 h 383101"/>
              <a:gd name="connsiteX25" fmla="*/ 1293160 w 1386945"/>
              <a:gd name="connsiteY25" fmla="*/ 242277 h 383101"/>
              <a:gd name="connsiteX26" fmla="*/ 1386945 w 1386945"/>
              <a:gd name="connsiteY26" fmla="*/ 203200 h 383101"/>
              <a:gd name="connsiteX0" fmla="*/ 0 w 1386945"/>
              <a:gd name="connsiteY0" fmla="*/ 194633 h 383101"/>
              <a:gd name="connsiteX1" fmla="*/ 46636 w 1386945"/>
              <a:gd name="connsiteY1" fmla="*/ 212018 h 383101"/>
              <a:gd name="connsiteX2" fmla="*/ 89591 w 1386945"/>
              <a:gd name="connsiteY2" fmla="*/ 125047 h 383101"/>
              <a:gd name="connsiteX3" fmla="*/ 144299 w 1386945"/>
              <a:gd name="connsiteY3" fmla="*/ 54708 h 383101"/>
              <a:gd name="connsiteX4" fmla="*/ 183376 w 1386945"/>
              <a:gd name="connsiteY4" fmla="*/ 39077 h 383101"/>
              <a:gd name="connsiteX5" fmla="*/ 222452 w 1386945"/>
              <a:gd name="connsiteY5" fmla="*/ 0 h 383101"/>
              <a:gd name="connsiteX6" fmla="*/ 236432 w 1386945"/>
              <a:gd name="connsiteY6" fmla="*/ 77772 h 383101"/>
              <a:gd name="connsiteX7" fmla="*/ 321288 w 1386945"/>
              <a:gd name="connsiteY7" fmla="*/ 119634 h 383101"/>
              <a:gd name="connsiteX8" fmla="*/ 347547 w 1386945"/>
              <a:gd name="connsiteY8" fmla="*/ 172525 h 383101"/>
              <a:gd name="connsiteX9" fmla="*/ 417104 w 1386945"/>
              <a:gd name="connsiteY9" fmla="*/ 211211 h 383101"/>
              <a:gd name="connsiteX10" fmla="*/ 458672 w 1386945"/>
              <a:gd name="connsiteY10" fmla="*/ 287069 h 383101"/>
              <a:gd name="connsiteX11" fmla="*/ 522905 w 1386945"/>
              <a:gd name="connsiteY11" fmla="*/ 330884 h 383101"/>
              <a:gd name="connsiteX12" fmla="*/ 617618 w 1386945"/>
              <a:gd name="connsiteY12" fmla="*/ 304019 h 383101"/>
              <a:gd name="connsiteX13" fmla="*/ 713503 w 1386945"/>
              <a:gd name="connsiteY13" fmla="*/ 347101 h 383101"/>
              <a:gd name="connsiteX14" fmla="*/ 792976 w 1386945"/>
              <a:gd name="connsiteY14" fmla="*/ 320431 h 383101"/>
              <a:gd name="connsiteX15" fmla="*/ 792976 w 1386945"/>
              <a:gd name="connsiteY15" fmla="*/ 320431 h 383101"/>
              <a:gd name="connsiteX16" fmla="*/ 830196 w 1386945"/>
              <a:gd name="connsiteY16" fmla="*/ 383101 h 383101"/>
              <a:gd name="connsiteX17" fmla="*/ 919458 w 1386945"/>
              <a:gd name="connsiteY17" fmla="*/ 329183 h 383101"/>
              <a:gd name="connsiteX18" fmla="*/ 978640 w 1386945"/>
              <a:gd name="connsiteY18" fmla="*/ 342705 h 383101"/>
              <a:gd name="connsiteX19" fmla="*/ 1021145 w 1386945"/>
              <a:gd name="connsiteY19" fmla="*/ 281354 h 383101"/>
              <a:gd name="connsiteX20" fmla="*/ 1037152 w 1386945"/>
              <a:gd name="connsiteY20" fmla="*/ 228170 h 383101"/>
              <a:gd name="connsiteX21" fmla="*/ 1074329 w 1386945"/>
              <a:gd name="connsiteY21" fmla="*/ 179754 h 383101"/>
              <a:gd name="connsiteX22" fmla="*/ 1121222 w 1386945"/>
              <a:gd name="connsiteY22" fmla="*/ 93785 h 383101"/>
              <a:gd name="connsiteX23" fmla="*/ 1160299 w 1386945"/>
              <a:gd name="connsiteY23" fmla="*/ 85970 h 383101"/>
              <a:gd name="connsiteX24" fmla="*/ 1254083 w 1386945"/>
              <a:gd name="connsiteY24" fmla="*/ 179754 h 383101"/>
              <a:gd name="connsiteX25" fmla="*/ 1293160 w 1386945"/>
              <a:gd name="connsiteY25" fmla="*/ 242277 h 383101"/>
              <a:gd name="connsiteX26" fmla="*/ 1386945 w 1386945"/>
              <a:gd name="connsiteY26" fmla="*/ 203200 h 383101"/>
              <a:gd name="connsiteX0" fmla="*/ 0 w 1386945"/>
              <a:gd name="connsiteY0" fmla="*/ 194633 h 383101"/>
              <a:gd name="connsiteX1" fmla="*/ 46636 w 1386945"/>
              <a:gd name="connsiteY1" fmla="*/ 212018 h 383101"/>
              <a:gd name="connsiteX2" fmla="*/ 89591 w 1386945"/>
              <a:gd name="connsiteY2" fmla="*/ 125047 h 383101"/>
              <a:gd name="connsiteX3" fmla="*/ 144299 w 1386945"/>
              <a:gd name="connsiteY3" fmla="*/ 54708 h 383101"/>
              <a:gd name="connsiteX4" fmla="*/ 183376 w 1386945"/>
              <a:gd name="connsiteY4" fmla="*/ 39077 h 383101"/>
              <a:gd name="connsiteX5" fmla="*/ 222452 w 1386945"/>
              <a:gd name="connsiteY5" fmla="*/ 0 h 383101"/>
              <a:gd name="connsiteX6" fmla="*/ 236432 w 1386945"/>
              <a:gd name="connsiteY6" fmla="*/ 77772 h 383101"/>
              <a:gd name="connsiteX7" fmla="*/ 321288 w 1386945"/>
              <a:gd name="connsiteY7" fmla="*/ 119634 h 383101"/>
              <a:gd name="connsiteX8" fmla="*/ 347547 w 1386945"/>
              <a:gd name="connsiteY8" fmla="*/ 172525 h 383101"/>
              <a:gd name="connsiteX9" fmla="*/ 417104 w 1386945"/>
              <a:gd name="connsiteY9" fmla="*/ 211211 h 383101"/>
              <a:gd name="connsiteX10" fmla="*/ 458672 w 1386945"/>
              <a:gd name="connsiteY10" fmla="*/ 287069 h 383101"/>
              <a:gd name="connsiteX11" fmla="*/ 522905 w 1386945"/>
              <a:gd name="connsiteY11" fmla="*/ 330884 h 383101"/>
              <a:gd name="connsiteX12" fmla="*/ 617618 w 1386945"/>
              <a:gd name="connsiteY12" fmla="*/ 304019 h 383101"/>
              <a:gd name="connsiteX13" fmla="*/ 713503 w 1386945"/>
              <a:gd name="connsiteY13" fmla="*/ 347101 h 383101"/>
              <a:gd name="connsiteX14" fmla="*/ 792976 w 1386945"/>
              <a:gd name="connsiteY14" fmla="*/ 320431 h 383101"/>
              <a:gd name="connsiteX15" fmla="*/ 792976 w 1386945"/>
              <a:gd name="connsiteY15" fmla="*/ 320431 h 383101"/>
              <a:gd name="connsiteX16" fmla="*/ 830196 w 1386945"/>
              <a:gd name="connsiteY16" fmla="*/ 383101 h 383101"/>
              <a:gd name="connsiteX17" fmla="*/ 919458 w 1386945"/>
              <a:gd name="connsiteY17" fmla="*/ 329183 h 383101"/>
              <a:gd name="connsiteX18" fmla="*/ 978640 w 1386945"/>
              <a:gd name="connsiteY18" fmla="*/ 342705 h 383101"/>
              <a:gd name="connsiteX19" fmla="*/ 1021145 w 1386945"/>
              <a:gd name="connsiteY19" fmla="*/ 281354 h 383101"/>
              <a:gd name="connsiteX20" fmla="*/ 1037152 w 1386945"/>
              <a:gd name="connsiteY20" fmla="*/ 228170 h 383101"/>
              <a:gd name="connsiteX21" fmla="*/ 1104809 w 1386945"/>
              <a:gd name="connsiteY21" fmla="*/ 212139 h 383101"/>
              <a:gd name="connsiteX22" fmla="*/ 1121222 w 1386945"/>
              <a:gd name="connsiteY22" fmla="*/ 93785 h 383101"/>
              <a:gd name="connsiteX23" fmla="*/ 1160299 w 1386945"/>
              <a:gd name="connsiteY23" fmla="*/ 85970 h 383101"/>
              <a:gd name="connsiteX24" fmla="*/ 1254083 w 1386945"/>
              <a:gd name="connsiteY24" fmla="*/ 179754 h 383101"/>
              <a:gd name="connsiteX25" fmla="*/ 1293160 w 1386945"/>
              <a:gd name="connsiteY25" fmla="*/ 242277 h 383101"/>
              <a:gd name="connsiteX26" fmla="*/ 1386945 w 1386945"/>
              <a:gd name="connsiteY26" fmla="*/ 203200 h 383101"/>
              <a:gd name="connsiteX0" fmla="*/ 0 w 1386945"/>
              <a:gd name="connsiteY0" fmla="*/ 194633 h 383101"/>
              <a:gd name="connsiteX1" fmla="*/ 46636 w 1386945"/>
              <a:gd name="connsiteY1" fmla="*/ 212018 h 383101"/>
              <a:gd name="connsiteX2" fmla="*/ 89591 w 1386945"/>
              <a:gd name="connsiteY2" fmla="*/ 125047 h 383101"/>
              <a:gd name="connsiteX3" fmla="*/ 144299 w 1386945"/>
              <a:gd name="connsiteY3" fmla="*/ 54708 h 383101"/>
              <a:gd name="connsiteX4" fmla="*/ 183376 w 1386945"/>
              <a:gd name="connsiteY4" fmla="*/ 39077 h 383101"/>
              <a:gd name="connsiteX5" fmla="*/ 222452 w 1386945"/>
              <a:gd name="connsiteY5" fmla="*/ 0 h 383101"/>
              <a:gd name="connsiteX6" fmla="*/ 236432 w 1386945"/>
              <a:gd name="connsiteY6" fmla="*/ 77772 h 383101"/>
              <a:gd name="connsiteX7" fmla="*/ 321288 w 1386945"/>
              <a:gd name="connsiteY7" fmla="*/ 119634 h 383101"/>
              <a:gd name="connsiteX8" fmla="*/ 347547 w 1386945"/>
              <a:gd name="connsiteY8" fmla="*/ 172525 h 383101"/>
              <a:gd name="connsiteX9" fmla="*/ 417104 w 1386945"/>
              <a:gd name="connsiteY9" fmla="*/ 211211 h 383101"/>
              <a:gd name="connsiteX10" fmla="*/ 458672 w 1386945"/>
              <a:gd name="connsiteY10" fmla="*/ 287069 h 383101"/>
              <a:gd name="connsiteX11" fmla="*/ 522905 w 1386945"/>
              <a:gd name="connsiteY11" fmla="*/ 330884 h 383101"/>
              <a:gd name="connsiteX12" fmla="*/ 617618 w 1386945"/>
              <a:gd name="connsiteY12" fmla="*/ 304019 h 383101"/>
              <a:gd name="connsiteX13" fmla="*/ 713503 w 1386945"/>
              <a:gd name="connsiteY13" fmla="*/ 347101 h 383101"/>
              <a:gd name="connsiteX14" fmla="*/ 792976 w 1386945"/>
              <a:gd name="connsiteY14" fmla="*/ 320431 h 383101"/>
              <a:gd name="connsiteX15" fmla="*/ 792976 w 1386945"/>
              <a:gd name="connsiteY15" fmla="*/ 320431 h 383101"/>
              <a:gd name="connsiteX16" fmla="*/ 830196 w 1386945"/>
              <a:gd name="connsiteY16" fmla="*/ 383101 h 383101"/>
              <a:gd name="connsiteX17" fmla="*/ 919458 w 1386945"/>
              <a:gd name="connsiteY17" fmla="*/ 329183 h 383101"/>
              <a:gd name="connsiteX18" fmla="*/ 978640 w 1386945"/>
              <a:gd name="connsiteY18" fmla="*/ 342705 h 383101"/>
              <a:gd name="connsiteX19" fmla="*/ 1021145 w 1386945"/>
              <a:gd name="connsiteY19" fmla="*/ 281354 h 383101"/>
              <a:gd name="connsiteX20" fmla="*/ 1037152 w 1386945"/>
              <a:gd name="connsiteY20" fmla="*/ 228170 h 383101"/>
              <a:gd name="connsiteX21" fmla="*/ 1080044 w 1386945"/>
              <a:gd name="connsiteY21" fmla="*/ 175944 h 383101"/>
              <a:gd name="connsiteX22" fmla="*/ 1121222 w 1386945"/>
              <a:gd name="connsiteY22" fmla="*/ 93785 h 383101"/>
              <a:gd name="connsiteX23" fmla="*/ 1160299 w 1386945"/>
              <a:gd name="connsiteY23" fmla="*/ 85970 h 383101"/>
              <a:gd name="connsiteX24" fmla="*/ 1254083 w 1386945"/>
              <a:gd name="connsiteY24" fmla="*/ 179754 h 383101"/>
              <a:gd name="connsiteX25" fmla="*/ 1293160 w 1386945"/>
              <a:gd name="connsiteY25" fmla="*/ 242277 h 383101"/>
              <a:gd name="connsiteX26" fmla="*/ 1386945 w 1386945"/>
              <a:gd name="connsiteY26" fmla="*/ 203200 h 383101"/>
              <a:gd name="connsiteX0" fmla="*/ 0 w 1386945"/>
              <a:gd name="connsiteY0" fmla="*/ 194633 h 383101"/>
              <a:gd name="connsiteX1" fmla="*/ 46636 w 1386945"/>
              <a:gd name="connsiteY1" fmla="*/ 212018 h 383101"/>
              <a:gd name="connsiteX2" fmla="*/ 89591 w 1386945"/>
              <a:gd name="connsiteY2" fmla="*/ 125047 h 383101"/>
              <a:gd name="connsiteX3" fmla="*/ 144299 w 1386945"/>
              <a:gd name="connsiteY3" fmla="*/ 54708 h 383101"/>
              <a:gd name="connsiteX4" fmla="*/ 183376 w 1386945"/>
              <a:gd name="connsiteY4" fmla="*/ 39077 h 383101"/>
              <a:gd name="connsiteX5" fmla="*/ 222452 w 1386945"/>
              <a:gd name="connsiteY5" fmla="*/ 0 h 383101"/>
              <a:gd name="connsiteX6" fmla="*/ 236432 w 1386945"/>
              <a:gd name="connsiteY6" fmla="*/ 77772 h 383101"/>
              <a:gd name="connsiteX7" fmla="*/ 321288 w 1386945"/>
              <a:gd name="connsiteY7" fmla="*/ 119634 h 383101"/>
              <a:gd name="connsiteX8" fmla="*/ 347547 w 1386945"/>
              <a:gd name="connsiteY8" fmla="*/ 172525 h 383101"/>
              <a:gd name="connsiteX9" fmla="*/ 417104 w 1386945"/>
              <a:gd name="connsiteY9" fmla="*/ 211211 h 383101"/>
              <a:gd name="connsiteX10" fmla="*/ 458672 w 1386945"/>
              <a:gd name="connsiteY10" fmla="*/ 287069 h 383101"/>
              <a:gd name="connsiteX11" fmla="*/ 522905 w 1386945"/>
              <a:gd name="connsiteY11" fmla="*/ 330884 h 383101"/>
              <a:gd name="connsiteX12" fmla="*/ 617618 w 1386945"/>
              <a:gd name="connsiteY12" fmla="*/ 304019 h 383101"/>
              <a:gd name="connsiteX13" fmla="*/ 713503 w 1386945"/>
              <a:gd name="connsiteY13" fmla="*/ 347101 h 383101"/>
              <a:gd name="connsiteX14" fmla="*/ 792976 w 1386945"/>
              <a:gd name="connsiteY14" fmla="*/ 320431 h 383101"/>
              <a:gd name="connsiteX15" fmla="*/ 792976 w 1386945"/>
              <a:gd name="connsiteY15" fmla="*/ 320431 h 383101"/>
              <a:gd name="connsiteX16" fmla="*/ 830196 w 1386945"/>
              <a:gd name="connsiteY16" fmla="*/ 383101 h 383101"/>
              <a:gd name="connsiteX17" fmla="*/ 919458 w 1386945"/>
              <a:gd name="connsiteY17" fmla="*/ 329183 h 383101"/>
              <a:gd name="connsiteX18" fmla="*/ 978640 w 1386945"/>
              <a:gd name="connsiteY18" fmla="*/ 342705 h 383101"/>
              <a:gd name="connsiteX19" fmla="*/ 1021145 w 1386945"/>
              <a:gd name="connsiteY19" fmla="*/ 281354 h 383101"/>
              <a:gd name="connsiteX20" fmla="*/ 1037152 w 1386945"/>
              <a:gd name="connsiteY20" fmla="*/ 228170 h 383101"/>
              <a:gd name="connsiteX21" fmla="*/ 1080044 w 1386945"/>
              <a:gd name="connsiteY21" fmla="*/ 175944 h 383101"/>
              <a:gd name="connsiteX22" fmla="*/ 1121222 w 1386945"/>
              <a:gd name="connsiteY22" fmla="*/ 93785 h 383101"/>
              <a:gd name="connsiteX23" fmla="*/ 1160299 w 1386945"/>
              <a:gd name="connsiteY23" fmla="*/ 85970 h 383101"/>
              <a:gd name="connsiteX24" fmla="*/ 1219793 w 1386945"/>
              <a:gd name="connsiteY24" fmla="*/ 187374 h 383101"/>
              <a:gd name="connsiteX25" fmla="*/ 1293160 w 1386945"/>
              <a:gd name="connsiteY25" fmla="*/ 242277 h 383101"/>
              <a:gd name="connsiteX26" fmla="*/ 1386945 w 1386945"/>
              <a:gd name="connsiteY26" fmla="*/ 203200 h 383101"/>
              <a:gd name="connsiteX0" fmla="*/ 0 w 1386945"/>
              <a:gd name="connsiteY0" fmla="*/ 194633 h 383101"/>
              <a:gd name="connsiteX1" fmla="*/ 46636 w 1386945"/>
              <a:gd name="connsiteY1" fmla="*/ 212018 h 383101"/>
              <a:gd name="connsiteX2" fmla="*/ 89591 w 1386945"/>
              <a:gd name="connsiteY2" fmla="*/ 125047 h 383101"/>
              <a:gd name="connsiteX3" fmla="*/ 144299 w 1386945"/>
              <a:gd name="connsiteY3" fmla="*/ 54708 h 383101"/>
              <a:gd name="connsiteX4" fmla="*/ 183376 w 1386945"/>
              <a:gd name="connsiteY4" fmla="*/ 39077 h 383101"/>
              <a:gd name="connsiteX5" fmla="*/ 222452 w 1386945"/>
              <a:gd name="connsiteY5" fmla="*/ 0 h 383101"/>
              <a:gd name="connsiteX6" fmla="*/ 236432 w 1386945"/>
              <a:gd name="connsiteY6" fmla="*/ 77772 h 383101"/>
              <a:gd name="connsiteX7" fmla="*/ 321288 w 1386945"/>
              <a:gd name="connsiteY7" fmla="*/ 119634 h 383101"/>
              <a:gd name="connsiteX8" fmla="*/ 347547 w 1386945"/>
              <a:gd name="connsiteY8" fmla="*/ 172525 h 383101"/>
              <a:gd name="connsiteX9" fmla="*/ 417104 w 1386945"/>
              <a:gd name="connsiteY9" fmla="*/ 211211 h 383101"/>
              <a:gd name="connsiteX10" fmla="*/ 458672 w 1386945"/>
              <a:gd name="connsiteY10" fmla="*/ 287069 h 383101"/>
              <a:gd name="connsiteX11" fmla="*/ 522905 w 1386945"/>
              <a:gd name="connsiteY11" fmla="*/ 330884 h 383101"/>
              <a:gd name="connsiteX12" fmla="*/ 617618 w 1386945"/>
              <a:gd name="connsiteY12" fmla="*/ 304019 h 383101"/>
              <a:gd name="connsiteX13" fmla="*/ 713503 w 1386945"/>
              <a:gd name="connsiteY13" fmla="*/ 347101 h 383101"/>
              <a:gd name="connsiteX14" fmla="*/ 792976 w 1386945"/>
              <a:gd name="connsiteY14" fmla="*/ 320431 h 383101"/>
              <a:gd name="connsiteX15" fmla="*/ 792976 w 1386945"/>
              <a:gd name="connsiteY15" fmla="*/ 320431 h 383101"/>
              <a:gd name="connsiteX16" fmla="*/ 830196 w 1386945"/>
              <a:gd name="connsiteY16" fmla="*/ 383101 h 383101"/>
              <a:gd name="connsiteX17" fmla="*/ 919458 w 1386945"/>
              <a:gd name="connsiteY17" fmla="*/ 329183 h 383101"/>
              <a:gd name="connsiteX18" fmla="*/ 978640 w 1386945"/>
              <a:gd name="connsiteY18" fmla="*/ 342705 h 383101"/>
              <a:gd name="connsiteX19" fmla="*/ 1021145 w 1386945"/>
              <a:gd name="connsiteY19" fmla="*/ 281354 h 383101"/>
              <a:gd name="connsiteX20" fmla="*/ 1037152 w 1386945"/>
              <a:gd name="connsiteY20" fmla="*/ 228170 h 383101"/>
              <a:gd name="connsiteX21" fmla="*/ 1080044 w 1386945"/>
              <a:gd name="connsiteY21" fmla="*/ 175944 h 383101"/>
              <a:gd name="connsiteX22" fmla="*/ 1121222 w 1386945"/>
              <a:gd name="connsiteY22" fmla="*/ 93785 h 383101"/>
              <a:gd name="connsiteX23" fmla="*/ 1160299 w 1386945"/>
              <a:gd name="connsiteY23" fmla="*/ 85970 h 383101"/>
              <a:gd name="connsiteX24" fmla="*/ 1219793 w 1386945"/>
              <a:gd name="connsiteY24" fmla="*/ 187374 h 383101"/>
              <a:gd name="connsiteX25" fmla="*/ 1279825 w 1386945"/>
              <a:gd name="connsiteY25" fmla="*/ 276567 h 383101"/>
              <a:gd name="connsiteX26" fmla="*/ 1386945 w 1386945"/>
              <a:gd name="connsiteY26" fmla="*/ 203200 h 383101"/>
              <a:gd name="connsiteX0" fmla="*/ 0 w 1467785"/>
              <a:gd name="connsiteY0" fmla="*/ 194633 h 383101"/>
              <a:gd name="connsiteX1" fmla="*/ 46636 w 1467785"/>
              <a:gd name="connsiteY1" fmla="*/ 212018 h 383101"/>
              <a:gd name="connsiteX2" fmla="*/ 89591 w 1467785"/>
              <a:gd name="connsiteY2" fmla="*/ 125047 h 383101"/>
              <a:gd name="connsiteX3" fmla="*/ 144299 w 1467785"/>
              <a:gd name="connsiteY3" fmla="*/ 54708 h 383101"/>
              <a:gd name="connsiteX4" fmla="*/ 183376 w 1467785"/>
              <a:gd name="connsiteY4" fmla="*/ 39077 h 383101"/>
              <a:gd name="connsiteX5" fmla="*/ 222452 w 1467785"/>
              <a:gd name="connsiteY5" fmla="*/ 0 h 383101"/>
              <a:gd name="connsiteX6" fmla="*/ 236432 w 1467785"/>
              <a:gd name="connsiteY6" fmla="*/ 77772 h 383101"/>
              <a:gd name="connsiteX7" fmla="*/ 321288 w 1467785"/>
              <a:gd name="connsiteY7" fmla="*/ 119634 h 383101"/>
              <a:gd name="connsiteX8" fmla="*/ 347547 w 1467785"/>
              <a:gd name="connsiteY8" fmla="*/ 172525 h 383101"/>
              <a:gd name="connsiteX9" fmla="*/ 417104 w 1467785"/>
              <a:gd name="connsiteY9" fmla="*/ 211211 h 383101"/>
              <a:gd name="connsiteX10" fmla="*/ 458672 w 1467785"/>
              <a:gd name="connsiteY10" fmla="*/ 287069 h 383101"/>
              <a:gd name="connsiteX11" fmla="*/ 522905 w 1467785"/>
              <a:gd name="connsiteY11" fmla="*/ 330884 h 383101"/>
              <a:gd name="connsiteX12" fmla="*/ 617618 w 1467785"/>
              <a:gd name="connsiteY12" fmla="*/ 304019 h 383101"/>
              <a:gd name="connsiteX13" fmla="*/ 713503 w 1467785"/>
              <a:gd name="connsiteY13" fmla="*/ 347101 h 383101"/>
              <a:gd name="connsiteX14" fmla="*/ 792976 w 1467785"/>
              <a:gd name="connsiteY14" fmla="*/ 320431 h 383101"/>
              <a:gd name="connsiteX15" fmla="*/ 792976 w 1467785"/>
              <a:gd name="connsiteY15" fmla="*/ 320431 h 383101"/>
              <a:gd name="connsiteX16" fmla="*/ 830196 w 1467785"/>
              <a:gd name="connsiteY16" fmla="*/ 383101 h 383101"/>
              <a:gd name="connsiteX17" fmla="*/ 919458 w 1467785"/>
              <a:gd name="connsiteY17" fmla="*/ 329183 h 383101"/>
              <a:gd name="connsiteX18" fmla="*/ 978640 w 1467785"/>
              <a:gd name="connsiteY18" fmla="*/ 342705 h 383101"/>
              <a:gd name="connsiteX19" fmla="*/ 1021145 w 1467785"/>
              <a:gd name="connsiteY19" fmla="*/ 281354 h 383101"/>
              <a:gd name="connsiteX20" fmla="*/ 1037152 w 1467785"/>
              <a:gd name="connsiteY20" fmla="*/ 228170 h 383101"/>
              <a:gd name="connsiteX21" fmla="*/ 1080044 w 1467785"/>
              <a:gd name="connsiteY21" fmla="*/ 175944 h 383101"/>
              <a:gd name="connsiteX22" fmla="*/ 1121222 w 1467785"/>
              <a:gd name="connsiteY22" fmla="*/ 93785 h 383101"/>
              <a:gd name="connsiteX23" fmla="*/ 1160299 w 1467785"/>
              <a:gd name="connsiteY23" fmla="*/ 85970 h 383101"/>
              <a:gd name="connsiteX24" fmla="*/ 1219793 w 1467785"/>
              <a:gd name="connsiteY24" fmla="*/ 187374 h 383101"/>
              <a:gd name="connsiteX25" fmla="*/ 1279825 w 1467785"/>
              <a:gd name="connsiteY25" fmla="*/ 276567 h 383101"/>
              <a:gd name="connsiteX26" fmla="*/ 1467785 w 1467785"/>
              <a:gd name="connsiteY26" fmla="*/ 207839 h 38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67785" h="383101">
                <a:moveTo>
                  <a:pt x="0" y="194633"/>
                </a:moveTo>
                <a:cubicBezTo>
                  <a:pt x="6375" y="191938"/>
                  <a:pt x="31704" y="223616"/>
                  <a:pt x="46636" y="212018"/>
                </a:cubicBezTo>
                <a:cubicBezTo>
                  <a:pt x="61568" y="200420"/>
                  <a:pt x="71916" y="145673"/>
                  <a:pt x="89591" y="125047"/>
                </a:cubicBezTo>
                <a:lnTo>
                  <a:pt x="144299" y="54708"/>
                </a:lnTo>
                <a:lnTo>
                  <a:pt x="183376" y="39077"/>
                </a:lnTo>
                <a:lnTo>
                  <a:pt x="222452" y="0"/>
                </a:lnTo>
                <a:lnTo>
                  <a:pt x="236432" y="77772"/>
                </a:lnTo>
                <a:lnTo>
                  <a:pt x="321288" y="119634"/>
                </a:lnTo>
                <a:lnTo>
                  <a:pt x="347547" y="172525"/>
                </a:lnTo>
                <a:lnTo>
                  <a:pt x="417104" y="211211"/>
                </a:lnTo>
                <a:lnTo>
                  <a:pt x="458672" y="287069"/>
                </a:lnTo>
                <a:lnTo>
                  <a:pt x="522905" y="330884"/>
                </a:lnTo>
                <a:lnTo>
                  <a:pt x="617618" y="304019"/>
                </a:lnTo>
                <a:lnTo>
                  <a:pt x="713503" y="347101"/>
                </a:lnTo>
                <a:lnTo>
                  <a:pt x="792976" y="320431"/>
                </a:lnTo>
                <a:lnTo>
                  <a:pt x="792976" y="320431"/>
                </a:lnTo>
                <a:lnTo>
                  <a:pt x="830196" y="383101"/>
                </a:lnTo>
                <a:lnTo>
                  <a:pt x="919458" y="329183"/>
                </a:lnTo>
                <a:lnTo>
                  <a:pt x="978640" y="342705"/>
                </a:lnTo>
                <a:lnTo>
                  <a:pt x="1021145" y="281354"/>
                </a:lnTo>
                <a:lnTo>
                  <a:pt x="1037152" y="228170"/>
                </a:lnTo>
                <a:lnTo>
                  <a:pt x="1080044" y="175944"/>
                </a:lnTo>
                <a:lnTo>
                  <a:pt x="1121222" y="93785"/>
                </a:lnTo>
                <a:lnTo>
                  <a:pt x="1160299" y="85970"/>
                </a:lnTo>
                <a:lnTo>
                  <a:pt x="1219793" y="187374"/>
                </a:lnTo>
                <a:lnTo>
                  <a:pt x="1279825" y="276567"/>
                </a:lnTo>
                <a:cubicBezTo>
                  <a:pt x="1315532" y="252111"/>
                  <a:pt x="1432078" y="232295"/>
                  <a:pt x="1467785" y="207839"/>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12" name="Freeform 11">
            <a:extLst>
              <a:ext uri="{FF2B5EF4-FFF2-40B4-BE49-F238E27FC236}">
                <a16:creationId xmlns:a16="http://schemas.microsoft.com/office/drawing/2014/main" id="{54E6D3EE-281D-4145-917D-1395BFF62ADF}"/>
              </a:ext>
            </a:extLst>
          </p:cNvPr>
          <p:cNvSpPr/>
          <p:nvPr/>
        </p:nvSpPr>
        <p:spPr>
          <a:xfrm rot="21405427">
            <a:off x="3845588" y="2955973"/>
            <a:ext cx="956874" cy="569620"/>
          </a:xfrm>
          <a:custGeom>
            <a:avLst/>
            <a:gdLst>
              <a:gd name="connsiteX0" fmla="*/ 0 w 1032642"/>
              <a:gd name="connsiteY0" fmla="*/ 622738 h 622738"/>
              <a:gd name="connsiteX1" fmla="*/ 55180 w 1032642"/>
              <a:gd name="connsiteY1" fmla="*/ 583324 h 622738"/>
              <a:gd name="connsiteX2" fmla="*/ 63062 w 1032642"/>
              <a:gd name="connsiteY2" fmla="*/ 480849 h 622738"/>
              <a:gd name="connsiteX3" fmla="*/ 110359 w 1032642"/>
              <a:gd name="connsiteY3" fmla="*/ 378373 h 622738"/>
              <a:gd name="connsiteX4" fmla="*/ 220718 w 1032642"/>
              <a:gd name="connsiteY4" fmla="*/ 378373 h 622738"/>
              <a:gd name="connsiteX5" fmla="*/ 299545 w 1032642"/>
              <a:gd name="connsiteY5" fmla="*/ 307428 h 622738"/>
              <a:gd name="connsiteX6" fmla="*/ 362607 w 1032642"/>
              <a:gd name="connsiteY6" fmla="*/ 362607 h 622738"/>
              <a:gd name="connsiteX7" fmla="*/ 591207 w 1032642"/>
              <a:gd name="connsiteY7" fmla="*/ 204952 h 622738"/>
              <a:gd name="connsiteX8" fmla="*/ 717331 w 1032642"/>
              <a:gd name="connsiteY8" fmla="*/ 118242 h 622738"/>
              <a:gd name="connsiteX9" fmla="*/ 851338 w 1032642"/>
              <a:gd name="connsiteY9" fmla="*/ 0 h 622738"/>
              <a:gd name="connsiteX10" fmla="*/ 938049 w 1032642"/>
              <a:gd name="connsiteY10" fmla="*/ 94593 h 622738"/>
              <a:gd name="connsiteX11" fmla="*/ 977462 w 1032642"/>
              <a:gd name="connsiteY11" fmla="*/ 102476 h 622738"/>
              <a:gd name="connsiteX12" fmla="*/ 1024759 w 1032642"/>
              <a:gd name="connsiteY12" fmla="*/ 31531 h 622738"/>
              <a:gd name="connsiteX13" fmla="*/ 1032642 w 1032642"/>
              <a:gd name="connsiteY13" fmla="*/ 15766 h 62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2642" h="622738">
                <a:moveTo>
                  <a:pt x="0" y="622738"/>
                </a:moveTo>
                <a:lnTo>
                  <a:pt x="55180" y="583324"/>
                </a:lnTo>
                <a:lnTo>
                  <a:pt x="63062" y="480849"/>
                </a:lnTo>
                <a:lnTo>
                  <a:pt x="110359" y="378373"/>
                </a:lnTo>
                <a:lnTo>
                  <a:pt x="220718" y="378373"/>
                </a:lnTo>
                <a:lnTo>
                  <a:pt x="299545" y="307428"/>
                </a:lnTo>
                <a:lnTo>
                  <a:pt x="362607" y="362607"/>
                </a:lnTo>
                <a:lnTo>
                  <a:pt x="591207" y="204952"/>
                </a:lnTo>
                <a:lnTo>
                  <a:pt x="717331" y="118242"/>
                </a:lnTo>
                <a:lnTo>
                  <a:pt x="851338" y="0"/>
                </a:lnTo>
                <a:lnTo>
                  <a:pt x="938049" y="94593"/>
                </a:lnTo>
                <a:lnTo>
                  <a:pt x="977462" y="102476"/>
                </a:lnTo>
                <a:lnTo>
                  <a:pt x="1024759" y="31531"/>
                </a:lnTo>
                <a:lnTo>
                  <a:pt x="1032642" y="15766"/>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13" name="Freeform 12">
            <a:extLst>
              <a:ext uri="{FF2B5EF4-FFF2-40B4-BE49-F238E27FC236}">
                <a16:creationId xmlns:a16="http://schemas.microsoft.com/office/drawing/2014/main" id="{51BFA16F-5F8A-4EFF-B1BE-3A196A715310}"/>
              </a:ext>
            </a:extLst>
          </p:cNvPr>
          <p:cNvSpPr/>
          <p:nvPr/>
        </p:nvSpPr>
        <p:spPr>
          <a:xfrm rot="21405427">
            <a:off x="2320340" y="2399530"/>
            <a:ext cx="2405072" cy="1365264"/>
          </a:xfrm>
          <a:custGeom>
            <a:avLst/>
            <a:gdLst>
              <a:gd name="connsiteX0" fmla="*/ 2595513 w 2595513"/>
              <a:gd name="connsiteY0" fmla="*/ 254524 h 1492578"/>
              <a:gd name="connsiteX1" fmla="*/ 2454111 w 2595513"/>
              <a:gd name="connsiteY1" fmla="*/ 216817 h 1492578"/>
              <a:gd name="connsiteX2" fmla="*/ 2425831 w 2595513"/>
              <a:gd name="connsiteY2" fmla="*/ 153972 h 1492578"/>
              <a:gd name="connsiteX3" fmla="*/ 2334705 w 2595513"/>
              <a:gd name="connsiteY3" fmla="*/ 84842 h 1492578"/>
              <a:gd name="connsiteX4" fmla="*/ 2202730 w 2595513"/>
              <a:gd name="connsiteY4" fmla="*/ 69130 h 1492578"/>
              <a:gd name="connsiteX5" fmla="*/ 2127315 w 2595513"/>
              <a:gd name="connsiteY5" fmla="*/ 50277 h 1492578"/>
              <a:gd name="connsiteX6" fmla="*/ 2051901 w 2595513"/>
              <a:gd name="connsiteY6" fmla="*/ 25139 h 1492578"/>
              <a:gd name="connsiteX7" fmla="*/ 1985913 w 2595513"/>
              <a:gd name="connsiteY7" fmla="*/ 0 h 1492578"/>
              <a:gd name="connsiteX8" fmla="*/ 1985913 w 2595513"/>
              <a:gd name="connsiteY8" fmla="*/ 91126 h 1492578"/>
              <a:gd name="connsiteX9" fmla="*/ 1926210 w 2595513"/>
              <a:gd name="connsiteY9" fmla="*/ 160256 h 1492578"/>
              <a:gd name="connsiteX10" fmla="*/ 1875934 w 2595513"/>
              <a:gd name="connsiteY10" fmla="*/ 210532 h 1492578"/>
              <a:gd name="connsiteX11" fmla="*/ 1781666 w 2595513"/>
              <a:gd name="connsiteY11" fmla="*/ 216817 h 1492578"/>
              <a:gd name="connsiteX12" fmla="*/ 1674829 w 2595513"/>
              <a:gd name="connsiteY12" fmla="*/ 270235 h 1492578"/>
              <a:gd name="connsiteX13" fmla="*/ 1633979 w 2595513"/>
              <a:gd name="connsiteY13" fmla="*/ 276520 h 1492578"/>
              <a:gd name="connsiteX14" fmla="*/ 1539711 w 2595513"/>
              <a:gd name="connsiteY14" fmla="*/ 285947 h 1492578"/>
              <a:gd name="connsiteX15" fmla="*/ 1420305 w 2595513"/>
              <a:gd name="connsiteY15" fmla="*/ 273378 h 1492578"/>
              <a:gd name="connsiteX16" fmla="*/ 1388882 w 2595513"/>
              <a:gd name="connsiteY16" fmla="*/ 285947 h 1492578"/>
              <a:gd name="connsiteX17" fmla="*/ 1329179 w 2595513"/>
              <a:gd name="connsiteY17" fmla="*/ 260809 h 1492578"/>
              <a:gd name="connsiteX18" fmla="*/ 1278903 w 2595513"/>
              <a:gd name="connsiteY18" fmla="*/ 229386 h 1492578"/>
              <a:gd name="connsiteX19" fmla="*/ 1244338 w 2595513"/>
              <a:gd name="connsiteY19" fmla="*/ 267093 h 1492578"/>
              <a:gd name="connsiteX20" fmla="*/ 1184635 w 2595513"/>
              <a:gd name="connsiteY20" fmla="*/ 251382 h 1492578"/>
              <a:gd name="connsiteX21" fmla="*/ 1140643 w 2595513"/>
              <a:gd name="connsiteY21" fmla="*/ 210532 h 1492578"/>
              <a:gd name="connsiteX22" fmla="*/ 1046375 w 2595513"/>
              <a:gd name="connsiteY22" fmla="*/ 248240 h 1492578"/>
              <a:gd name="connsiteX23" fmla="*/ 974103 w 2595513"/>
              <a:gd name="connsiteY23" fmla="*/ 270235 h 1492578"/>
              <a:gd name="connsiteX24" fmla="*/ 923827 w 2595513"/>
              <a:gd name="connsiteY24" fmla="*/ 276520 h 1492578"/>
              <a:gd name="connsiteX25" fmla="*/ 848412 w 2595513"/>
              <a:gd name="connsiteY25" fmla="*/ 314227 h 1492578"/>
              <a:gd name="connsiteX26" fmla="*/ 747860 w 2595513"/>
              <a:gd name="connsiteY26" fmla="*/ 380215 h 1492578"/>
              <a:gd name="connsiteX27" fmla="*/ 703868 w 2595513"/>
              <a:gd name="connsiteY27" fmla="*/ 430491 h 1492578"/>
              <a:gd name="connsiteX28" fmla="*/ 659876 w 2595513"/>
              <a:gd name="connsiteY28" fmla="*/ 474483 h 1492578"/>
              <a:gd name="connsiteX29" fmla="*/ 650449 w 2595513"/>
              <a:gd name="connsiteY29" fmla="*/ 499621 h 1492578"/>
              <a:gd name="connsiteX30" fmla="*/ 546754 w 2595513"/>
              <a:gd name="connsiteY30" fmla="*/ 512190 h 1492578"/>
              <a:gd name="connsiteX31" fmla="*/ 430490 w 2595513"/>
              <a:gd name="connsiteY31" fmla="*/ 537328 h 1492578"/>
              <a:gd name="connsiteX32" fmla="*/ 348791 w 2595513"/>
              <a:gd name="connsiteY32" fmla="*/ 549897 h 1492578"/>
              <a:gd name="connsiteX33" fmla="*/ 320511 w 2595513"/>
              <a:gd name="connsiteY33" fmla="*/ 597031 h 1492578"/>
              <a:gd name="connsiteX34" fmla="*/ 392783 w 2595513"/>
              <a:gd name="connsiteY34" fmla="*/ 619027 h 1492578"/>
              <a:gd name="connsiteX35" fmla="*/ 380214 w 2595513"/>
              <a:gd name="connsiteY35" fmla="*/ 675588 h 1492578"/>
              <a:gd name="connsiteX36" fmla="*/ 298515 w 2595513"/>
              <a:gd name="connsiteY36" fmla="*/ 722722 h 1492578"/>
              <a:gd name="connsiteX37" fmla="*/ 229385 w 2595513"/>
              <a:gd name="connsiteY37" fmla="*/ 725864 h 1492578"/>
              <a:gd name="connsiteX38" fmla="*/ 188536 w 2595513"/>
              <a:gd name="connsiteY38" fmla="*/ 766714 h 1492578"/>
              <a:gd name="connsiteX39" fmla="*/ 157113 w 2595513"/>
              <a:gd name="connsiteY39" fmla="*/ 751002 h 1492578"/>
              <a:gd name="connsiteX40" fmla="*/ 109979 w 2595513"/>
              <a:gd name="connsiteY40" fmla="*/ 763572 h 1492578"/>
              <a:gd name="connsiteX41" fmla="*/ 40849 w 2595513"/>
              <a:gd name="connsiteY41" fmla="*/ 804421 h 1492578"/>
              <a:gd name="connsiteX42" fmla="*/ 0 w 2595513"/>
              <a:gd name="connsiteY42" fmla="*/ 823275 h 1492578"/>
              <a:gd name="connsiteX43" fmla="*/ 6284 w 2595513"/>
              <a:gd name="connsiteY43" fmla="*/ 876693 h 1492578"/>
              <a:gd name="connsiteX44" fmla="*/ 9427 w 2595513"/>
              <a:gd name="connsiteY44" fmla="*/ 936396 h 1492578"/>
              <a:gd name="connsiteX45" fmla="*/ 31422 w 2595513"/>
              <a:gd name="connsiteY45" fmla="*/ 955250 h 1492578"/>
              <a:gd name="connsiteX46" fmla="*/ 91126 w 2595513"/>
              <a:gd name="connsiteY46" fmla="*/ 933254 h 1492578"/>
              <a:gd name="connsiteX47" fmla="*/ 131975 w 2595513"/>
              <a:gd name="connsiteY47" fmla="*/ 917543 h 1492578"/>
              <a:gd name="connsiteX48" fmla="*/ 106837 w 2595513"/>
              <a:gd name="connsiteY48" fmla="*/ 970961 h 1492578"/>
              <a:gd name="connsiteX49" fmla="*/ 125690 w 2595513"/>
              <a:gd name="connsiteY49" fmla="*/ 1036949 h 1492578"/>
              <a:gd name="connsiteX50" fmla="*/ 141402 w 2595513"/>
              <a:gd name="connsiteY50" fmla="*/ 1036949 h 1492578"/>
              <a:gd name="connsiteX51" fmla="*/ 122548 w 2595513"/>
              <a:gd name="connsiteY51" fmla="*/ 1080941 h 1492578"/>
              <a:gd name="connsiteX52" fmla="*/ 153971 w 2595513"/>
              <a:gd name="connsiteY52" fmla="*/ 1124932 h 1492578"/>
              <a:gd name="connsiteX53" fmla="*/ 169682 w 2595513"/>
              <a:gd name="connsiteY53" fmla="*/ 1131217 h 1492578"/>
              <a:gd name="connsiteX54" fmla="*/ 175967 w 2595513"/>
              <a:gd name="connsiteY54" fmla="*/ 1178351 h 1492578"/>
              <a:gd name="connsiteX55" fmla="*/ 210532 w 2595513"/>
              <a:gd name="connsiteY55" fmla="*/ 1206631 h 1492578"/>
              <a:gd name="connsiteX56" fmla="*/ 219959 w 2595513"/>
              <a:gd name="connsiteY56" fmla="*/ 1238054 h 1492578"/>
              <a:gd name="connsiteX57" fmla="*/ 216816 w 2595513"/>
              <a:gd name="connsiteY57" fmla="*/ 1266334 h 1492578"/>
              <a:gd name="connsiteX58" fmla="*/ 235670 w 2595513"/>
              <a:gd name="connsiteY58" fmla="*/ 1294615 h 1492578"/>
              <a:gd name="connsiteX59" fmla="*/ 254523 w 2595513"/>
              <a:gd name="connsiteY59" fmla="*/ 1294615 h 1492578"/>
              <a:gd name="connsiteX60" fmla="*/ 273377 w 2595513"/>
              <a:gd name="connsiteY60" fmla="*/ 1322895 h 1492578"/>
              <a:gd name="connsiteX61" fmla="*/ 273377 w 2595513"/>
              <a:gd name="connsiteY61" fmla="*/ 1348033 h 1492578"/>
              <a:gd name="connsiteX62" fmla="*/ 241954 w 2595513"/>
              <a:gd name="connsiteY62" fmla="*/ 1357460 h 1492578"/>
              <a:gd name="connsiteX63" fmla="*/ 248239 w 2595513"/>
              <a:gd name="connsiteY63" fmla="*/ 1385741 h 1492578"/>
              <a:gd name="connsiteX64" fmla="*/ 229385 w 2595513"/>
              <a:gd name="connsiteY64" fmla="*/ 1429732 h 1492578"/>
              <a:gd name="connsiteX65" fmla="*/ 263950 w 2595513"/>
              <a:gd name="connsiteY65" fmla="*/ 1398310 h 1492578"/>
              <a:gd name="connsiteX66" fmla="*/ 314227 w 2595513"/>
              <a:gd name="connsiteY66" fmla="*/ 1379456 h 1492578"/>
              <a:gd name="connsiteX67" fmla="*/ 358218 w 2595513"/>
              <a:gd name="connsiteY67" fmla="*/ 1385741 h 1492578"/>
              <a:gd name="connsiteX68" fmla="*/ 380214 w 2595513"/>
              <a:gd name="connsiteY68" fmla="*/ 1357460 h 1492578"/>
              <a:gd name="connsiteX69" fmla="*/ 392783 w 2595513"/>
              <a:gd name="connsiteY69" fmla="*/ 1407737 h 1492578"/>
              <a:gd name="connsiteX70" fmla="*/ 433633 w 2595513"/>
              <a:gd name="connsiteY70" fmla="*/ 1388883 h 1492578"/>
              <a:gd name="connsiteX71" fmla="*/ 471340 w 2595513"/>
              <a:gd name="connsiteY71" fmla="*/ 1385741 h 1492578"/>
              <a:gd name="connsiteX72" fmla="*/ 496478 w 2595513"/>
              <a:gd name="connsiteY72" fmla="*/ 1388883 h 1492578"/>
              <a:gd name="connsiteX73" fmla="*/ 531043 w 2595513"/>
              <a:gd name="connsiteY73" fmla="*/ 1382598 h 1492578"/>
              <a:gd name="connsiteX74" fmla="*/ 581319 w 2595513"/>
              <a:gd name="connsiteY74" fmla="*/ 1451728 h 1492578"/>
              <a:gd name="connsiteX75" fmla="*/ 631596 w 2595513"/>
              <a:gd name="connsiteY75" fmla="*/ 1473724 h 1492578"/>
              <a:gd name="connsiteX76" fmla="*/ 666161 w 2595513"/>
              <a:gd name="connsiteY76" fmla="*/ 1492578 h 1492578"/>
              <a:gd name="connsiteX77" fmla="*/ 760429 w 2595513"/>
              <a:gd name="connsiteY77" fmla="*/ 1432875 h 1492578"/>
              <a:gd name="connsiteX78" fmla="*/ 788709 w 2595513"/>
              <a:gd name="connsiteY78" fmla="*/ 1442301 h 1492578"/>
              <a:gd name="connsiteX79" fmla="*/ 823274 w 2595513"/>
              <a:gd name="connsiteY79" fmla="*/ 1420306 h 1492578"/>
              <a:gd name="connsiteX80" fmla="*/ 804420 w 2595513"/>
              <a:gd name="connsiteY80" fmla="*/ 1385741 h 1492578"/>
              <a:gd name="connsiteX81" fmla="*/ 794994 w 2595513"/>
              <a:gd name="connsiteY81" fmla="*/ 1366887 h 1492578"/>
              <a:gd name="connsiteX82" fmla="*/ 779282 w 2595513"/>
              <a:gd name="connsiteY82" fmla="*/ 1282046 h 1492578"/>
              <a:gd name="connsiteX83" fmla="*/ 832701 w 2595513"/>
              <a:gd name="connsiteY83" fmla="*/ 1260050 h 1492578"/>
              <a:gd name="connsiteX84" fmla="*/ 939538 w 2595513"/>
              <a:gd name="connsiteY84" fmla="*/ 1288330 h 1492578"/>
              <a:gd name="connsiteX85" fmla="*/ 1005526 w 2595513"/>
              <a:gd name="connsiteY85" fmla="*/ 1329180 h 1492578"/>
              <a:gd name="connsiteX86" fmla="*/ 1052660 w 2595513"/>
              <a:gd name="connsiteY86" fmla="*/ 1354318 h 1492578"/>
              <a:gd name="connsiteX87" fmla="*/ 1087224 w 2595513"/>
              <a:gd name="connsiteY87" fmla="*/ 1360602 h 1492578"/>
              <a:gd name="connsiteX88" fmla="*/ 1087224 w 2595513"/>
              <a:gd name="connsiteY88" fmla="*/ 1410879 h 1492578"/>
              <a:gd name="connsiteX89" fmla="*/ 1128074 w 2595513"/>
              <a:gd name="connsiteY89" fmla="*/ 1423448 h 1492578"/>
              <a:gd name="connsiteX90" fmla="*/ 1187777 w 2595513"/>
              <a:gd name="connsiteY90" fmla="*/ 1373172 h 1492578"/>
              <a:gd name="connsiteX91" fmla="*/ 1238053 w 2595513"/>
              <a:gd name="connsiteY91" fmla="*/ 1326038 h 1492578"/>
              <a:gd name="connsiteX92" fmla="*/ 1260049 w 2595513"/>
              <a:gd name="connsiteY92" fmla="*/ 1304042 h 1492578"/>
              <a:gd name="connsiteX93" fmla="*/ 1294614 w 2595513"/>
              <a:gd name="connsiteY93" fmla="*/ 1297757 h 1492578"/>
              <a:gd name="connsiteX94" fmla="*/ 1310326 w 2595513"/>
              <a:gd name="connsiteY94" fmla="*/ 1247481 h 1492578"/>
              <a:gd name="connsiteX95" fmla="*/ 1366886 w 2595513"/>
              <a:gd name="connsiteY95" fmla="*/ 1181493 h 1492578"/>
              <a:gd name="connsiteX96" fmla="*/ 1432874 w 2595513"/>
              <a:gd name="connsiteY96" fmla="*/ 1181493 h 1492578"/>
              <a:gd name="connsiteX97" fmla="*/ 1524000 w 2595513"/>
              <a:gd name="connsiteY97" fmla="*/ 1168924 h 1492578"/>
              <a:gd name="connsiteX98" fmla="*/ 1524000 w 2595513"/>
              <a:gd name="connsiteY98" fmla="*/ 1153213 h 1492578"/>
              <a:gd name="connsiteX99" fmla="*/ 1549138 w 2595513"/>
              <a:gd name="connsiteY99" fmla="*/ 1109221 h 1492578"/>
              <a:gd name="connsiteX100" fmla="*/ 1564849 w 2595513"/>
              <a:gd name="connsiteY100" fmla="*/ 1093510 h 1492578"/>
              <a:gd name="connsiteX101" fmla="*/ 1602556 w 2595513"/>
              <a:gd name="connsiteY101" fmla="*/ 1131217 h 1492578"/>
              <a:gd name="connsiteX102" fmla="*/ 1577418 w 2595513"/>
              <a:gd name="connsiteY102" fmla="*/ 1172066 h 1492578"/>
              <a:gd name="connsiteX103" fmla="*/ 1552280 w 2595513"/>
              <a:gd name="connsiteY103" fmla="*/ 1203489 h 1492578"/>
              <a:gd name="connsiteX104" fmla="*/ 1545996 w 2595513"/>
              <a:gd name="connsiteY104" fmla="*/ 1206631 h 1492578"/>
              <a:gd name="connsiteX105" fmla="*/ 1577418 w 2595513"/>
              <a:gd name="connsiteY105" fmla="*/ 1278904 h 1492578"/>
              <a:gd name="connsiteX106" fmla="*/ 1605699 w 2595513"/>
              <a:gd name="connsiteY106" fmla="*/ 1316611 h 1492578"/>
              <a:gd name="connsiteX107" fmla="*/ 1611983 w 2595513"/>
              <a:gd name="connsiteY107" fmla="*/ 1329180 h 1492578"/>
              <a:gd name="connsiteX108" fmla="*/ 1586845 w 2595513"/>
              <a:gd name="connsiteY108" fmla="*/ 1313468 h 1492578"/>
              <a:gd name="connsiteX109" fmla="*/ 1637121 w 2595513"/>
              <a:gd name="connsiteY109" fmla="*/ 1291473 h 1492578"/>
              <a:gd name="connsiteX0" fmla="*/ 2595513 w 2595513"/>
              <a:gd name="connsiteY0" fmla="*/ 254524 h 1492578"/>
              <a:gd name="connsiteX1" fmla="*/ 2454111 w 2595513"/>
              <a:gd name="connsiteY1" fmla="*/ 216817 h 1492578"/>
              <a:gd name="connsiteX2" fmla="*/ 2425831 w 2595513"/>
              <a:gd name="connsiteY2" fmla="*/ 153972 h 1492578"/>
              <a:gd name="connsiteX3" fmla="*/ 2334705 w 2595513"/>
              <a:gd name="connsiteY3" fmla="*/ 84842 h 1492578"/>
              <a:gd name="connsiteX4" fmla="*/ 2202730 w 2595513"/>
              <a:gd name="connsiteY4" fmla="*/ 69130 h 1492578"/>
              <a:gd name="connsiteX5" fmla="*/ 2127315 w 2595513"/>
              <a:gd name="connsiteY5" fmla="*/ 50277 h 1492578"/>
              <a:gd name="connsiteX6" fmla="*/ 2051901 w 2595513"/>
              <a:gd name="connsiteY6" fmla="*/ 25139 h 1492578"/>
              <a:gd name="connsiteX7" fmla="*/ 1985913 w 2595513"/>
              <a:gd name="connsiteY7" fmla="*/ 0 h 1492578"/>
              <a:gd name="connsiteX8" fmla="*/ 1985913 w 2595513"/>
              <a:gd name="connsiteY8" fmla="*/ 91126 h 1492578"/>
              <a:gd name="connsiteX9" fmla="*/ 1926210 w 2595513"/>
              <a:gd name="connsiteY9" fmla="*/ 160256 h 1492578"/>
              <a:gd name="connsiteX10" fmla="*/ 1875934 w 2595513"/>
              <a:gd name="connsiteY10" fmla="*/ 210532 h 1492578"/>
              <a:gd name="connsiteX11" fmla="*/ 1781666 w 2595513"/>
              <a:gd name="connsiteY11" fmla="*/ 216817 h 1492578"/>
              <a:gd name="connsiteX12" fmla="*/ 1674829 w 2595513"/>
              <a:gd name="connsiteY12" fmla="*/ 270235 h 1492578"/>
              <a:gd name="connsiteX13" fmla="*/ 1633979 w 2595513"/>
              <a:gd name="connsiteY13" fmla="*/ 276520 h 1492578"/>
              <a:gd name="connsiteX14" fmla="*/ 1539711 w 2595513"/>
              <a:gd name="connsiteY14" fmla="*/ 285947 h 1492578"/>
              <a:gd name="connsiteX15" fmla="*/ 1420305 w 2595513"/>
              <a:gd name="connsiteY15" fmla="*/ 273378 h 1492578"/>
              <a:gd name="connsiteX16" fmla="*/ 1388882 w 2595513"/>
              <a:gd name="connsiteY16" fmla="*/ 285947 h 1492578"/>
              <a:gd name="connsiteX17" fmla="*/ 1329179 w 2595513"/>
              <a:gd name="connsiteY17" fmla="*/ 260809 h 1492578"/>
              <a:gd name="connsiteX18" fmla="*/ 1278903 w 2595513"/>
              <a:gd name="connsiteY18" fmla="*/ 229386 h 1492578"/>
              <a:gd name="connsiteX19" fmla="*/ 1244338 w 2595513"/>
              <a:gd name="connsiteY19" fmla="*/ 267093 h 1492578"/>
              <a:gd name="connsiteX20" fmla="*/ 1184635 w 2595513"/>
              <a:gd name="connsiteY20" fmla="*/ 251382 h 1492578"/>
              <a:gd name="connsiteX21" fmla="*/ 1140643 w 2595513"/>
              <a:gd name="connsiteY21" fmla="*/ 210532 h 1492578"/>
              <a:gd name="connsiteX22" fmla="*/ 1046375 w 2595513"/>
              <a:gd name="connsiteY22" fmla="*/ 248240 h 1492578"/>
              <a:gd name="connsiteX23" fmla="*/ 974103 w 2595513"/>
              <a:gd name="connsiteY23" fmla="*/ 270235 h 1492578"/>
              <a:gd name="connsiteX24" fmla="*/ 923827 w 2595513"/>
              <a:gd name="connsiteY24" fmla="*/ 276520 h 1492578"/>
              <a:gd name="connsiteX25" fmla="*/ 848412 w 2595513"/>
              <a:gd name="connsiteY25" fmla="*/ 314227 h 1492578"/>
              <a:gd name="connsiteX26" fmla="*/ 747860 w 2595513"/>
              <a:gd name="connsiteY26" fmla="*/ 380215 h 1492578"/>
              <a:gd name="connsiteX27" fmla="*/ 703868 w 2595513"/>
              <a:gd name="connsiteY27" fmla="*/ 430491 h 1492578"/>
              <a:gd name="connsiteX28" fmla="*/ 659876 w 2595513"/>
              <a:gd name="connsiteY28" fmla="*/ 474483 h 1492578"/>
              <a:gd name="connsiteX29" fmla="*/ 650449 w 2595513"/>
              <a:gd name="connsiteY29" fmla="*/ 499621 h 1492578"/>
              <a:gd name="connsiteX30" fmla="*/ 546754 w 2595513"/>
              <a:gd name="connsiteY30" fmla="*/ 512190 h 1492578"/>
              <a:gd name="connsiteX31" fmla="*/ 430490 w 2595513"/>
              <a:gd name="connsiteY31" fmla="*/ 537328 h 1492578"/>
              <a:gd name="connsiteX32" fmla="*/ 348791 w 2595513"/>
              <a:gd name="connsiteY32" fmla="*/ 549897 h 1492578"/>
              <a:gd name="connsiteX33" fmla="*/ 320511 w 2595513"/>
              <a:gd name="connsiteY33" fmla="*/ 597031 h 1492578"/>
              <a:gd name="connsiteX34" fmla="*/ 392783 w 2595513"/>
              <a:gd name="connsiteY34" fmla="*/ 619027 h 1492578"/>
              <a:gd name="connsiteX35" fmla="*/ 380214 w 2595513"/>
              <a:gd name="connsiteY35" fmla="*/ 675588 h 1492578"/>
              <a:gd name="connsiteX36" fmla="*/ 298515 w 2595513"/>
              <a:gd name="connsiteY36" fmla="*/ 722722 h 1492578"/>
              <a:gd name="connsiteX37" fmla="*/ 229385 w 2595513"/>
              <a:gd name="connsiteY37" fmla="*/ 725864 h 1492578"/>
              <a:gd name="connsiteX38" fmla="*/ 188536 w 2595513"/>
              <a:gd name="connsiteY38" fmla="*/ 766714 h 1492578"/>
              <a:gd name="connsiteX39" fmla="*/ 157113 w 2595513"/>
              <a:gd name="connsiteY39" fmla="*/ 751002 h 1492578"/>
              <a:gd name="connsiteX40" fmla="*/ 109979 w 2595513"/>
              <a:gd name="connsiteY40" fmla="*/ 763572 h 1492578"/>
              <a:gd name="connsiteX41" fmla="*/ 40849 w 2595513"/>
              <a:gd name="connsiteY41" fmla="*/ 804421 h 1492578"/>
              <a:gd name="connsiteX42" fmla="*/ 0 w 2595513"/>
              <a:gd name="connsiteY42" fmla="*/ 823275 h 1492578"/>
              <a:gd name="connsiteX43" fmla="*/ 6284 w 2595513"/>
              <a:gd name="connsiteY43" fmla="*/ 876693 h 1492578"/>
              <a:gd name="connsiteX44" fmla="*/ 9427 w 2595513"/>
              <a:gd name="connsiteY44" fmla="*/ 936396 h 1492578"/>
              <a:gd name="connsiteX45" fmla="*/ 31422 w 2595513"/>
              <a:gd name="connsiteY45" fmla="*/ 955250 h 1492578"/>
              <a:gd name="connsiteX46" fmla="*/ 91126 w 2595513"/>
              <a:gd name="connsiteY46" fmla="*/ 933254 h 1492578"/>
              <a:gd name="connsiteX47" fmla="*/ 131975 w 2595513"/>
              <a:gd name="connsiteY47" fmla="*/ 917543 h 1492578"/>
              <a:gd name="connsiteX48" fmla="*/ 106837 w 2595513"/>
              <a:gd name="connsiteY48" fmla="*/ 970961 h 1492578"/>
              <a:gd name="connsiteX49" fmla="*/ 125690 w 2595513"/>
              <a:gd name="connsiteY49" fmla="*/ 1036949 h 1492578"/>
              <a:gd name="connsiteX50" fmla="*/ 141402 w 2595513"/>
              <a:gd name="connsiteY50" fmla="*/ 1036949 h 1492578"/>
              <a:gd name="connsiteX51" fmla="*/ 122548 w 2595513"/>
              <a:gd name="connsiteY51" fmla="*/ 1080941 h 1492578"/>
              <a:gd name="connsiteX52" fmla="*/ 153971 w 2595513"/>
              <a:gd name="connsiteY52" fmla="*/ 1124932 h 1492578"/>
              <a:gd name="connsiteX53" fmla="*/ 169682 w 2595513"/>
              <a:gd name="connsiteY53" fmla="*/ 1131217 h 1492578"/>
              <a:gd name="connsiteX54" fmla="*/ 175967 w 2595513"/>
              <a:gd name="connsiteY54" fmla="*/ 1178351 h 1492578"/>
              <a:gd name="connsiteX55" fmla="*/ 210532 w 2595513"/>
              <a:gd name="connsiteY55" fmla="*/ 1206631 h 1492578"/>
              <a:gd name="connsiteX56" fmla="*/ 219959 w 2595513"/>
              <a:gd name="connsiteY56" fmla="*/ 1238054 h 1492578"/>
              <a:gd name="connsiteX57" fmla="*/ 216816 w 2595513"/>
              <a:gd name="connsiteY57" fmla="*/ 1266334 h 1492578"/>
              <a:gd name="connsiteX58" fmla="*/ 235670 w 2595513"/>
              <a:gd name="connsiteY58" fmla="*/ 1294615 h 1492578"/>
              <a:gd name="connsiteX59" fmla="*/ 254523 w 2595513"/>
              <a:gd name="connsiteY59" fmla="*/ 1294615 h 1492578"/>
              <a:gd name="connsiteX60" fmla="*/ 273377 w 2595513"/>
              <a:gd name="connsiteY60" fmla="*/ 1322895 h 1492578"/>
              <a:gd name="connsiteX61" fmla="*/ 273377 w 2595513"/>
              <a:gd name="connsiteY61" fmla="*/ 1348033 h 1492578"/>
              <a:gd name="connsiteX62" fmla="*/ 241954 w 2595513"/>
              <a:gd name="connsiteY62" fmla="*/ 1357460 h 1492578"/>
              <a:gd name="connsiteX63" fmla="*/ 248239 w 2595513"/>
              <a:gd name="connsiteY63" fmla="*/ 1385741 h 1492578"/>
              <a:gd name="connsiteX64" fmla="*/ 229385 w 2595513"/>
              <a:gd name="connsiteY64" fmla="*/ 1429732 h 1492578"/>
              <a:gd name="connsiteX65" fmla="*/ 263950 w 2595513"/>
              <a:gd name="connsiteY65" fmla="*/ 1398310 h 1492578"/>
              <a:gd name="connsiteX66" fmla="*/ 314227 w 2595513"/>
              <a:gd name="connsiteY66" fmla="*/ 1379456 h 1492578"/>
              <a:gd name="connsiteX67" fmla="*/ 358218 w 2595513"/>
              <a:gd name="connsiteY67" fmla="*/ 1385741 h 1492578"/>
              <a:gd name="connsiteX68" fmla="*/ 380214 w 2595513"/>
              <a:gd name="connsiteY68" fmla="*/ 1357460 h 1492578"/>
              <a:gd name="connsiteX69" fmla="*/ 392783 w 2595513"/>
              <a:gd name="connsiteY69" fmla="*/ 1407737 h 1492578"/>
              <a:gd name="connsiteX70" fmla="*/ 433633 w 2595513"/>
              <a:gd name="connsiteY70" fmla="*/ 1388883 h 1492578"/>
              <a:gd name="connsiteX71" fmla="*/ 471340 w 2595513"/>
              <a:gd name="connsiteY71" fmla="*/ 1385741 h 1492578"/>
              <a:gd name="connsiteX72" fmla="*/ 496478 w 2595513"/>
              <a:gd name="connsiteY72" fmla="*/ 1388883 h 1492578"/>
              <a:gd name="connsiteX73" fmla="*/ 531043 w 2595513"/>
              <a:gd name="connsiteY73" fmla="*/ 1382598 h 1492578"/>
              <a:gd name="connsiteX74" fmla="*/ 581319 w 2595513"/>
              <a:gd name="connsiteY74" fmla="*/ 1451728 h 1492578"/>
              <a:gd name="connsiteX75" fmla="*/ 631596 w 2595513"/>
              <a:gd name="connsiteY75" fmla="*/ 1473724 h 1492578"/>
              <a:gd name="connsiteX76" fmla="*/ 666161 w 2595513"/>
              <a:gd name="connsiteY76" fmla="*/ 1492578 h 1492578"/>
              <a:gd name="connsiteX77" fmla="*/ 760429 w 2595513"/>
              <a:gd name="connsiteY77" fmla="*/ 1432875 h 1492578"/>
              <a:gd name="connsiteX78" fmla="*/ 788709 w 2595513"/>
              <a:gd name="connsiteY78" fmla="*/ 1442301 h 1492578"/>
              <a:gd name="connsiteX79" fmla="*/ 823274 w 2595513"/>
              <a:gd name="connsiteY79" fmla="*/ 1420306 h 1492578"/>
              <a:gd name="connsiteX80" fmla="*/ 804420 w 2595513"/>
              <a:gd name="connsiteY80" fmla="*/ 1385741 h 1492578"/>
              <a:gd name="connsiteX81" fmla="*/ 794994 w 2595513"/>
              <a:gd name="connsiteY81" fmla="*/ 1366887 h 1492578"/>
              <a:gd name="connsiteX82" fmla="*/ 779282 w 2595513"/>
              <a:gd name="connsiteY82" fmla="*/ 1282046 h 1492578"/>
              <a:gd name="connsiteX83" fmla="*/ 832701 w 2595513"/>
              <a:gd name="connsiteY83" fmla="*/ 1260050 h 1492578"/>
              <a:gd name="connsiteX84" fmla="*/ 939538 w 2595513"/>
              <a:gd name="connsiteY84" fmla="*/ 1288330 h 1492578"/>
              <a:gd name="connsiteX85" fmla="*/ 1005526 w 2595513"/>
              <a:gd name="connsiteY85" fmla="*/ 1329180 h 1492578"/>
              <a:gd name="connsiteX86" fmla="*/ 1052660 w 2595513"/>
              <a:gd name="connsiteY86" fmla="*/ 1354318 h 1492578"/>
              <a:gd name="connsiteX87" fmla="*/ 1087224 w 2595513"/>
              <a:gd name="connsiteY87" fmla="*/ 1360602 h 1492578"/>
              <a:gd name="connsiteX88" fmla="*/ 1087224 w 2595513"/>
              <a:gd name="connsiteY88" fmla="*/ 1410879 h 1492578"/>
              <a:gd name="connsiteX89" fmla="*/ 1128074 w 2595513"/>
              <a:gd name="connsiteY89" fmla="*/ 1423448 h 1492578"/>
              <a:gd name="connsiteX90" fmla="*/ 1187777 w 2595513"/>
              <a:gd name="connsiteY90" fmla="*/ 1373172 h 1492578"/>
              <a:gd name="connsiteX91" fmla="*/ 1238053 w 2595513"/>
              <a:gd name="connsiteY91" fmla="*/ 1326038 h 1492578"/>
              <a:gd name="connsiteX92" fmla="*/ 1260049 w 2595513"/>
              <a:gd name="connsiteY92" fmla="*/ 1304042 h 1492578"/>
              <a:gd name="connsiteX93" fmla="*/ 1294614 w 2595513"/>
              <a:gd name="connsiteY93" fmla="*/ 1297757 h 1492578"/>
              <a:gd name="connsiteX94" fmla="*/ 1310326 w 2595513"/>
              <a:gd name="connsiteY94" fmla="*/ 1247481 h 1492578"/>
              <a:gd name="connsiteX95" fmla="*/ 1366886 w 2595513"/>
              <a:gd name="connsiteY95" fmla="*/ 1181493 h 1492578"/>
              <a:gd name="connsiteX96" fmla="*/ 1432874 w 2595513"/>
              <a:gd name="connsiteY96" fmla="*/ 1181493 h 1492578"/>
              <a:gd name="connsiteX97" fmla="*/ 1524000 w 2595513"/>
              <a:gd name="connsiteY97" fmla="*/ 1168924 h 1492578"/>
              <a:gd name="connsiteX98" fmla="*/ 1524000 w 2595513"/>
              <a:gd name="connsiteY98" fmla="*/ 1153213 h 1492578"/>
              <a:gd name="connsiteX99" fmla="*/ 1549138 w 2595513"/>
              <a:gd name="connsiteY99" fmla="*/ 1109221 h 1492578"/>
              <a:gd name="connsiteX100" fmla="*/ 1564849 w 2595513"/>
              <a:gd name="connsiteY100" fmla="*/ 1093510 h 1492578"/>
              <a:gd name="connsiteX101" fmla="*/ 1602556 w 2595513"/>
              <a:gd name="connsiteY101" fmla="*/ 1131217 h 1492578"/>
              <a:gd name="connsiteX102" fmla="*/ 1577418 w 2595513"/>
              <a:gd name="connsiteY102" fmla="*/ 1172066 h 1492578"/>
              <a:gd name="connsiteX103" fmla="*/ 1552280 w 2595513"/>
              <a:gd name="connsiteY103" fmla="*/ 1203489 h 1492578"/>
              <a:gd name="connsiteX104" fmla="*/ 1545996 w 2595513"/>
              <a:gd name="connsiteY104" fmla="*/ 1206631 h 1492578"/>
              <a:gd name="connsiteX105" fmla="*/ 1577418 w 2595513"/>
              <a:gd name="connsiteY105" fmla="*/ 1278904 h 1492578"/>
              <a:gd name="connsiteX106" fmla="*/ 1605699 w 2595513"/>
              <a:gd name="connsiteY106" fmla="*/ 1316611 h 1492578"/>
              <a:gd name="connsiteX107" fmla="*/ 1611983 w 2595513"/>
              <a:gd name="connsiteY107" fmla="*/ 1329180 h 1492578"/>
              <a:gd name="connsiteX108" fmla="*/ 1586845 w 2595513"/>
              <a:gd name="connsiteY108" fmla="*/ 1313468 h 1492578"/>
              <a:gd name="connsiteX109" fmla="*/ 1642836 w 2595513"/>
              <a:gd name="connsiteY109" fmla="*/ 1274328 h 1492578"/>
              <a:gd name="connsiteX0" fmla="*/ 2595513 w 2595513"/>
              <a:gd name="connsiteY0" fmla="*/ 254524 h 1492578"/>
              <a:gd name="connsiteX1" fmla="*/ 2454111 w 2595513"/>
              <a:gd name="connsiteY1" fmla="*/ 216817 h 1492578"/>
              <a:gd name="connsiteX2" fmla="*/ 2425831 w 2595513"/>
              <a:gd name="connsiteY2" fmla="*/ 153972 h 1492578"/>
              <a:gd name="connsiteX3" fmla="*/ 2334705 w 2595513"/>
              <a:gd name="connsiteY3" fmla="*/ 84842 h 1492578"/>
              <a:gd name="connsiteX4" fmla="*/ 2202730 w 2595513"/>
              <a:gd name="connsiteY4" fmla="*/ 69130 h 1492578"/>
              <a:gd name="connsiteX5" fmla="*/ 2127315 w 2595513"/>
              <a:gd name="connsiteY5" fmla="*/ 50277 h 1492578"/>
              <a:gd name="connsiteX6" fmla="*/ 2051901 w 2595513"/>
              <a:gd name="connsiteY6" fmla="*/ 25139 h 1492578"/>
              <a:gd name="connsiteX7" fmla="*/ 1985913 w 2595513"/>
              <a:gd name="connsiteY7" fmla="*/ 0 h 1492578"/>
              <a:gd name="connsiteX8" fmla="*/ 1985913 w 2595513"/>
              <a:gd name="connsiteY8" fmla="*/ 91126 h 1492578"/>
              <a:gd name="connsiteX9" fmla="*/ 1926210 w 2595513"/>
              <a:gd name="connsiteY9" fmla="*/ 160256 h 1492578"/>
              <a:gd name="connsiteX10" fmla="*/ 1875934 w 2595513"/>
              <a:gd name="connsiteY10" fmla="*/ 210532 h 1492578"/>
              <a:gd name="connsiteX11" fmla="*/ 1781666 w 2595513"/>
              <a:gd name="connsiteY11" fmla="*/ 216817 h 1492578"/>
              <a:gd name="connsiteX12" fmla="*/ 1674829 w 2595513"/>
              <a:gd name="connsiteY12" fmla="*/ 270235 h 1492578"/>
              <a:gd name="connsiteX13" fmla="*/ 1633979 w 2595513"/>
              <a:gd name="connsiteY13" fmla="*/ 276520 h 1492578"/>
              <a:gd name="connsiteX14" fmla="*/ 1539711 w 2595513"/>
              <a:gd name="connsiteY14" fmla="*/ 285947 h 1492578"/>
              <a:gd name="connsiteX15" fmla="*/ 1420305 w 2595513"/>
              <a:gd name="connsiteY15" fmla="*/ 273378 h 1492578"/>
              <a:gd name="connsiteX16" fmla="*/ 1388882 w 2595513"/>
              <a:gd name="connsiteY16" fmla="*/ 285947 h 1492578"/>
              <a:gd name="connsiteX17" fmla="*/ 1329179 w 2595513"/>
              <a:gd name="connsiteY17" fmla="*/ 260809 h 1492578"/>
              <a:gd name="connsiteX18" fmla="*/ 1278903 w 2595513"/>
              <a:gd name="connsiteY18" fmla="*/ 229386 h 1492578"/>
              <a:gd name="connsiteX19" fmla="*/ 1244338 w 2595513"/>
              <a:gd name="connsiteY19" fmla="*/ 267093 h 1492578"/>
              <a:gd name="connsiteX20" fmla="*/ 1184635 w 2595513"/>
              <a:gd name="connsiteY20" fmla="*/ 251382 h 1492578"/>
              <a:gd name="connsiteX21" fmla="*/ 1140643 w 2595513"/>
              <a:gd name="connsiteY21" fmla="*/ 210532 h 1492578"/>
              <a:gd name="connsiteX22" fmla="*/ 1046375 w 2595513"/>
              <a:gd name="connsiteY22" fmla="*/ 248240 h 1492578"/>
              <a:gd name="connsiteX23" fmla="*/ 974103 w 2595513"/>
              <a:gd name="connsiteY23" fmla="*/ 270235 h 1492578"/>
              <a:gd name="connsiteX24" fmla="*/ 923827 w 2595513"/>
              <a:gd name="connsiteY24" fmla="*/ 276520 h 1492578"/>
              <a:gd name="connsiteX25" fmla="*/ 848412 w 2595513"/>
              <a:gd name="connsiteY25" fmla="*/ 314227 h 1492578"/>
              <a:gd name="connsiteX26" fmla="*/ 747860 w 2595513"/>
              <a:gd name="connsiteY26" fmla="*/ 380215 h 1492578"/>
              <a:gd name="connsiteX27" fmla="*/ 703868 w 2595513"/>
              <a:gd name="connsiteY27" fmla="*/ 430491 h 1492578"/>
              <a:gd name="connsiteX28" fmla="*/ 659876 w 2595513"/>
              <a:gd name="connsiteY28" fmla="*/ 474483 h 1492578"/>
              <a:gd name="connsiteX29" fmla="*/ 650449 w 2595513"/>
              <a:gd name="connsiteY29" fmla="*/ 499621 h 1492578"/>
              <a:gd name="connsiteX30" fmla="*/ 546754 w 2595513"/>
              <a:gd name="connsiteY30" fmla="*/ 512190 h 1492578"/>
              <a:gd name="connsiteX31" fmla="*/ 430490 w 2595513"/>
              <a:gd name="connsiteY31" fmla="*/ 537328 h 1492578"/>
              <a:gd name="connsiteX32" fmla="*/ 348791 w 2595513"/>
              <a:gd name="connsiteY32" fmla="*/ 549897 h 1492578"/>
              <a:gd name="connsiteX33" fmla="*/ 320511 w 2595513"/>
              <a:gd name="connsiteY33" fmla="*/ 597031 h 1492578"/>
              <a:gd name="connsiteX34" fmla="*/ 392783 w 2595513"/>
              <a:gd name="connsiteY34" fmla="*/ 619027 h 1492578"/>
              <a:gd name="connsiteX35" fmla="*/ 380214 w 2595513"/>
              <a:gd name="connsiteY35" fmla="*/ 675588 h 1492578"/>
              <a:gd name="connsiteX36" fmla="*/ 298515 w 2595513"/>
              <a:gd name="connsiteY36" fmla="*/ 722722 h 1492578"/>
              <a:gd name="connsiteX37" fmla="*/ 229385 w 2595513"/>
              <a:gd name="connsiteY37" fmla="*/ 725864 h 1492578"/>
              <a:gd name="connsiteX38" fmla="*/ 188536 w 2595513"/>
              <a:gd name="connsiteY38" fmla="*/ 766714 h 1492578"/>
              <a:gd name="connsiteX39" fmla="*/ 157113 w 2595513"/>
              <a:gd name="connsiteY39" fmla="*/ 751002 h 1492578"/>
              <a:gd name="connsiteX40" fmla="*/ 109979 w 2595513"/>
              <a:gd name="connsiteY40" fmla="*/ 763572 h 1492578"/>
              <a:gd name="connsiteX41" fmla="*/ 40849 w 2595513"/>
              <a:gd name="connsiteY41" fmla="*/ 804421 h 1492578"/>
              <a:gd name="connsiteX42" fmla="*/ 0 w 2595513"/>
              <a:gd name="connsiteY42" fmla="*/ 823275 h 1492578"/>
              <a:gd name="connsiteX43" fmla="*/ 6284 w 2595513"/>
              <a:gd name="connsiteY43" fmla="*/ 876693 h 1492578"/>
              <a:gd name="connsiteX44" fmla="*/ 9427 w 2595513"/>
              <a:gd name="connsiteY44" fmla="*/ 936396 h 1492578"/>
              <a:gd name="connsiteX45" fmla="*/ 31422 w 2595513"/>
              <a:gd name="connsiteY45" fmla="*/ 955250 h 1492578"/>
              <a:gd name="connsiteX46" fmla="*/ 91126 w 2595513"/>
              <a:gd name="connsiteY46" fmla="*/ 933254 h 1492578"/>
              <a:gd name="connsiteX47" fmla="*/ 131975 w 2595513"/>
              <a:gd name="connsiteY47" fmla="*/ 917543 h 1492578"/>
              <a:gd name="connsiteX48" fmla="*/ 106837 w 2595513"/>
              <a:gd name="connsiteY48" fmla="*/ 970961 h 1492578"/>
              <a:gd name="connsiteX49" fmla="*/ 125690 w 2595513"/>
              <a:gd name="connsiteY49" fmla="*/ 1036949 h 1492578"/>
              <a:gd name="connsiteX50" fmla="*/ 141402 w 2595513"/>
              <a:gd name="connsiteY50" fmla="*/ 1036949 h 1492578"/>
              <a:gd name="connsiteX51" fmla="*/ 122548 w 2595513"/>
              <a:gd name="connsiteY51" fmla="*/ 1080941 h 1492578"/>
              <a:gd name="connsiteX52" fmla="*/ 153971 w 2595513"/>
              <a:gd name="connsiteY52" fmla="*/ 1124932 h 1492578"/>
              <a:gd name="connsiteX53" fmla="*/ 169682 w 2595513"/>
              <a:gd name="connsiteY53" fmla="*/ 1131217 h 1492578"/>
              <a:gd name="connsiteX54" fmla="*/ 175967 w 2595513"/>
              <a:gd name="connsiteY54" fmla="*/ 1178351 h 1492578"/>
              <a:gd name="connsiteX55" fmla="*/ 210532 w 2595513"/>
              <a:gd name="connsiteY55" fmla="*/ 1206631 h 1492578"/>
              <a:gd name="connsiteX56" fmla="*/ 219959 w 2595513"/>
              <a:gd name="connsiteY56" fmla="*/ 1238054 h 1492578"/>
              <a:gd name="connsiteX57" fmla="*/ 216816 w 2595513"/>
              <a:gd name="connsiteY57" fmla="*/ 1266334 h 1492578"/>
              <a:gd name="connsiteX58" fmla="*/ 235670 w 2595513"/>
              <a:gd name="connsiteY58" fmla="*/ 1294615 h 1492578"/>
              <a:gd name="connsiteX59" fmla="*/ 254523 w 2595513"/>
              <a:gd name="connsiteY59" fmla="*/ 1294615 h 1492578"/>
              <a:gd name="connsiteX60" fmla="*/ 273377 w 2595513"/>
              <a:gd name="connsiteY60" fmla="*/ 1322895 h 1492578"/>
              <a:gd name="connsiteX61" fmla="*/ 273377 w 2595513"/>
              <a:gd name="connsiteY61" fmla="*/ 1348033 h 1492578"/>
              <a:gd name="connsiteX62" fmla="*/ 241954 w 2595513"/>
              <a:gd name="connsiteY62" fmla="*/ 1357460 h 1492578"/>
              <a:gd name="connsiteX63" fmla="*/ 248239 w 2595513"/>
              <a:gd name="connsiteY63" fmla="*/ 1385741 h 1492578"/>
              <a:gd name="connsiteX64" fmla="*/ 229385 w 2595513"/>
              <a:gd name="connsiteY64" fmla="*/ 1429732 h 1492578"/>
              <a:gd name="connsiteX65" fmla="*/ 263950 w 2595513"/>
              <a:gd name="connsiteY65" fmla="*/ 1398310 h 1492578"/>
              <a:gd name="connsiteX66" fmla="*/ 314227 w 2595513"/>
              <a:gd name="connsiteY66" fmla="*/ 1379456 h 1492578"/>
              <a:gd name="connsiteX67" fmla="*/ 358218 w 2595513"/>
              <a:gd name="connsiteY67" fmla="*/ 1385741 h 1492578"/>
              <a:gd name="connsiteX68" fmla="*/ 380214 w 2595513"/>
              <a:gd name="connsiteY68" fmla="*/ 1357460 h 1492578"/>
              <a:gd name="connsiteX69" fmla="*/ 392783 w 2595513"/>
              <a:gd name="connsiteY69" fmla="*/ 1407737 h 1492578"/>
              <a:gd name="connsiteX70" fmla="*/ 433633 w 2595513"/>
              <a:gd name="connsiteY70" fmla="*/ 1388883 h 1492578"/>
              <a:gd name="connsiteX71" fmla="*/ 471340 w 2595513"/>
              <a:gd name="connsiteY71" fmla="*/ 1385741 h 1492578"/>
              <a:gd name="connsiteX72" fmla="*/ 496478 w 2595513"/>
              <a:gd name="connsiteY72" fmla="*/ 1388883 h 1492578"/>
              <a:gd name="connsiteX73" fmla="*/ 531043 w 2595513"/>
              <a:gd name="connsiteY73" fmla="*/ 1382598 h 1492578"/>
              <a:gd name="connsiteX74" fmla="*/ 581319 w 2595513"/>
              <a:gd name="connsiteY74" fmla="*/ 1451728 h 1492578"/>
              <a:gd name="connsiteX75" fmla="*/ 631596 w 2595513"/>
              <a:gd name="connsiteY75" fmla="*/ 1473724 h 1492578"/>
              <a:gd name="connsiteX76" fmla="*/ 666161 w 2595513"/>
              <a:gd name="connsiteY76" fmla="*/ 1492578 h 1492578"/>
              <a:gd name="connsiteX77" fmla="*/ 760429 w 2595513"/>
              <a:gd name="connsiteY77" fmla="*/ 1432875 h 1492578"/>
              <a:gd name="connsiteX78" fmla="*/ 788709 w 2595513"/>
              <a:gd name="connsiteY78" fmla="*/ 1442301 h 1492578"/>
              <a:gd name="connsiteX79" fmla="*/ 823274 w 2595513"/>
              <a:gd name="connsiteY79" fmla="*/ 1420306 h 1492578"/>
              <a:gd name="connsiteX80" fmla="*/ 804420 w 2595513"/>
              <a:gd name="connsiteY80" fmla="*/ 1385741 h 1492578"/>
              <a:gd name="connsiteX81" fmla="*/ 794994 w 2595513"/>
              <a:gd name="connsiteY81" fmla="*/ 1366887 h 1492578"/>
              <a:gd name="connsiteX82" fmla="*/ 779282 w 2595513"/>
              <a:gd name="connsiteY82" fmla="*/ 1282046 h 1492578"/>
              <a:gd name="connsiteX83" fmla="*/ 832701 w 2595513"/>
              <a:gd name="connsiteY83" fmla="*/ 1260050 h 1492578"/>
              <a:gd name="connsiteX84" fmla="*/ 939538 w 2595513"/>
              <a:gd name="connsiteY84" fmla="*/ 1288330 h 1492578"/>
              <a:gd name="connsiteX85" fmla="*/ 1005526 w 2595513"/>
              <a:gd name="connsiteY85" fmla="*/ 1329180 h 1492578"/>
              <a:gd name="connsiteX86" fmla="*/ 1052660 w 2595513"/>
              <a:gd name="connsiteY86" fmla="*/ 1354318 h 1492578"/>
              <a:gd name="connsiteX87" fmla="*/ 1087224 w 2595513"/>
              <a:gd name="connsiteY87" fmla="*/ 1360602 h 1492578"/>
              <a:gd name="connsiteX88" fmla="*/ 1087224 w 2595513"/>
              <a:gd name="connsiteY88" fmla="*/ 1410879 h 1492578"/>
              <a:gd name="connsiteX89" fmla="*/ 1128074 w 2595513"/>
              <a:gd name="connsiteY89" fmla="*/ 1423448 h 1492578"/>
              <a:gd name="connsiteX90" fmla="*/ 1187777 w 2595513"/>
              <a:gd name="connsiteY90" fmla="*/ 1373172 h 1492578"/>
              <a:gd name="connsiteX91" fmla="*/ 1238053 w 2595513"/>
              <a:gd name="connsiteY91" fmla="*/ 1326038 h 1492578"/>
              <a:gd name="connsiteX92" fmla="*/ 1260049 w 2595513"/>
              <a:gd name="connsiteY92" fmla="*/ 1304042 h 1492578"/>
              <a:gd name="connsiteX93" fmla="*/ 1294614 w 2595513"/>
              <a:gd name="connsiteY93" fmla="*/ 1297757 h 1492578"/>
              <a:gd name="connsiteX94" fmla="*/ 1310326 w 2595513"/>
              <a:gd name="connsiteY94" fmla="*/ 1247481 h 1492578"/>
              <a:gd name="connsiteX95" fmla="*/ 1366886 w 2595513"/>
              <a:gd name="connsiteY95" fmla="*/ 1181493 h 1492578"/>
              <a:gd name="connsiteX96" fmla="*/ 1432874 w 2595513"/>
              <a:gd name="connsiteY96" fmla="*/ 1181493 h 1492578"/>
              <a:gd name="connsiteX97" fmla="*/ 1524000 w 2595513"/>
              <a:gd name="connsiteY97" fmla="*/ 1168924 h 1492578"/>
              <a:gd name="connsiteX98" fmla="*/ 1524000 w 2595513"/>
              <a:gd name="connsiteY98" fmla="*/ 1153213 h 1492578"/>
              <a:gd name="connsiteX99" fmla="*/ 1549138 w 2595513"/>
              <a:gd name="connsiteY99" fmla="*/ 1109221 h 1492578"/>
              <a:gd name="connsiteX100" fmla="*/ 1564849 w 2595513"/>
              <a:gd name="connsiteY100" fmla="*/ 1093510 h 1492578"/>
              <a:gd name="connsiteX101" fmla="*/ 1602556 w 2595513"/>
              <a:gd name="connsiteY101" fmla="*/ 1131217 h 1492578"/>
              <a:gd name="connsiteX102" fmla="*/ 1577418 w 2595513"/>
              <a:gd name="connsiteY102" fmla="*/ 1172066 h 1492578"/>
              <a:gd name="connsiteX103" fmla="*/ 1552280 w 2595513"/>
              <a:gd name="connsiteY103" fmla="*/ 1203489 h 1492578"/>
              <a:gd name="connsiteX104" fmla="*/ 1545996 w 2595513"/>
              <a:gd name="connsiteY104" fmla="*/ 1206631 h 1492578"/>
              <a:gd name="connsiteX105" fmla="*/ 1577418 w 2595513"/>
              <a:gd name="connsiteY105" fmla="*/ 1278904 h 1492578"/>
              <a:gd name="connsiteX106" fmla="*/ 1605699 w 2595513"/>
              <a:gd name="connsiteY106" fmla="*/ 1316611 h 1492578"/>
              <a:gd name="connsiteX107" fmla="*/ 1586845 w 2595513"/>
              <a:gd name="connsiteY107" fmla="*/ 1313468 h 1492578"/>
              <a:gd name="connsiteX108" fmla="*/ 1642836 w 2595513"/>
              <a:gd name="connsiteY108" fmla="*/ 1274328 h 1492578"/>
              <a:gd name="connsiteX0" fmla="*/ 2595513 w 2595513"/>
              <a:gd name="connsiteY0" fmla="*/ 254524 h 1492578"/>
              <a:gd name="connsiteX1" fmla="*/ 2454111 w 2595513"/>
              <a:gd name="connsiteY1" fmla="*/ 216817 h 1492578"/>
              <a:gd name="connsiteX2" fmla="*/ 2425831 w 2595513"/>
              <a:gd name="connsiteY2" fmla="*/ 153972 h 1492578"/>
              <a:gd name="connsiteX3" fmla="*/ 2334705 w 2595513"/>
              <a:gd name="connsiteY3" fmla="*/ 84842 h 1492578"/>
              <a:gd name="connsiteX4" fmla="*/ 2202730 w 2595513"/>
              <a:gd name="connsiteY4" fmla="*/ 69130 h 1492578"/>
              <a:gd name="connsiteX5" fmla="*/ 2127315 w 2595513"/>
              <a:gd name="connsiteY5" fmla="*/ 50277 h 1492578"/>
              <a:gd name="connsiteX6" fmla="*/ 2051901 w 2595513"/>
              <a:gd name="connsiteY6" fmla="*/ 25139 h 1492578"/>
              <a:gd name="connsiteX7" fmla="*/ 1985913 w 2595513"/>
              <a:gd name="connsiteY7" fmla="*/ 0 h 1492578"/>
              <a:gd name="connsiteX8" fmla="*/ 1985913 w 2595513"/>
              <a:gd name="connsiteY8" fmla="*/ 91126 h 1492578"/>
              <a:gd name="connsiteX9" fmla="*/ 1926210 w 2595513"/>
              <a:gd name="connsiteY9" fmla="*/ 160256 h 1492578"/>
              <a:gd name="connsiteX10" fmla="*/ 1875934 w 2595513"/>
              <a:gd name="connsiteY10" fmla="*/ 210532 h 1492578"/>
              <a:gd name="connsiteX11" fmla="*/ 1781666 w 2595513"/>
              <a:gd name="connsiteY11" fmla="*/ 216817 h 1492578"/>
              <a:gd name="connsiteX12" fmla="*/ 1674829 w 2595513"/>
              <a:gd name="connsiteY12" fmla="*/ 270235 h 1492578"/>
              <a:gd name="connsiteX13" fmla="*/ 1633979 w 2595513"/>
              <a:gd name="connsiteY13" fmla="*/ 276520 h 1492578"/>
              <a:gd name="connsiteX14" fmla="*/ 1539711 w 2595513"/>
              <a:gd name="connsiteY14" fmla="*/ 285947 h 1492578"/>
              <a:gd name="connsiteX15" fmla="*/ 1420305 w 2595513"/>
              <a:gd name="connsiteY15" fmla="*/ 273378 h 1492578"/>
              <a:gd name="connsiteX16" fmla="*/ 1388882 w 2595513"/>
              <a:gd name="connsiteY16" fmla="*/ 285947 h 1492578"/>
              <a:gd name="connsiteX17" fmla="*/ 1329179 w 2595513"/>
              <a:gd name="connsiteY17" fmla="*/ 260809 h 1492578"/>
              <a:gd name="connsiteX18" fmla="*/ 1278903 w 2595513"/>
              <a:gd name="connsiteY18" fmla="*/ 229386 h 1492578"/>
              <a:gd name="connsiteX19" fmla="*/ 1244338 w 2595513"/>
              <a:gd name="connsiteY19" fmla="*/ 267093 h 1492578"/>
              <a:gd name="connsiteX20" fmla="*/ 1184635 w 2595513"/>
              <a:gd name="connsiteY20" fmla="*/ 251382 h 1492578"/>
              <a:gd name="connsiteX21" fmla="*/ 1140643 w 2595513"/>
              <a:gd name="connsiteY21" fmla="*/ 210532 h 1492578"/>
              <a:gd name="connsiteX22" fmla="*/ 1046375 w 2595513"/>
              <a:gd name="connsiteY22" fmla="*/ 248240 h 1492578"/>
              <a:gd name="connsiteX23" fmla="*/ 974103 w 2595513"/>
              <a:gd name="connsiteY23" fmla="*/ 270235 h 1492578"/>
              <a:gd name="connsiteX24" fmla="*/ 923827 w 2595513"/>
              <a:gd name="connsiteY24" fmla="*/ 276520 h 1492578"/>
              <a:gd name="connsiteX25" fmla="*/ 848412 w 2595513"/>
              <a:gd name="connsiteY25" fmla="*/ 314227 h 1492578"/>
              <a:gd name="connsiteX26" fmla="*/ 747860 w 2595513"/>
              <a:gd name="connsiteY26" fmla="*/ 380215 h 1492578"/>
              <a:gd name="connsiteX27" fmla="*/ 703868 w 2595513"/>
              <a:gd name="connsiteY27" fmla="*/ 430491 h 1492578"/>
              <a:gd name="connsiteX28" fmla="*/ 659876 w 2595513"/>
              <a:gd name="connsiteY28" fmla="*/ 474483 h 1492578"/>
              <a:gd name="connsiteX29" fmla="*/ 650449 w 2595513"/>
              <a:gd name="connsiteY29" fmla="*/ 499621 h 1492578"/>
              <a:gd name="connsiteX30" fmla="*/ 546754 w 2595513"/>
              <a:gd name="connsiteY30" fmla="*/ 512190 h 1492578"/>
              <a:gd name="connsiteX31" fmla="*/ 430490 w 2595513"/>
              <a:gd name="connsiteY31" fmla="*/ 537328 h 1492578"/>
              <a:gd name="connsiteX32" fmla="*/ 348791 w 2595513"/>
              <a:gd name="connsiteY32" fmla="*/ 549897 h 1492578"/>
              <a:gd name="connsiteX33" fmla="*/ 320511 w 2595513"/>
              <a:gd name="connsiteY33" fmla="*/ 597031 h 1492578"/>
              <a:gd name="connsiteX34" fmla="*/ 392783 w 2595513"/>
              <a:gd name="connsiteY34" fmla="*/ 619027 h 1492578"/>
              <a:gd name="connsiteX35" fmla="*/ 380214 w 2595513"/>
              <a:gd name="connsiteY35" fmla="*/ 675588 h 1492578"/>
              <a:gd name="connsiteX36" fmla="*/ 298515 w 2595513"/>
              <a:gd name="connsiteY36" fmla="*/ 722722 h 1492578"/>
              <a:gd name="connsiteX37" fmla="*/ 229385 w 2595513"/>
              <a:gd name="connsiteY37" fmla="*/ 725864 h 1492578"/>
              <a:gd name="connsiteX38" fmla="*/ 188536 w 2595513"/>
              <a:gd name="connsiteY38" fmla="*/ 766714 h 1492578"/>
              <a:gd name="connsiteX39" fmla="*/ 157113 w 2595513"/>
              <a:gd name="connsiteY39" fmla="*/ 751002 h 1492578"/>
              <a:gd name="connsiteX40" fmla="*/ 109979 w 2595513"/>
              <a:gd name="connsiteY40" fmla="*/ 763572 h 1492578"/>
              <a:gd name="connsiteX41" fmla="*/ 40849 w 2595513"/>
              <a:gd name="connsiteY41" fmla="*/ 804421 h 1492578"/>
              <a:gd name="connsiteX42" fmla="*/ 0 w 2595513"/>
              <a:gd name="connsiteY42" fmla="*/ 823275 h 1492578"/>
              <a:gd name="connsiteX43" fmla="*/ 6284 w 2595513"/>
              <a:gd name="connsiteY43" fmla="*/ 876693 h 1492578"/>
              <a:gd name="connsiteX44" fmla="*/ 9427 w 2595513"/>
              <a:gd name="connsiteY44" fmla="*/ 936396 h 1492578"/>
              <a:gd name="connsiteX45" fmla="*/ 31422 w 2595513"/>
              <a:gd name="connsiteY45" fmla="*/ 955250 h 1492578"/>
              <a:gd name="connsiteX46" fmla="*/ 91126 w 2595513"/>
              <a:gd name="connsiteY46" fmla="*/ 933254 h 1492578"/>
              <a:gd name="connsiteX47" fmla="*/ 131975 w 2595513"/>
              <a:gd name="connsiteY47" fmla="*/ 917543 h 1492578"/>
              <a:gd name="connsiteX48" fmla="*/ 106837 w 2595513"/>
              <a:gd name="connsiteY48" fmla="*/ 970961 h 1492578"/>
              <a:gd name="connsiteX49" fmla="*/ 125690 w 2595513"/>
              <a:gd name="connsiteY49" fmla="*/ 1036949 h 1492578"/>
              <a:gd name="connsiteX50" fmla="*/ 141402 w 2595513"/>
              <a:gd name="connsiteY50" fmla="*/ 1036949 h 1492578"/>
              <a:gd name="connsiteX51" fmla="*/ 122548 w 2595513"/>
              <a:gd name="connsiteY51" fmla="*/ 1080941 h 1492578"/>
              <a:gd name="connsiteX52" fmla="*/ 153971 w 2595513"/>
              <a:gd name="connsiteY52" fmla="*/ 1124932 h 1492578"/>
              <a:gd name="connsiteX53" fmla="*/ 169682 w 2595513"/>
              <a:gd name="connsiteY53" fmla="*/ 1131217 h 1492578"/>
              <a:gd name="connsiteX54" fmla="*/ 175967 w 2595513"/>
              <a:gd name="connsiteY54" fmla="*/ 1178351 h 1492578"/>
              <a:gd name="connsiteX55" fmla="*/ 210532 w 2595513"/>
              <a:gd name="connsiteY55" fmla="*/ 1206631 h 1492578"/>
              <a:gd name="connsiteX56" fmla="*/ 219959 w 2595513"/>
              <a:gd name="connsiteY56" fmla="*/ 1238054 h 1492578"/>
              <a:gd name="connsiteX57" fmla="*/ 216816 w 2595513"/>
              <a:gd name="connsiteY57" fmla="*/ 1266334 h 1492578"/>
              <a:gd name="connsiteX58" fmla="*/ 235670 w 2595513"/>
              <a:gd name="connsiteY58" fmla="*/ 1294615 h 1492578"/>
              <a:gd name="connsiteX59" fmla="*/ 254523 w 2595513"/>
              <a:gd name="connsiteY59" fmla="*/ 1294615 h 1492578"/>
              <a:gd name="connsiteX60" fmla="*/ 273377 w 2595513"/>
              <a:gd name="connsiteY60" fmla="*/ 1322895 h 1492578"/>
              <a:gd name="connsiteX61" fmla="*/ 273377 w 2595513"/>
              <a:gd name="connsiteY61" fmla="*/ 1348033 h 1492578"/>
              <a:gd name="connsiteX62" fmla="*/ 241954 w 2595513"/>
              <a:gd name="connsiteY62" fmla="*/ 1357460 h 1492578"/>
              <a:gd name="connsiteX63" fmla="*/ 248239 w 2595513"/>
              <a:gd name="connsiteY63" fmla="*/ 1385741 h 1492578"/>
              <a:gd name="connsiteX64" fmla="*/ 229385 w 2595513"/>
              <a:gd name="connsiteY64" fmla="*/ 1429732 h 1492578"/>
              <a:gd name="connsiteX65" fmla="*/ 263950 w 2595513"/>
              <a:gd name="connsiteY65" fmla="*/ 1398310 h 1492578"/>
              <a:gd name="connsiteX66" fmla="*/ 314227 w 2595513"/>
              <a:gd name="connsiteY66" fmla="*/ 1379456 h 1492578"/>
              <a:gd name="connsiteX67" fmla="*/ 358218 w 2595513"/>
              <a:gd name="connsiteY67" fmla="*/ 1385741 h 1492578"/>
              <a:gd name="connsiteX68" fmla="*/ 380214 w 2595513"/>
              <a:gd name="connsiteY68" fmla="*/ 1357460 h 1492578"/>
              <a:gd name="connsiteX69" fmla="*/ 392783 w 2595513"/>
              <a:gd name="connsiteY69" fmla="*/ 1407737 h 1492578"/>
              <a:gd name="connsiteX70" fmla="*/ 433633 w 2595513"/>
              <a:gd name="connsiteY70" fmla="*/ 1388883 h 1492578"/>
              <a:gd name="connsiteX71" fmla="*/ 471340 w 2595513"/>
              <a:gd name="connsiteY71" fmla="*/ 1385741 h 1492578"/>
              <a:gd name="connsiteX72" fmla="*/ 496478 w 2595513"/>
              <a:gd name="connsiteY72" fmla="*/ 1388883 h 1492578"/>
              <a:gd name="connsiteX73" fmla="*/ 531043 w 2595513"/>
              <a:gd name="connsiteY73" fmla="*/ 1382598 h 1492578"/>
              <a:gd name="connsiteX74" fmla="*/ 581319 w 2595513"/>
              <a:gd name="connsiteY74" fmla="*/ 1451728 h 1492578"/>
              <a:gd name="connsiteX75" fmla="*/ 631596 w 2595513"/>
              <a:gd name="connsiteY75" fmla="*/ 1473724 h 1492578"/>
              <a:gd name="connsiteX76" fmla="*/ 666161 w 2595513"/>
              <a:gd name="connsiteY76" fmla="*/ 1492578 h 1492578"/>
              <a:gd name="connsiteX77" fmla="*/ 760429 w 2595513"/>
              <a:gd name="connsiteY77" fmla="*/ 1432875 h 1492578"/>
              <a:gd name="connsiteX78" fmla="*/ 788709 w 2595513"/>
              <a:gd name="connsiteY78" fmla="*/ 1442301 h 1492578"/>
              <a:gd name="connsiteX79" fmla="*/ 823274 w 2595513"/>
              <a:gd name="connsiteY79" fmla="*/ 1420306 h 1492578"/>
              <a:gd name="connsiteX80" fmla="*/ 804420 w 2595513"/>
              <a:gd name="connsiteY80" fmla="*/ 1385741 h 1492578"/>
              <a:gd name="connsiteX81" fmla="*/ 794994 w 2595513"/>
              <a:gd name="connsiteY81" fmla="*/ 1366887 h 1492578"/>
              <a:gd name="connsiteX82" fmla="*/ 779282 w 2595513"/>
              <a:gd name="connsiteY82" fmla="*/ 1282046 h 1492578"/>
              <a:gd name="connsiteX83" fmla="*/ 832701 w 2595513"/>
              <a:gd name="connsiteY83" fmla="*/ 1260050 h 1492578"/>
              <a:gd name="connsiteX84" fmla="*/ 939538 w 2595513"/>
              <a:gd name="connsiteY84" fmla="*/ 1288330 h 1492578"/>
              <a:gd name="connsiteX85" fmla="*/ 1005526 w 2595513"/>
              <a:gd name="connsiteY85" fmla="*/ 1329180 h 1492578"/>
              <a:gd name="connsiteX86" fmla="*/ 1052660 w 2595513"/>
              <a:gd name="connsiteY86" fmla="*/ 1354318 h 1492578"/>
              <a:gd name="connsiteX87" fmla="*/ 1087224 w 2595513"/>
              <a:gd name="connsiteY87" fmla="*/ 1360602 h 1492578"/>
              <a:gd name="connsiteX88" fmla="*/ 1087224 w 2595513"/>
              <a:gd name="connsiteY88" fmla="*/ 1410879 h 1492578"/>
              <a:gd name="connsiteX89" fmla="*/ 1128074 w 2595513"/>
              <a:gd name="connsiteY89" fmla="*/ 1423448 h 1492578"/>
              <a:gd name="connsiteX90" fmla="*/ 1187777 w 2595513"/>
              <a:gd name="connsiteY90" fmla="*/ 1373172 h 1492578"/>
              <a:gd name="connsiteX91" fmla="*/ 1238053 w 2595513"/>
              <a:gd name="connsiteY91" fmla="*/ 1326038 h 1492578"/>
              <a:gd name="connsiteX92" fmla="*/ 1260049 w 2595513"/>
              <a:gd name="connsiteY92" fmla="*/ 1304042 h 1492578"/>
              <a:gd name="connsiteX93" fmla="*/ 1294614 w 2595513"/>
              <a:gd name="connsiteY93" fmla="*/ 1297757 h 1492578"/>
              <a:gd name="connsiteX94" fmla="*/ 1310326 w 2595513"/>
              <a:gd name="connsiteY94" fmla="*/ 1247481 h 1492578"/>
              <a:gd name="connsiteX95" fmla="*/ 1366886 w 2595513"/>
              <a:gd name="connsiteY95" fmla="*/ 1181493 h 1492578"/>
              <a:gd name="connsiteX96" fmla="*/ 1432874 w 2595513"/>
              <a:gd name="connsiteY96" fmla="*/ 1181493 h 1492578"/>
              <a:gd name="connsiteX97" fmla="*/ 1524000 w 2595513"/>
              <a:gd name="connsiteY97" fmla="*/ 1168924 h 1492578"/>
              <a:gd name="connsiteX98" fmla="*/ 1524000 w 2595513"/>
              <a:gd name="connsiteY98" fmla="*/ 1153213 h 1492578"/>
              <a:gd name="connsiteX99" fmla="*/ 1549138 w 2595513"/>
              <a:gd name="connsiteY99" fmla="*/ 1109221 h 1492578"/>
              <a:gd name="connsiteX100" fmla="*/ 1564849 w 2595513"/>
              <a:gd name="connsiteY100" fmla="*/ 1093510 h 1492578"/>
              <a:gd name="connsiteX101" fmla="*/ 1602556 w 2595513"/>
              <a:gd name="connsiteY101" fmla="*/ 1131217 h 1492578"/>
              <a:gd name="connsiteX102" fmla="*/ 1577418 w 2595513"/>
              <a:gd name="connsiteY102" fmla="*/ 1172066 h 1492578"/>
              <a:gd name="connsiteX103" fmla="*/ 1552280 w 2595513"/>
              <a:gd name="connsiteY103" fmla="*/ 1203489 h 1492578"/>
              <a:gd name="connsiteX104" fmla="*/ 1545996 w 2595513"/>
              <a:gd name="connsiteY104" fmla="*/ 1206631 h 1492578"/>
              <a:gd name="connsiteX105" fmla="*/ 1577418 w 2595513"/>
              <a:gd name="connsiteY105" fmla="*/ 1278904 h 1492578"/>
              <a:gd name="connsiteX106" fmla="*/ 1586845 w 2595513"/>
              <a:gd name="connsiteY106" fmla="*/ 1313468 h 1492578"/>
              <a:gd name="connsiteX107" fmla="*/ 1642836 w 2595513"/>
              <a:gd name="connsiteY107" fmla="*/ 1274328 h 149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595513" h="1492578">
                <a:moveTo>
                  <a:pt x="2595513" y="254524"/>
                </a:moveTo>
                <a:lnTo>
                  <a:pt x="2454111" y="216817"/>
                </a:lnTo>
                <a:lnTo>
                  <a:pt x="2425831" y="153972"/>
                </a:lnTo>
                <a:lnTo>
                  <a:pt x="2334705" y="84842"/>
                </a:lnTo>
                <a:lnTo>
                  <a:pt x="2202730" y="69130"/>
                </a:lnTo>
                <a:lnTo>
                  <a:pt x="2127315" y="50277"/>
                </a:lnTo>
                <a:lnTo>
                  <a:pt x="2051901" y="25139"/>
                </a:lnTo>
                <a:lnTo>
                  <a:pt x="1985913" y="0"/>
                </a:lnTo>
                <a:lnTo>
                  <a:pt x="1985913" y="91126"/>
                </a:lnTo>
                <a:lnTo>
                  <a:pt x="1926210" y="160256"/>
                </a:lnTo>
                <a:lnTo>
                  <a:pt x="1875934" y="210532"/>
                </a:lnTo>
                <a:lnTo>
                  <a:pt x="1781666" y="216817"/>
                </a:lnTo>
                <a:lnTo>
                  <a:pt x="1674829" y="270235"/>
                </a:lnTo>
                <a:lnTo>
                  <a:pt x="1633979" y="276520"/>
                </a:lnTo>
                <a:lnTo>
                  <a:pt x="1539711" y="285947"/>
                </a:lnTo>
                <a:lnTo>
                  <a:pt x="1420305" y="273378"/>
                </a:lnTo>
                <a:lnTo>
                  <a:pt x="1388882" y="285947"/>
                </a:lnTo>
                <a:lnTo>
                  <a:pt x="1329179" y="260809"/>
                </a:lnTo>
                <a:lnTo>
                  <a:pt x="1278903" y="229386"/>
                </a:lnTo>
                <a:lnTo>
                  <a:pt x="1244338" y="267093"/>
                </a:lnTo>
                <a:lnTo>
                  <a:pt x="1184635" y="251382"/>
                </a:lnTo>
                <a:lnTo>
                  <a:pt x="1140643" y="210532"/>
                </a:lnTo>
                <a:lnTo>
                  <a:pt x="1046375" y="248240"/>
                </a:lnTo>
                <a:lnTo>
                  <a:pt x="974103" y="270235"/>
                </a:lnTo>
                <a:lnTo>
                  <a:pt x="923827" y="276520"/>
                </a:lnTo>
                <a:lnTo>
                  <a:pt x="848412" y="314227"/>
                </a:lnTo>
                <a:lnTo>
                  <a:pt x="747860" y="380215"/>
                </a:lnTo>
                <a:lnTo>
                  <a:pt x="703868" y="430491"/>
                </a:lnTo>
                <a:lnTo>
                  <a:pt x="659876" y="474483"/>
                </a:lnTo>
                <a:lnTo>
                  <a:pt x="650449" y="499621"/>
                </a:lnTo>
                <a:lnTo>
                  <a:pt x="546754" y="512190"/>
                </a:lnTo>
                <a:lnTo>
                  <a:pt x="430490" y="537328"/>
                </a:lnTo>
                <a:lnTo>
                  <a:pt x="348791" y="549897"/>
                </a:lnTo>
                <a:lnTo>
                  <a:pt x="320511" y="597031"/>
                </a:lnTo>
                <a:lnTo>
                  <a:pt x="392783" y="619027"/>
                </a:lnTo>
                <a:lnTo>
                  <a:pt x="380214" y="675588"/>
                </a:lnTo>
                <a:lnTo>
                  <a:pt x="298515" y="722722"/>
                </a:lnTo>
                <a:lnTo>
                  <a:pt x="229385" y="725864"/>
                </a:lnTo>
                <a:lnTo>
                  <a:pt x="188536" y="766714"/>
                </a:lnTo>
                <a:lnTo>
                  <a:pt x="157113" y="751002"/>
                </a:lnTo>
                <a:lnTo>
                  <a:pt x="109979" y="763572"/>
                </a:lnTo>
                <a:lnTo>
                  <a:pt x="40849" y="804421"/>
                </a:lnTo>
                <a:lnTo>
                  <a:pt x="0" y="823275"/>
                </a:lnTo>
                <a:lnTo>
                  <a:pt x="6284" y="876693"/>
                </a:lnTo>
                <a:lnTo>
                  <a:pt x="9427" y="936396"/>
                </a:lnTo>
                <a:lnTo>
                  <a:pt x="31422" y="955250"/>
                </a:lnTo>
                <a:lnTo>
                  <a:pt x="91126" y="933254"/>
                </a:lnTo>
                <a:lnTo>
                  <a:pt x="131975" y="917543"/>
                </a:lnTo>
                <a:lnTo>
                  <a:pt x="106837" y="970961"/>
                </a:lnTo>
                <a:lnTo>
                  <a:pt x="125690" y="1036949"/>
                </a:lnTo>
                <a:lnTo>
                  <a:pt x="141402" y="1036949"/>
                </a:lnTo>
                <a:lnTo>
                  <a:pt x="122548" y="1080941"/>
                </a:lnTo>
                <a:lnTo>
                  <a:pt x="153971" y="1124932"/>
                </a:lnTo>
                <a:lnTo>
                  <a:pt x="169682" y="1131217"/>
                </a:lnTo>
                <a:lnTo>
                  <a:pt x="175967" y="1178351"/>
                </a:lnTo>
                <a:lnTo>
                  <a:pt x="210532" y="1206631"/>
                </a:lnTo>
                <a:lnTo>
                  <a:pt x="219959" y="1238054"/>
                </a:lnTo>
                <a:lnTo>
                  <a:pt x="216816" y="1266334"/>
                </a:lnTo>
                <a:lnTo>
                  <a:pt x="235670" y="1294615"/>
                </a:lnTo>
                <a:lnTo>
                  <a:pt x="254523" y="1294615"/>
                </a:lnTo>
                <a:lnTo>
                  <a:pt x="273377" y="1322895"/>
                </a:lnTo>
                <a:lnTo>
                  <a:pt x="273377" y="1348033"/>
                </a:lnTo>
                <a:lnTo>
                  <a:pt x="241954" y="1357460"/>
                </a:lnTo>
                <a:lnTo>
                  <a:pt x="248239" y="1385741"/>
                </a:lnTo>
                <a:lnTo>
                  <a:pt x="229385" y="1429732"/>
                </a:lnTo>
                <a:lnTo>
                  <a:pt x="263950" y="1398310"/>
                </a:lnTo>
                <a:lnTo>
                  <a:pt x="314227" y="1379456"/>
                </a:lnTo>
                <a:lnTo>
                  <a:pt x="358218" y="1385741"/>
                </a:lnTo>
                <a:lnTo>
                  <a:pt x="380214" y="1357460"/>
                </a:lnTo>
                <a:lnTo>
                  <a:pt x="392783" y="1407737"/>
                </a:lnTo>
                <a:lnTo>
                  <a:pt x="433633" y="1388883"/>
                </a:lnTo>
                <a:lnTo>
                  <a:pt x="471340" y="1385741"/>
                </a:lnTo>
                <a:lnTo>
                  <a:pt x="496478" y="1388883"/>
                </a:lnTo>
                <a:lnTo>
                  <a:pt x="531043" y="1382598"/>
                </a:lnTo>
                <a:lnTo>
                  <a:pt x="581319" y="1451728"/>
                </a:lnTo>
                <a:lnTo>
                  <a:pt x="631596" y="1473724"/>
                </a:lnTo>
                <a:lnTo>
                  <a:pt x="666161" y="1492578"/>
                </a:lnTo>
                <a:lnTo>
                  <a:pt x="760429" y="1432875"/>
                </a:lnTo>
                <a:lnTo>
                  <a:pt x="788709" y="1442301"/>
                </a:lnTo>
                <a:lnTo>
                  <a:pt x="823274" y="1420306"/>
                </a:lnTo>
                <a:lnTo>
                  <a:pt x="804420" y="1385741"/>
                </a:lnTo>
                <a:lnTo>
                  <a:pt x="794994" y="1366887"/>
                </a:lnTo>
                <a:lnTo>
                  <a:pt x="779282" y="1282046"/>
                </a:lnTo>
                <a:lnTo>
                  <a:pt x="832701" y="1260050"/>
                </a:lnTo>
                <a:lnTo>
                  <a:pt x="939538" y="1288330"/>
                </a:lnTo>
                <a:lnTo>
                  <a:pt x="1005526" y="1329180"/>
                </a:lnTo>
                <a:lnTo>
                  <a:pt x="1052660" y="1354318"/>
                </a:lnTo>
                <a:lnTo>
                  <a:pt x="1087224" y="1360602"/>
                </a:lnTo>
                <a:lnTo>
                  <a:pt x="1087224" y="1410879"/>
                </a:lnTo>
                <a:lnTo>
                  <a:pt x="1128074" y="1423448"/>
                </a:lnTo>
                <a:lnTo>
                  <a:pt x="1187777" y="1373172"/>
                </a:lnTo>
                <a:lnTo>
                  <a:pt x="1238053" y="1326038"/>
                </a:lnTo>
                <a:lnTo>
                  <a:pt x="1260049" y="1304042"/>
                </a:lnTo>
                <a:lnTo>
                  <a:pt x="1294614" y="1297757"/>
                </a:lnTo>
                <a:lnTo>
                  <a:pt x="1310326" y="1247481"/>
                </a:lnTo>
                <a:lnTo>
                  <a:pt x="1366886" y="1181493"/>
                </a:lnTo>
                <a:lnTo>
                  <a:pt x="1432874" y="1181493"/>
                </a:lnTo>
                <a:lnTo>
                  <a:pt x="1524000" y="1168924"/>
                </a:lnTo>
                <a:lnTo>
                  <a:pt x="1524000" y="1153213"/>
                </a:lnTo>
                <a:lnTo>
                  <a:pt x="1549138" y="1109221"/>
                </a:lnTo>
                <a:lnTo>
                  <a:pt x="1564849" y="1093510"/>
                </a:lnTo>
                <a:lnTo>
                  <a:pt x="1602556" y="1131217"/>
                </a:lnTo>
                <a:lnTo>
                  <a:pt x="1577418" y="1172066"/>
                </a:lnTo>
                <a:lnTo>
                  <a:pt x="1552280" y="1203489"/>
                </a:lnTo>
                <a:lnTo>
                  <a:pt x="1545996" y="1206631"/>
                </a:lnTo>
                <a:lnTo>
                  <a:pt x="1577418" y="1278904"/>
                </a:lnTo>
                <a:cubicBezTo>
                  <a:pt x="1584226" y="1296710"/>
                  <a:pt x="1575942" y="1314231"/>
                  <a:pt x="1586845" y="1313468"/>
                </a:cubicBezTo>
                <a:lnTo>
                  <a:pt x="1642836" y="1274328"/>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14" name="Freeform 13">
            <a:extLst>
              <a:ext uri="{FF2B5EF4-FFF2-40B4-BE49-F238E27FC236}">
                <a16:creationId xmlns:a16="http://schemas.microsoft.com/office/drawing/2014/main" id="{FB8BECCA-22D8-4397-AA8E-93078B059146}"/>
              </a:ext>
            </a:extLst>
          </p:cNvPr>
          <p:cNvSpPr/>
          <p:nvPr/>
        </p:nvSpPr>
        <p:spPr>
          <a:xfrm rot="21405427">
            <a:off x="1304999" y="4734060"/>
            <a:ext cx="1491321" cy="1272966"/>
          </a:xfrm>
          <a:custGeom>
            <a:avLst/>
            <a:gdLst>
              <a:gd name="connsiteX0" fmla="*/ 1387212 w 1587934"/>
              <a:gd name="connsiteY0" fmla="*/ 0 h 1391673"/>
              <a:gd name="connsiteX1" fmla="*/ 1521026 w 1587934"/>
              <a:gd name="connsiteY1" fmla="*/ 767204 h 1391673"/>
              <a:gd name="connsiteX2" fmla="*/ 1587934 w 1587934"/>
              <a:gd name="connsiteY2" fmla="*/ 1150806 h 1391673"/>
              <a:gd name="connsiteX3" fmla="*/ 1516566 w 1587934"/>
              <a:gd name="connsiteY3" fmla="*/ 1190951 h 1391673"/>
              <a:gd name="connsiteX4" fmla="*/ 1543329 w 1587934"/>
              <a:gd name="connsiteY4" fmla="*/ 1240016 h 1391673"/>
              <a:gd name="connsiteX5" fmla="*/ 1445198 w 1587934"/>
              <a:gd name="connsiteY5" fmla="*/ 1391673 h 1391673"/>
              <a:gd name="connsiteX6" fmla="*/ 624468 w 1587934"/>
              <a:gd name="connsiteY6" fmla="*/ 1132964 h 1391673"/>
              <a:gd name="connsiteX7" fmla="*/ 289932 w 1587934"/>
              <a:gd name="connsiteY7" fmla="*/ 1213253 h 1391673"/>
              <a:gd name="connsiteX8" fmla="*/ 0 w 1587934"/>
              <a:gd name="connsiteY8" fmla="*/ 1043755 h 1391673"/>
              <a:gd name="connsiteX0" fmla="*/ 1387212 w 1642296"/>
              <a:gd name="connsiteY0" fmla="*/ 0 h 1391673"/>
              <a:gd name="connsiteX1" fmla="*/ 1521026 w 1642296"/>
              <a:gd name="connsiteY1" fmla="*/ 767204 h 1391673"/>
              <a:gd name="connsiteX2" fmla="*/ 1587934 w 1642296"/>
              <a:gd name="connsiteY2" fmla="*/ 1150806 h 1391673"/>
              <a:gd name="connsiteX3" fmla="*/ 1642296 w 1642296"/>
              <a:gd name="connsiteY3" fmla="*/ 1339541 h 1391673"/>
              <a:gd name="connsiteX4" fmla="*/ 1543329 w 1642296"/>
              <a:gd name="connsiteY4" fmla="*/ 1240016 h 1391673"/>
              <a:gd name="connsiteX5" fmla="*/ 1445198 w 1642296"/>
              <a:gd name="connsiteY5" fmla="*/ 1391673 h 1391673"/>
              <a:gd name="connsiteX6" fmla="*/ 624468 w 1642296"/>
              <a:gd name="connsiteY6" fmla="*/ 1132964 h 1391673"/>
              <a:gd name="connsiteX7" fmla="*/ 289932 w 1642296"/>
              <a:gd name="connsiteY7" fmla="*/ 1213253 h 1391673"/>
              <a:gd name="connsiteX8" fmla="*/ 0 w 1642296"/>
              <a:gd name="connsiteY8" fmla="*/ 1043755 h 1391673"/>
              <a:gd name="connsiteX0" fmla="*/ 1387212 w 1642296"/>
              <a:gd name="connsiteY0" fmla="*/ 0 h 1391673"/>
              <a:gd name="connsiteX1" fmla="*/ 1521026 w 1642296"/>
              <a:gd name="connsiteY1" fmla="*/ 767204 h 1391673"/>
              <a:gd name="connsiteX2" fmla="*/ 1587934 w 1642296"/>
              <a:gd name="connsiteY2" fmla="*/ 1150806 h 1391673"/>
              <a:gd name="connsiteX3" fmla="*/ 1642296 w 1642296"/>
              <a:gd name="connsiteY3" fmla="*/ 1339541 h 1391673"/>
              <a:gd name="connsiteX4" fmla="*/ 1470939 w 1642296"/>
              <a:gd name="connsiteY4" fmla="*/ 1287641 h 1391673"/>
              <a:gd name="connsiteX5" fmla="*/ 1445198 w 1642296"/>
              <a:gd name="connsiteY5" fmla="*/ 1391673 h 1391673"/>
              <a:gd name="connsiteX6" fmla="*/ 624468 w 1642296"/>
              <a:gd name="connsiteY6" fmla="*/ 1132964 h 1391673"/>
              <a:gd name="connsiteX7" fmla="*/ 289932 w 1642296"/>
              <a:gd name="connsiteY7" fmla="*/ 1213253 h 1391673"/>
              <a:gd name="connsiteX8" fmla="*/ 0 w 1642296"/>
              <a:gd name="connsiteY8" fmla="*/ 1043755 h 1391673"/>
              <a:gd name="connsiteX0" fmla="*/ 1387212 w 1621341"/>
              <a:gd name="connsiteY0" fmla="*/ 0 h 1391673"/>
              <a:gd name="connsiteX1" fmla="*/ 1521026 w 1621341"/>
              <a:gd name="connsiteY1" fmla="*/ 767204 h 1391673"/>
              <a:gd name="connsiteX2" fmla="*/ 1587934 w 1621341"/>
              <a:gd name="connsiteY2" fmla="*/ 1150806 h 1391673"/>
              <a:gd name="connsiteX3" fmla="*/ 1621341 w 1621341"/>
              <a:gd name="connsiteY3" fmla="*/ 1286201 h 1391673"/>
              <a:gd name="connsiteX4" fmla="*/ 1470939 w 1621341"/>
              <a:gd name="connsiteY4" fmla="*/ 1287641 h 1391673"/>
              <a:gd name="connsiteX5" fmla="*/ 1445198 w 1621341"/>
              <a:gd name="connsiteY5" fmla="*/ 1391673 h 1391673"/>
              <a:gd name="connsiteX6" fmla="*/ 624468 w 1621341"/>
              <a:gd name="connsiteY6" fmla="*/ 1132964 h 1391673"/>
              <a:gd name="connsiteX7" fmla="*/ 289932 w 1621341"/>
              <a:gd name="connsiteY7" fmla="*/ 1213253 h 1391673"/>
              <a:gd name="connsiteX8" fmla="*/ 0 w 1621341"/>
              <a:gd name="connsiteY8" fmla="*/ 1043755 h 1391673"/>
              <a:gd name="connsiteX0" fmla="*/ 1275379 w 1509508"/>
              <a:gd name="connsiteY0" fmla="*/ 0 h 1391673"/>
              <a:gd name="connsiteX1" fmla="*/ 1409193 w 1509508"/>
              <a:gd name="connsiteY1" fmla="*/ 767204 h 1391673"/>
              <a:gd name="connsiteX2" fmla="*/ 1476101 w 1509508"/>
              <a:gd name="connsiteY2" fmla="*/ 1150806 h 1391673"/>
              <a:gd name="connsiteX3" fmla="*/ 1509508 w 1509508"/>
              <a:gd name="connsiteY3" fmla="*/ 1286201 h 1391673"/>
              <a:gd name="connsiteX4" fmla="*/ 1359106 w 1509508"/>
              <a:gd name="connsiteY4" fmla="*/ 1287641 h 1391673"/>
              <a:gd name="connsiteX5" fmla="*/ 1333365 w 1509508"/>
              <a:gd name="connsiteY5" fmla="*/ 1391673 h 1391673"/>
              <a:gd name="connsiteX6" fmla="*/ 512635 w 1509508"/>
              <a:gd name="connsiteY6" fmla="*/ 1132964 h 1391673"/>
              <a:gd name="connsiteX7" fmla="*/ 178099 w 1509508"/>
              <a:gd name="connsiteY7" fmla="*/ 1213253 h 1391673"/>
              <a:gd name="connsiteX8" fmla="*/ 0 w 1509508"/>
              <a:gd name="connsiteY8" fmla="*/ 1076647 h 1391673"/>
              <a:gd name="connsiteX0" fmla="*/ 1375279 w 1609408"/>
              <a:gd name="connsiteY0" fmla="*/ 0 h 1391673"/>
              <a:gd name="connsiteX1" fmla="*/ 1509093 w 1609408"/>
              <a:gd name="connsiteY1" fmla="*/ 767204 h 1391673"/>
              <a:gd name="connsiteX2" fmla="*/ 1576001 w 1609408"/>
              <a:gd name="connsiteY2" fmla="*/ 1150806 h 1391673"/>
              <a:gd name="connsiteX3" fmla="*/ 1609408 w 1609408"/>
              <a:gd name="connsiteY3" fmla="*/ 1286201 h 1391673"/>
              <a:gd name="connsiteX4" fmla="*/ 1459006 w 1609408"/>
              <a:gd name="connsiteY4" fmla="*/ 1287641 h 1391673"/>
              <a:gd name="connsiteX5" fmla="*/ 1433265 w 1609408"/>
              <a:gd name="connsiteY5" fmla="*/ 1391673 h 1391673"/>
              <a:gd name="connsiteX6" fmla="*/ 612535 w 1609408"/>
              <a:gd name="connsiteY6" fmla="*/ 1132964 h 1391673"/>
              <a:gd name="connsiteX7" fmla="*/ 277999 w 1609408"/>
              <a:gd name="connsiteY7" fmla="*/ 1213253 h 1391673"/>
              <a:gd name="connsiteX8" fmla="*/ 0 w 1609408"/>
              <a:gd name="connsiteY8" fmla="*/ 1070913 h 139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408" h="1391673">
                <a:moveTo>
                  <a:pt x="1375279" y="0"/>
                </a:moveTo>
                <a:lnTo>
                  <a:pt x="1509093" y="767204"/>
                </a:lnTo>
                <a:lnTo>
                  <a:pt x="1576001" y="1150806"/>
                </a:lnTo>
                <a:lnTo>
                  <a:pt x="1609408" y="1286201"/>
                </a:lnTo>
                <a:lnTo>
                  <a:pt x="1459006" y="1287641"/>
                </a:lnTo>
                <a:lnTo>
                  <a:pt x="1433265" y="1391673"/>
                </a:lnTo>
                <a:lnTo>
                  <a:pt x="612535" y="1132964"/>
                </a:lnTo>
                <a:lnTo>
                  <a:pt x="277999" y="1213253"/>
                </a:lnTo>
                <a:cubicBezTo>
                  <a:pt x="218633" y="1167718"/>
                  <a:pt x="59366" y="1116448"/>
                  <a:pt x="0" y="1070913"/>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15" name="Freeform 14">
            <a:extLst>
              <a:ext uri="{FF2B5EF4-FFF2-40B4-BE49-F238E27FC236}">
                <a16:creationId xmlns:a16="http://schemas.microsoft.com/office/drawing/2014/main" id="{E4F597BD-1008-4EFB-BCD5-582AD16BFA80}"/>
              </a:ext>
            </a:extLst>
          </p:cNvPr>
          <p:cNvSpPr/>
          <p:nvPr/>
        </p:nvSpPr>
        <p:spPr>
          <a:xfrm rot="21405427">
            <a:off x="1287019" y="4573364"/>
            <a:ext cx="1263447" cy="497763"/>
          </a:xfrm>
          <a:custGeom>
            <a:avLst/>
            <a:gdLst>
              <a:gd name="connsiteX0" fmla="*/ 1364909 w 1364909"/>
              <a:gd name="connsiteY0" fmla="*/ 191801 h 544180"/>
              <a:gd name="connsiteX1" fmla="*/ 1311383 w 1364909"/>
              <a:gd name="connsiteY1" fmla="*/ 93671 h 544180"/>
              <a:gd name="connsiteX2" fmla="*/ 1150805 w 1364909"/>
              <a:gd name="connsiteY2" fmla="*/ 111513 h 544180"/>
              <a:gd name="connsiteX3" fmla="*/ 1115122 w 1364909"/>
              <a:gd name="connsiteY3" fmla="*/ 98131 h 544180"/>
              <a:gd name="connsiteX4" fmla="*/ 1048214 w 1364909"/>
              <a:gd name="connsiteY4" fmla="*/ 107052 h 544180"/>
              <a:gd name="connsiteX5" fmla="*/ 1008070 w 1364909"/>
              <a:gd name="connsiteY5" fmla="*/ 71368 h 544180"/>
              <a:gd name="connsiteX6" fmla="*/ 999149 w 1364909"/>
              <a:gd name="connsiteY6" fmla="*/ 35684 h 544180"/>
              <a:gd name="connsiteX7" fmla="*/ 914400 w 1364909"/>
              <a:gd name="connsiteY7" fmla="*/ 0 h 544180"/>
              <a:gd name="connsiteX8" fmla="*/ 793966 w 1364909"/>
              <a:gd name="connsiteY8" fmla="*/ 0 h 544180"/>
              <a:gd name="connsiteX9" fmla="*/ 727059 w 1364909"/>
              <a:gd name="connsiteY9" fmla="*/ 8921 h 544180"/>
              <a:gd name="connsiteX10" fmla="*/ 709217 w 1364909"/>
              <a:gd name="connsiteY10" fmla="*/ 35684 h 544180"/>
              <a:gd name="connsiteX11" fmla="*/ 562021 w 1364909"/>
              <a:gd name="connsiteY11" fmla="*/ 111513 h 544180"/>
              <a:gd name="connsiteX12" fmla="*/ 508495 w 1364909"/>
              <a:gd name="connsiteY12" fmla="*/ 196262 h 544180"/>
              <a:gd name="connsiteX13" fmla="*/ 508495 w 1364909"/>
              <a:gd name="connsiteY13" fmla="*/ 249788 h 544180"/>
              <a:gd name="connsiteX14" fmla="*/ 535258 w 1364909"/>
              <a:gd name="connsiteY14" fmla="*/ 325616 h 544180"/>
              <a:gd name="connsiteX15" fmla="*/ 557561 w 1364909"/>
              <a:gd name="connsiteY15" fmla="*/ 374681 h 544180"/>
              <a:gd name="connsiteX16" fmla="*/ 495114 w 1364909"/>
              <a:gd name="connsiteY16" fmla="*/ 504036 h 544180"/>
              <a:gd name="connsiteX17" fmla="*/ 450509 w 1364909"/>
              <a:gd name="connsiteY17" fmla="*/ 521877 h 544180"/>
              <a:gd name="connsiteX18" fmla="*/ 401443 w 1364909"/>
              <a:gd name="connsiteY18" fmla="*/ 544180 h 544180"/>
              <a:gd name="connsiteX19" fmla="*/ 285471 w 1364909"/>
              <a:gd name="connsiteY19" fmla="*/ 468352 h 544180"/>
              <a:gd name="connsiteX20" fmla="*/ 142735 w 1364909"/>
              <a:gd name="connsiteY20" fmla="*/ 392523 h 544180"/>
              <a:gd name="connsiteX21" fmla="*/ 107051 w 1364909"/>
              <a:gd name="connsiteY21" fmla="*/ 388063 h 544180"/>
              <a:gd name="connsiteX22" fmla="*/ 120433 w 1364909"/>
              <a:gd name="connsiteY22" fmla="*/ 316695 h 544180"/>
              <a:gd name="connsiteX23" fmla="*/ 49065 w 1364909"/>
              <a:gd name="connsiteY23" fmla="*/ 276551 h 544180"/>
              <a:gd name="connsiteX24" fmla="*/ 0 w 1364909"/>
              <a:gd name="connsiteY24" fmla="*/ 263169 h 544180"/>
              <a:gd name="connsiteX0" fmla="*/ 1376339 w 1376339"/>
              <a:gd name="connsiteY0" fmla="*/ 186086 h 544180"/>
              <a:gd name="connsiteX1" fmla="*/ 1311383 w 1376339"/>
              <a:gd name="connsiteY1" fmla="*/ 93671 h 544180"/>
              <a:gd name="connsiteX2" fmla="*/ 1150805 w 1376339"/>
              <a:gd name="connsiteY2" fmla="*/ 111513 h 544180"/>
              <a:gd name="connsiteX3" fmla="*/ 1115122 w 1376339"/>
              <a:gd name="connsiteY3" fmla="*/ 98131 h 544180"/>
              <a:gd name="connsiteX4" fmla="*/ 1048214 w 1376339"/>
              <a:gd name="connsiteY4" fmla="*/ 107052 h 544180"/>
              <a:gd name="connsiteX5" fmla="*/ 1008070 w 1376339"/>
              <a:gd name="connsiteY5" fmla="*/ 71368 h 544180"/>
              <a:gd name="connsiteX6" fmla="*/ 999149 w 1376339"/>
              <a:gd name="connsiteY6" fmla="*/ 35684 h 544180"/>
              <a:gd name="connsiteX7" fmla="*/ 914400 w 1376339"/>
              <a:gd name="connsiteY7" fmla="*/ 0 h 544180"/>
              <a:gd name="connsiteX8" fmla="*/ 793966 w 1376339"/>
              <a:gd name="connsiteY8" fmla="*/ 0 h 544180"/>
              <a:gd name="connsiteX9" fmla="*/ 727059 w 1376339"/>
              <a:gd name="connsiteY9" fmla="*/ 8921 h 544180"/>
              <a:gd name="connsiteX10" fmla="*/ 709217 w 1376339"/>
              <a:gd name="connsiteY10" fmla="*/ 35684 h 544180"/>
              <a:gd name="connsiteX11" fmla="*/ 562021 w 1376339"/>
              <a:gd name="connsiteY11" fmla="*/ 111513 h 544180"/>
              <a:gd name="connsiteX12" fmla="*/ 508495 w 1376339"/>
              <a:gd name="connsiteY12" fmla="*/ 196262 h 544180"/>
              <a:gd name="connsiteX13" fmla="*/ 508495 w 1376339"/>
              <a:gd name="connsiteY13" fmla="*/ 249788 h 544180"/>
              <a:gd name="connsiteX14" fmla="*/ 535258 w 1376339"/>
              <a:gd name="connsiteY14" fmla="*/ 325616 h 544180"/>
              <a:gd name="connsiteX15" fmla="*/ 557561 w 1376339"/>
              <a:gd name="connsiteY15" fmla="*/ 374681 h 544180"/>
              <a:gd name="connsiteX16" fmla="*/ 495114 w 1376339"/>
              <a:gd name="connsiteY16" fmla="*/ 504036 h 544180"/>
              <a:gd name="connsiteX17" fmla="*/ 450509 w 1376339"/>
              <a:gd name="connsiteY17" fmla="*/ 521877 h 544180"/>
              <a:gd name="connsiteX18" fmla="*/ 401443 w 1376339"/>
              <a:gd name="connsiteY18" fmla="*/ 544180 h 544180"/>
              <a:gd name="connsiteX19" fmla="*/ 285471 w 1376339"/>
              <a:gd name="connsiteY19" fmla="*/ 468352 h 544180"/>
              <a:gd name="connsiteX20" fmla="*/ 142735 w 1376339"/>
              <a:gd name="connsiteY20" fmla="*/ 392523 h 544180"/>
              <a:gd name="connsiteX21" fmla="*/ 107051 w 1376339"/>
              <a:gd name="connsiteY21" fmla="*/ 388063 h 544180"/>
              <a:gd name="connsiteX22" fmla="*/ 120433 w 1376339"/>
              <a:gd name="connsiteY22" fmla="*/ 316695 h 544180"/>
              <a:gd name="connsiteX23" fmla="*/ 49065 w 1376339"/>
              <a:gd name="connsiteY23" fmla="*/ 276551 h 544180"/>
              <a:gd name="connsiteX24" fmla="*/ 0 w 1376339"/>
              <a:gd name="connsiteY24" fmla="*/ 263169 h 544180"/>
              <a:gd name="connsiteX0" fmla="*/ 1327274 w 1327274"/>
              <a:gd name="connsiteY0" fmla="*/ 186086 h 544180"/>
              <a:gd name="connsiteX1" fmla="*/ 1262318 w 1327274"/>
              <a:gd name="connsiteY1" fmla="*/ 93671 h 544180"/>
              <a:gd name="connsiteX2" fmla="*/ 1101740 w 1327274"/>
              <a:gd name="connsiteY2" fmla="*/ 111513 h 544180"/>
              <a:gd name="connsiteX3" fmla="*/ 1066057 w 1327274"/>
              <a:gd name="connsiteY3" fmla="*/ 98131 h 544180"/>
              <a:gd name="connsiteX4" fmla="*/ 999149 w 1327274"/>
              <a:gd name="connsiteY4" fmla="*/ 107052 h 544180"/>
              <a:gd name="connsiteX5" fmla="*/ 959005 w 1327274"/>
              <a:gd name="connsiteY5" fmla="*/ 71368 h 544180"/>
              <a:gd name="connsiteX6" fmla="*/ 950084 w 1327274"/>
              <a:gd name="connsiteY6" fmla="*/ 35684 h 544180"/>
              <a:gd name="connsiteX7" fmla="*/ 865335 w 1327274"/>
              <a:gd name="connsiteY7" fmla="*/ 0 h 544180"/>
              <a:gd name="connsiteX8" fmla="*/ 744901 w 1327274"/>
              <a:gd name="connsiteY8" fmla="*/ 0 h 544180"/>
              <a:gd name="connsiteX9" fmla="*/ 677994 w 1327274"/>
              <a:gd name="connsiteY9" fmla="*/ 8921 h 544180"/>
              <a:gd name="connsiteX10" fmla="*/ 660152 w 1327274"/>
              <a:gd name="connsiteY10" fmla="*/ 35684 h 544180"/>
              <a:gd name="connsiteX11" fmla="*/ 512956 w 1327274"/>
              <a:gd name="connsiteY11" fmla="*/ 111513 h 544180"/>
              <a:gd name="connsiteX12" fmla="*/ 459430 w 1327274"/>
              <a:gd name="connsiteY12" fmla="*/ 196262 h 544180"/>
              <a:gd name="connsiteX13" fmla="*/ 459430 w 1327274"/>
              <a:gd name="connsiteY13" fmla="*/ 249788 h 544180"/>
              <a:gd name="connsiteX14" fmla="*/ 486193 w 1327274"/>
              <a:gd name="connsiteY14" fmla="*/ 325616 h 544180"/>
              <a:gd name="connsiteX15" fmla="*/ 508496 w 1327274"/>
              <a:gd name="connsiteY15" fmla="*/ 374681 h 544180"/>
              <a:gd name="connsiteX16" fmla="*/ 446049 w 1327274"/>
              <a:gd name="connsiteY16" fmla="*/ 504036 h 544180"/>
              <a:gd name="connsiteX17" fmla="*/ 401444 w 1327274"/>
              <a:gd name="connsiteY17" fmla="*/ 521877 h 544180"/>
              <a:gd name="connsiteX18" fmla="*/ 352378 w 1327274"/>
              <a:gd name="connsiteY18" fmla="*/ 544180 h 544180"/>
              <a:gd name="connsiteX19" fmla="*/ 236406 w 1327274"/>
              <a:gd name="connsiteY19" fmla="*/ 468352 h 544180"/>
              <a:gd name="connsiteX20" fmla="*/ 93670 w 1327274"/>
              <a:gd name="connsiteY20" fmla="*/ 392523 h 544180"/>
              <a:gd name="connsiteX21" fmla="*/ 57986 w 1327274"/>
              <a:gd name="connsiteY21" fmla="*/ 388063 h 544180"/>
              <a:gd name="connsiteX22" fmla="*/ 71368 w 1327274"/>
              <a:gd name="connsiteY22" fmla="*/ 316695 h 544180"/>
              <a:gd name="connsiteX23" fmla="*/ 0 w 1327274"/>
              <a:gd name="connsiteY23" fmla="*/ 276551 h 544180"/>
              <a:gd name="connsiteX0" fmla="*/ 1269288 w 1269288"/>
              <a:gd name="connsiteY0" fmla="*/ 186086 h 544180"/>
              <a:gd name="connsiteX1" fmla="*/ 1204332 w 1269288"/>
              <a:gd name="connsiteY1" fmla="*/ 93671 h 544180"/>
              <a:gd name="connsiteX2" fmla="*/ 1043754 w 1269288"/>
              <a:gd name="connsiteY2" fmla="*/ 111513 h 544180"/>
              <a:gd name="connsiteX3" fmla="*/ 1008071 w 1269288"/>
              <a:gd name="connsiteY3" fmla="*/ 98131 h 544180"/>
              <a:gd name="connsiteX4" fmla="*/ 941163 w 1269288"/>
              <a:gd name="connsiteY4" fmla="*/ 107052 h 544180"/>
              <a:gd name="connsiteX5" fmla="*/ 901019 w 1269288"/>
              <a:gd name="connsiteY5" fmla="*/ 71368 h 544180"/>
              <a:gd name="connsiteX6" fmla="*/ 892098 w 1269288"/>
              <a:gd name="connsiteY6" fmla="*/ 35684 h 544180"/>
              <a:gd name="connsiteX7" fmla="*/ 807349 w 1269288"/>
              <a:gd name="connsiteY7" fmla="*/ 0 h 544180"/>
              <a:gd name="connsiteX8" fmla="*/ 686915 w 1269288"/>
              <a:gd name="connsiteY8" fmla="*/ 0 h 544180"/>
              <a:gd name="connsiteX9" fmla="*/ 620008 w 1269288"/>
              <a:gd name="connsiteY9" fmla="*/ 8921 h 544180"/>
              <a:gd name="connsiteX10" fmla="*/ 602166 w 1269288"/>
              <a:gd name="connsiteY10" fmla="*/ 35684 h 544180"/>
              <a:gd name="connsiteX11" fmla="*/ 454970 w 1269288"/>
              <a:gd name="connsiteY11" fmla="*/ 111513 h 544180"/>
              <a:gd name="connsiteX12" fmla="*/ 401444 w 1269288"/>
              <a:gd name="connsiteY12" fmla="*/ 196262 h 544180"/>
              <a:gd name="connsiteX13" fmla="*/ 401444 w 1269288"/>
              <a:gd name="connsiteY13" fmla="*/ 249788 h 544180"/>
              <a:gd name="connsiteX14" fmla="*/ 428207 w 1269288"/>
              <a:gd name="connsiteY14" fmla="*/ 325616 h 544180"/>
              <a:gd name="connsiteX15" fmla="*/ 450510 w 1269288"/>
              <a:gd name="connsiteY15" fmla="*/ 374681 h 544180"/>
              <a:gd name="connsiteX16" fmla="*/ 388063 w 1269288"/>
              <a:gd name="connsiteY16" fmla="*/ 504036 h 544180"/>
              <a:gd name="connsiteX17" fmla="*/ 343458 w 1269288"/>
              <a:gd name="connsiteY17" fmla="*/ 521877 h 544180"/>
              <a:gd name="connsiteX18" fmla="*/ 294392 w 1269288"/>
              <a:gd name="connsiteY18" fmla="*/ 544180 h 544180"/>
              <a:gd name="connsiteX19" fmla="*/ 178420 w 1269288"/>
              <a:gd name="connsiteY19" fmla="*/ 468352 h 544180"/>
              <a:gd name="connsiteX20" fmla="*/ 35684 w 1269288"/>
              <a:gd name="connsiteY20" fmla="*/ 392523 h 544180"/>
              <a:gd name="connsiteX21" fmla="*/ 0 w 1269288"/>
              <a:gd name="connsiteY21" fmla="*/ 388063 h 544180"/>
              <a:gd name="connsiteX22" fmla="*/ 13382 w 1269288"/>
              <a:gd name="connsiteY22" fmla="*/ 316695 h 544180"/>
              <a:gd name="connsiteX0" fmla="*/ 1363491 w 1363491"/>
              <a:gd name="connsiteY0" fmla="*/ 186086 h 544180"/>
              <a:gd name="connsiteX1" fmla="*/ 1298535 w 1363491"/>
              <a:gd name="connsiteY1" fmla="*/ 93671 h 544180"/>
              <a:gd name="connsiteX2" fmla="*/ 1137957 w 1363491"/>
              <a:gd name="connsiteY2" fmla="*/ 111513 h 544180"/>
              <a:gd name="connsiteX3" fmla="*/ 1102274 w 1363491"/>
              <a:gd name="connsiteY3" fmla="*/ 98131 h 544180"/>
              <a:gd name="connsiteX4" fmla="*/ 1035366 w 1363491"/>
              <a:gd name="connsiteY4" fmla="*/ 107052 h 544180"/>
              <a:gd name="connsiteX5" fmla="*/ 995222 w 1363491"/>
              <a:gd name="connsiteY5" fmla="*/ 71368 h 544180"/>
              <a:gd name="connsiteX6" fmla="*/ 986301 w 1363491"/>
              <a:gd name="connsiteY6" fmla="*/ 35684 h 544180"/>
              <a:gd name="connsiteX7" fmla="*/ 901552 w 1363491"/>
              <a:gd name="connsiteY7" fmla="*/ 0 h 544180"/>
              <a:gd name="connsiteX8" fmla="*/ 781118 w 1363491"/>
              <a:gd name="connsiteY8" fmla="*/ 0 h 544180"/>
              <a:gd name="connsiteX9" fmla="*/ 714211 w 1363491"/>
              <a:gd name="connsiteY9" fmla="*/ 8921 h 544180"/>
              <a:gd name="connsiteX10" fmla="*/ 696369 w 1363491"/>
              <a:gd name="connsiteY10" fmla="*/ 35684 h 544180"/>
              <a:gd name="connsiteX11" fmla="*/ 549173 w 1363491"/>
              <a:gd name="connsiteY11" fmla="*/ 111513 h 544180"/>
              <a:gd name="connsiteX12" fmla="*/ 495647 w 1363491"/>
              <a:gd name="connsiteY12" fmla="*/ 196262 h 544180"/>
              <a:gd name="connsiteX13" fmla="*/ 495647 w 1363491"/>
              <a:gd name="connsiteY13" fmla="*/ 249788 h 544180"/>
              <a:gd name="connsiteX14" fmla="*/ 522410 w 1363491"/>
              <a:gd name="connsiteY14" fmla="*/ 325616 h 544180"/>
              <a:gd name="connsiteX15" fmla="*/ 544713 w 1363491"/>
              <a:gd name="connsiteY15" fmla="*/ 374681 h 544180"/>
              <a:gd name="connsiteX16" fmla="*/ 482266 w 1363491"/>
              <a:gd name="connsiteY16" fmla="*/ 504036 h 544180"/>
              <a:gd name="connsiteX17" fmla="*/ 437661 w 1363491"/>
              <a:gd name="connsiteY17" fmla="*/ 521877 h 544180"/>
              <a:gd name="connsiteX18" fmla="*/ 388595 w 1363491"/>
              <a:gd name="connsiteY18" fmla="*/ 544180 h 544180"/>
              <a:gd name="connsiteX19" fmla="*/ 272623 w 1363491"/>
              <a:gd name="connsiteY19" fmla="*/ 468352 h 544180"/>
              <a:gd name="connsiteX20" fmla="*/ 129887 w 1363491"/>
              <a:gd name="connsiteY20" fmla="*/ 392523 h 544180"/>
              <a:gd name="connsiteX21" fmla="*/ 94203 w 1363491"/>
              <a:gd name="connsiteY21" fmla="*/ 388063 h 544180"/>
              <a:gd name="connsiteX22" fmla="*/ 140 w 1363491"/>
              <a:gd name="connsiteY22" fmla="*/ 384049 h 54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3491" h="544180">
                <a:moveTo>
                  <a:pt x="1363491" y="186086"/>
                </a:moveTo>
                <a:lnTo>
                  <a:pt x="1298535" y="93671"/>
                </a:lnTo>
                <a:lnTo>
                  <a:pt x="1137957" y="111513"/>
                </a:lnTo>
                <a:lnTo>
                  <a:pt x="1102274" y="98131"/>
                </a:lnTo>
                <a:lnTo>
                  <a:pt x="1035366" y="107052"/>
                </a:lnTo>
                <a:lnTo>
                  <a:pt x="995222" y="71368"/>
                </a:lnTo>
                <a:lnTo>
                  <a:pt x="986301" y="35684"/>
                </a:lnTo>
                <a:lnTo>
                  <a:pt x="901552" y="0"/>
                </a:lnTo>
                <a:lnTo>
                  <a:pt x="781118" y="0"/>
                </a:lnTo>
                <a:lnTo>
                  <a:pt x="714211" y="8921"/>
                </a:lnTo>
                <a:lnTo>
                  <a:pt x="696369" y="35684"/>
                </a:lnTo>
                <a:lnTo>
                  <a:pt x="549173" y="111513"/>
                </a:lnTo>
                <a:lnTo>
                  <a:pt x="495647" y="196262"/>
                </a:lnTo>
                <a:lnTo>
                  <a:pt x="495647" y="249788"/>
                </a:lnTo>
                <a:lnTo>
                  <a:pt x="522410" y="325616"/>
                </a:lnTo>
                <a:lnTo>
                  <a:pt x="544713" y="374681"/>
                </a:lnTo>
                <a:lnTo>
                  <a:pt x="482266" y="504036"/>
                </a:lnTo>
                <a:lnTo>
                  <a:pt x="437661" y="521877"/>
                </a:lnTo>
                <a:lnTo>
                  <a:pt x="388595" y="544180"/>
                </a:lnTo>
                <a:lnTo>
                  <a:pt x="272623" y="468352"/>
                </a:lnTo>
                <a:lnTo>
                  <a:pt x="129887" y="392523"/>
                </a:lnTo>
                <a:lnTo>
                  <a:pt x="94203" y="388063"/>
                </a:lnTo>
                <a:cubicBezTo>
                  <a:pt x="98664" y="364274"/>
                  <a:pt x="-4321" y="407838"/>
                  <a:pt x="140" y="384049"/>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16" name="Freeform 15">
            <a:extLst>
              <a:ext uri="{FF2B5EF4-FFF2-40B4-BE49-F238E27FC236}">
                <a16:creationId xmlns:a16="http://schemas.microsoft.com/office/drawing/2014/main" id="{ABC32B28-92E8-4659-A084-254011AA89FC}"/>
              </a:ext>
            </a:extLst>
          </p:cNvPr>
          <p:cNvSpPr/>
          <p:nvPr/>
        </p:nvSpPr>
        <p:spPr>
          <a:xfrm rot="21405427">
            <a:off x="4028511" y="3020550"/>
            <a:ext cx="685709" cy="1069216"/>
          </a:xfrm>
          <a:custGeom>
            <a:avLst/>
            <a:gdLst>
              <a:gd name="connsiteX0" fmla="*/ 0 w 740005"/>
              <a:gd name="connsiteY0" fmla="*/ 1168923 h 1168923"/>
              <a:gd name="connsiteX1" fmla="*/ 0 w 740005"/>
              <a:gd name="connsiteY1" fmla="*/ 1168923 h 1168923"/>
              <a:gd name="connsiteX2" fmla="*/ 65988 w 740005"/>
              <a:gd name="connsiteY2" fmla="*/ 1107649 h 1168923"/>
              <a:gd name="connsiteX3" fmla="*/ 122549 w 740005"/>
              <a:gd name="connsiteY3" fmla="*/ 1093509 h 1168923"/>
              <a:gd name="connsiteX4" fmla="*/ 268664 w 740005"/>
              <a:gd name="connsiteY4" fmla="*/ 886119 h 1168923"/>
              <a:gd name="connsiteX5" fmla="*/ 438347 w 740005"/>
              <a:gd name="connsiteY5" fmla="*/ 763571 h 1168923"/>
              <a:gd name="connsiteX6" fmla="*/ 575035 w 740005"/>
              <a:gd name="connsiteY6" fmla="*/ 570321 h 1168923"/>
              <a:gd name="connsiteX7" fmla="*/ 608029 w 740005"/>
              <a:gd name="connsiteY7" fmla="*/ 367645 h 1168923"/>
              <a:gd name="connsiteX8" fmla="*/ 645736 w 740005"/>
              <a:gd name="connsiteY8" fmla="*/ 306371 h 1168923"/>
              <a:gd name="connsiteX9" fmla="*/ 659877 w 740005"/>
              <a:gd name="connsiteY9" fmla="*/ 254523 h 1168923"/>
              <a:gd name="connsiteX10" fmla="*/ 730578 w 740005"/>
              <a:gd name="connsiteY10" fmla="*/ 136688 h 1168923"/>
              <a:gd name="connsiteX11" fmla="*/ 702297 w 740005"/>
              <a:gd name="connsiteY11" fmla="*/ 47134 h 1168923"/>
              <a:gd name="connsiteX12" fmla="*/ 740005 w 740005"/>
              <a:gd name="connsiteY12" fmla="*/ 0 h 116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0005" h="1168923">
                <a:moveTo>
                  <a:pt x="0" y="1168923"/>
                </a:moveTo>
                <a:lnTo>
                  <a:pt x="0" y="1168923"/>
                </a:lnTo>
                <a:lnTo>
                  <a:pt x="65988" y="1107649"/>
                </a:lnTo>
                <a:lnTo>
                  <a:pt x="122549" y="1093509"/>
                </a:lnTo>
                <a:lnTo>
                  <a:pt x="268664" y="886119"/>
                </a:lnTo>
                <a:lnTo>
                  <a:pt x="438347" y="763571"/>
                </a:lnTo>
                <a:lnTo>
                  <a:pt x="575035" y="570321"/>
                </a:lnTo>
                <a:lnTo>
                  <a:pt x="608029" y="367645"/>
                </a:lnTo>
                <a:lnTo>
                  <a:pt x="645736" y="306371"/>
                </a:lnTo>
                <a:lnTo>
                  <a:pt x="659877" y="254523"/>
                </a:lnTo>
                <a:lnTo>
                  <a:pt x="730578" y="136688"/>
                </a:lnTo>
                <a:lnTo>
                  <a:pt x="702297" y="47134"/>
                </a:lnTo>
                <a:lnTo>
                  <a:pt x="740005" y="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17" name="Freeform 16">
            <a:extLst>
              <a:ext uri="{FF2B5EF4-FFF2-40B4-BE49-F238E27FC236}">
                <a16:creationId xmlns:a16="http://schemas.microsoft.com/office/drawing/2014/main" id="{01008848-BCCD-405F-9876-E068280179FB}"/>
              </a:ext>
            </a:extLst>
          </p:cNvPr>
          <p:cNvSpPr/>
          <p:nvPr/>
        </p:nvSpPr>
        <p:spPr>
          <a:xfrm rot="21405427">
            <a:off x="3829939" y="3570399"/>
            <a:ext cx="219897" cy="545654"/>
          </a:xfrm>
          <a:custGeom>
            <a:avLst/>
            <a:gdLst>
              <a:gd name="connsiteX0" fmla="*/ 230777 w 230777"/>
              <a:gd name="connsiteY0" fmla="*/ 590006 h 590006"/>
              <a:gd name="connsiteX1" fmla="*/ 209006 w 230777"/>
              <a:gd name="connsiteY1" fmla="*/ 537754 h 590006"/>
              <a:gd name="connsiteX2" fmla="*/ 152400 w 230777"/>
              <a:gd name="connsiteY2" fmla="*/ 524691 h 590006"/>
              <a:gd name="connsiteX3" fmla="*/ 139337 w 230777"/>
              <a:gd name="connsiteY3" fmla="*/ 502920 h 590006"/>
              <a:gd name="connsiteX4" fmla="*/ 104503 w 230777"/>
              <a:gd name="connsiteY4" fmla="*/ 457200 h 590006"/>
              <a:gd name="connsiteX5" fmla="*/ 130629 w 230777"/>
              <a:gd name="connsiteY5" fmla="*/ 402771 h 590006"/>
              <a:gd name="connsiteX6" fmla="*/ 139337 w 230777"/>
              <a:gd name="connsiteY6" fmla="*/ 350520 h 590006"/>
              <a:gd name="connsiteX7" fmla="*/ 163286 w 230777"/>
              <a:gd name="connsiteY7" fmla="*/ 269966 h 590006"/>
              <a:gd name="connsiteX8" fmla="*/ 145869 w 230777"/>
              <a:gd name="connsiteY8" fmla="*/ 202474 h 590006"/>
              <a:gd name="connsiteX9" fmla="*/ 84909 w 230777"/>
              <a:gd name="connsiteY9" fmla="*/ 145869 h 590006"/>
              <a:gd name="connsiteX10" fmla="*/ 43543 w 230777"/>
              <a:gd name="connsiteY10" fmla="*/ 156754 h 590006"/>
              <a:gd name="connsiteX11" fmla="*/ 30480 w 230777"/>
              <a:gd name="connsiteY11" fmla="*/ 115389 h 590006"/>
              <a:gd name="connsiteX12" fmla="*/ 37012 w 230777"/>
              <a:gd name="connsiteY12" fmla="*/ 84909 h 590006"/>
              <a:gd name="connsiteX13" fmla="*/ 26126 w 230777"/>
              <a:gd name="connsiteY13" fmla="*/ 58783 h 590006"/>
              <a:gd name="connsiteX14" fmla="*/ 0 w 230777"/>
              <a:gd name="connsiteY14" fmla="*/ 65314 h 590006"/>
              <a:gd name="connsiteX15" fmla="*/ 4354 w 230777"/>
              <a:gd name="connsiteY15" fmla="*/ 0 h 590006"/>
              <a:gd name="connsiteX0" fmla="*/ 232955 w 232955"/>
              <a:gd name="connsiteY0" fmla="*/ 592183 h 592183"/>
              <a:gd name="connsiteX1" fmla="*/ 209006 w 232955"/>
              <a:gd name="connsiteY1" fmla="*/ 537754 h 592183"/>
              <a:gd name="connsiteX2" fmla="*/ 152400 w 232955"/>
              <a:gd name="connsiteY2" fmla="*/ 524691 h 592183"/>
              <a:gd name="connsiteX3" fmla="*/ 139337 w 232955"/>
              <a:gd name="connsiteY3" fmla="*/ 502920 h 592183"/>
              <a:gd name="connsiteX4" fmla="*/ 104503 w 232955"/>
              <a:gd name="connsiteY4" fmla="*/ 457200 h 592183"/>
              <a:gd name="connsiteX5" fmla="*/ 130629 w 232955"/>
              <a:gd name="connsiteY5" fmla="*/ 402771 h 592183"/>
              <a:gd name="connsiteX6" fmla="*/ 139337 w 232955"/>
              <a:gd name="connsiteY6" fmla="*/ 350520 h 592183"/>
              <a:gd name="connsiteX7" fmla="*/ 163286 w 232955"/>
              <a:gd name="connsiteY7" fmla="*/ 269966 h 592183"/>
              <a:gd name="connsiteX8" fmla="*/ 145869 w 232955"/>
              <a:gd name="connsiteY8" fmla="*/ 202474 h 592183"/>
              <a:gd name="connsiteX9" fmla="*/ 84909 w 232955"/>
              <a:gd name="connsiteY9" fmla="*/ 145869 h 592183"/>
              <a:gd name="connsiteX10" fmla="*/ 43543 w 232955"/>
              <a:gd name="connsiteY10" fmla="*/ 156754 h 592183"/>
              <a:gd name="connsiteX11" fmla="*/ 30480 w 232955"/>
              <a:gd name="connsiteY11" fmla="*/ 115389 h 592183"/>
              <a:gd name="connsiteX12" fmla="*/ 37012 w 232955"/>
              <a:gd name="connsiteY12" fmla="*/ 84909 h 592183"/>
              <a:gd name="connsiteX13" fmla="*/ 26126 w 232955"/>
              <a:gd name="connsiteY13" fmla="*/ 58783 h 592183"/>
              <a:gd name="connsiteX14" fmla="*/ 0 w 232955"/>
              <a:gd name="connsiteY14" fmla="*/ 65314 h 592183"/>
              <a:gd name="connsiteX15" fmla="*/ 4354 w 232955"/>
              <a:gd name="connsiteY15" fmla="*/ 0 h 592183"/>
              <a:gd name="connsiteX0" fmla="*/ 237309 w 237309"/>
              <a:gd name="connsiteY0" fmla="*/ 596537 h 596537"/>
              <a:gd name="connsiteX1" fmla="*/ 209006 w 237309"/>
              <a:gd name="connsiteY1" fmla="*/ 537754 h 596537"/>
              <a:gd name="connsiteX2" fmla="*/ 152400 w 237309"/>
              <a:gd name="connsiteY2" fmla="*/ 524691 h 596537"/>
              <a:gd name="connsiteX3" fmla="*/ 139337 w 237309"/>
              <a:gd name="connsiteY3" fmla="*/ 502920 h 596537"/>
              <a:gd name="connsiteX4" fmla="*/ 104503 w 237309"/>
              <a:gd name="connsiteY4" fmla="*/ 457200 h 596537"/>
              <a:gd name="connsiteX5" fmla="*/ 130629 w 237309"/>
              <a:gd name="connsiteY5" fmla="*/ 402771 h 596537"/>
              <a:gd name="connsiteX6" fmla="*/ 139337 w 237309"/>
              <a:gd name="connsiteY6" fmla="*/ 350520 h 596537"/>
              <a:gd name="connsiteX7" fmla="*/ 163286 w 237309"/>
              <a:gd name="connsiteY7" fmla="*/ 269966 h 596537"/>
              <a:gd name="connsiteX8" fmla="*/ 145869 w 237309"/>
              <a:gd name="connsiteY8" fmla="*/ 202474 h 596537"/>
              <a:gd name="connsiteX9" fmla="*/ 84909 w 237309"/>
              <a:gd name="connsiteY9" fmla="*/ 145869 h 596537"/>
              <a:gd name="connsiteX10" fmla="*/ 43543 w 237309"/>
              <a:gd name="connsiteY10" fmla="*/ 156754 h 596537"/>
              <a:gd name="connsiteX11" fmla="*/ 30480 w 237309"/>
              <a:gd name="connsiteY11" fmla="*/ 115389 h 596537"/>
              <a:gd name="connsiteX12" fmla="*/ 37012 w 237309"/>
              <a:gd name="connsiteY12" fmla="*/ 84909 h 596537"/>
              <a:gd name="connsiteX13" fmla="*/ 26126 w 237309"/>
              <a:gd name="connsiteY13" fmla="*/ 58783 h 596537"/>
              <a:gd name="connsiteX14" fmla="*/ 0 w 237309"/>
              <a:gd name="connsiteY14" fmla="*/ 65314 h 596537"/>
              <a:gd name="connsiteX15" fmla="*/ 4354 w 237309"/>
              <a:gd name="connsiteY15" fmla="*/ 0 h 596537"/>
              <a:gd name="connsiteX0" fmla="*/ 237309 w 237309"/>
              <a:gd name="connsiteY0" fmla="*/ 596537 h 596537"/>
              <a:gd name="connsiteX1" fmla="*/ 209006 w 237309"/>
              <a:gd name="connsiteY1" fmla="*/ 537754 h 596537"/>
              <a:gd name="connsiteX2" fmla="*/ 152400 w 237309"/>
              <a:gd name="connsiteY2" fmla="*/ 524691 h 596537"/>
              <a:gd name="connsiteX3" fmla="*/ 139337 w 237309"/>
              <a:gd name="connsiteY3" fmla="*/ 502920 h 596537"/>
              <a:gd name="connsiteX4" fmla="*/ 104503 w 237309"/>
              <a:gd name="connsiteY4" fmla="*/ 457200 h 596537"/>
              <a:gd name="connsiteX5" fmla="*/ 130629 w 237309"/>
              <a:gd name="connsiteY5" fmla="*/ 402771 h 596537"/>
              <a:gd name="connsiteX6" fmla="*/ 139337 w 237309"/>
              <a:gd name="connsiteY6" fmla="*/ 350520 h 596537"/>
              <a:gd name="connsiteX7" fmla="*/ 157190 w 237309"/>
              <a:gd name="connsiteY7" fmla="*/ 327878 h 596537"/>
              <a:gd name="connsiteX8" fmla="*/ 145869 w 237309"/>
              <a:gd name="connsiteY8" fmla="*/ 202474 h 596537"/>
              <a:gd name="connsiteX9" fmla="*/ 84909 w 237309"/>
              <a:gd name="connsiteY9" fmla="*/ 145869 h 596537"/>
              <a:gd name="connsiteX10" fmla="*/ 43543 w 237309"/>
              <a:gd name="connsiteY10" fmla="*/ 156754 h 596537"/>
              <a:gd name="connsiteX11" fmla="*/ 30480 w 237309"/>
              <a:gd name="connsiteY11" fmla="*/ 115389 h 596537"/>
              <a:gd name="connsiteX12" fmla="*/ 37012 w 237309"/>
              <a:gd name="connsiteY12" fmla="*/ 84909 h 596537"/>
              <a:gd name="connsiteX13" fmla="*/ 26126 w 237309"/>
              <a:gd name="connsiteY13" fmla="*/ 58783 h 596537"/>
              <a:gd name="connsiteX14" fmla="*/ 0 w 237309"/>
              <a:gd name="connsiteY14" fmla="*/ 65314 h 596537"/>
              <a:gd name="connsiteX15" fmla="*/ 4354 w 237309"/>
              <a:gd name="connsiteY15" fmla="*/ 0 h 596537"/>
              <a:gd name="connsiteX0" fmla="*/ 237309 w 237309"/>
              <a:gd name="connsiteY0" fmla="*/ 596537 h 596537"/>
              <a:gd name="connsiteX1" fmla="*/ 209006 w 237309"/>
              <a:gd name="connsiteY1" fmla="*/ 537754 h 596537"/>
              <a:gd name="connsiteX2" fmla="*/ 152400 w 237309"/>
              <a:gd name="connsiteY2" fmla="*/ 524691 h 596537"/>
              <a:gd name="connsiteX3" fmla="*/ 139337 w 237309"/>
              <a:gd name="connsiteY3" fmla="*/ 502920 h 596537"/>
              <a:gd name="connsiteX4" fmla="*/ 104503 w 237309"/>
              <a:gd name="connsiteY4" fmla="*/ 457200 h 596537"/>
              <a:gd name="connsiteX5" fmla="*/ 130629 w 237309"/>
              <a:gd name="connsiteY5" fmla="*/ 402771 h 596537"/>
              <a:gd name="connsiteX6" fmla="*/ 139337 w 237309"/>
              <a:gd name="connsiteY6" fmla="*/ 350520 h 596537"/>
              <a:gd name="connsiteX7" fmla="*/ 157190 w 237309"/>
              <a:gd name="connsiteY7" fmla="*/ 327878 h 596537"/>
              <a:gd name="connsiteX8" fmla="*/ 48333 w 237309"/>
              <a:gd name="connsiteY8" fmla="*/ 315250 h 596537"/>
              <a:gd name="connsiteX9" fmla="*/ 84909 w 237309"/>
              <a:gd name="connsiteY9" fmla="*/ 145869 h 596537"/>
              <a:gd name="connsiteX10" fmla="*/ 43543 w 237309"/>
              <a:gd name="connsiteY10" fmla="*/ 156754 h 596537"/>
              <a:gd name="connsiteX11" fmla="*/ 30480 w 237309"/>
              <a:gd name="connsiteY11" fmla="*/ 115389 h 596537"/>
              <a:gd name="connsiteX12" fmla="*/ 37012 w 237309"/>
              <a:gd name="connsiteY12" fmla="*/ 84909 h 596537"/>
              <a:gd name="connsiteX13" fmla="*/ 26126 w 237309"/>
              <a:gd name="connsiteY13" fmla="*/ 58783 h 596537"/>
              <a:gd name="connsiteX14" fmla="*/ 0 w 237309"/>
              <a:gd name="connsiteY14" fmla="*/ 65314 h 596537"/>
              <a:gd name="connsiteX15" fmla="*/ 4354 w 237309"/>
              <a:gd name="connsiteY15" fmla="*/ 0 h 596537"/>
              <a:gd name="connsiteX0" fmla="*/ 237309 w 237309"/>
              <a:gd name="connsiteY0" fmla="*/ 596537 h 596537"/>
              <a:gd name="connsiteX1" fmla="*/ 209006 w 237309"/>
              <a:gd name="connsiteY1" fmla="*/ 537754 h 596537"/>
              <a:gd name="connsiteX2" fmla="*/ 152400 w 237309"/>
              <a:gd name="connsiteY2" fmla="*/ 524691 h 596537"/>
              <a:gd name="connsiteX3" fmla="*/ 139337 w 237309"/>
              <a:gd name="connsiteY3" fmla="*/ 502920 h 596537"/>
              <a:gd name="connsiteX4" fmla="*/ 104503 w 237309"/>
              <a:gd name="connsiteY4" fmla="*/ 457200 h 596537"/>
              <a:gd name="connsiteX5" fmla="*/ 130629 w 237309"/>
              <a:gd name="connsiteY5" fmla="*/ 402771 h 596537"/>
              <a:gd name="connsiteX6" fmla="*/ 139337 w 237309"/>
              <a:gd name="connsiteY6" fmla="*/ 350520 h 596537"/>
              <a:gd name="connsiteX7" fmla="*/ 157190 w 237309"/>
              <a:gd name="connsiteY7" fmla="*/ 327878 h 596537"/>
              <a:gd name="connsiteX8" fmla="*/ 48333 w 237309"/>
              <a:gd name="connsiteY8" fmla="*/ 315250 h 596537"/>
              <a:gd name="connsiteX9" fmla="*/ 127581 w 237309"/>
              <a:gd name="connsiteY9" fmla="*/ 179397 h 596537"/>
              <a:gd name="connsiteX10" fmla="*/ 43543 w 237309"/>
              <a:gd name="connsiteY10" fmla="*/ 156754 h 596537"/>
              <a:gd name="connsiteX11" fmla="*/ 30480 w 237309"/>
              <a:gd name="connsiteY11" fmla="*/ 115389 h 596537"/>
              <a:gd name="connsiteX12" fmla="*/ 37012 w 237309"/>
              <a:gd name="connsiteY12" fmla="*/ 84909 h 596537"/>
              <a:gd name="connsiteX13" fmla="*/ 26126 w 237309"/>
              <a:gd name="connsiteY13" fmla="*/ 58783 h 596537"/>
              <a:gd name="connsiteX14" fmla="*/ 0 w 237309"/>
              <a:gd name="connsiteY14" fmla="*/ 65314 h 596537"/>
              <a:gd name="connsiteX15" fmla="*/ 4354 w 237309"/>
              <a:gd name="connsiteY15" fmla="*/ 0 h 596537"/>
              <a:gd name="connsiteX0" fmla="*/ 237309 w 237309"/>
              <a:gd name="connsiteY0" fmla="*/ 596537 h 596537"/>
              <a:gd name="connsiteX1" fmla="*/ 172811 w 237309"/>
              <a:gd name="connsiteY1" fmla="*/ 577759 h 596537"/>
              <a:gd name="connsiteX2" fmla="*/ 152400 w 237309"/>
              <a:gd name="connsiteY2" fmla="*/ 524691 h 596537"/>
              <a:gd name="connsiteX3" fmla="*/ 139337 w 237309"/>
              <a:gd name="connsiteY3" fmla="*/ 502920 h 596537"/>
              <a:gd name="connsiteX4" fmla="*/ 104503 w 237309"/>
              <a:gd name="connsiteY4" fmla="*/ 457200 h 596537"/>
              <a:gd name="connsiteX5" fmla="*/ 130629 w 237309"/>
              <a:gd name="connsiteY5" fmla="*/ 402771 h 596537"/>
              <a:gd name="connsiteX6" fmla="*/ 139337 w 237309"/>
              <a:gd name="connsiteY6" fmla="*/ 350520 h 596537"/>
              <a:gd name="connsiteX7" fmla="*/ 157190 w 237309"/>
              <a:gd name="connsiteY7" fmla="*/ 327878 h 596537"/>
              <a:gd name="connsiteX8" fmla="*/ 48333 w 237309"/>
              <a:gd name="connsiteY8" fmla="*/ 315250 h 596537"/>
              <a:gd name="connsiteX9" fmla="*/ 127581 w 237309"/>
              <a:gd name="connsiteY9" fmla="*/ 179397 h 596537"/>
              <a:gd name="connsiteX10" fmla="*/ 43543 w 237309"/>
              <a:gd name="connsiteY10" fmla="*/ 156754 h 596537"/>
              <a:gd name="connsiteX11" fmla="*/ 30480 w 237309"/>
              <a:gd name="connsiteY11" fmla="*/ 115389 h 596537"/>
              <a:gd name="connsiteX12" fmla="*/ 37012 w 237309"/>
              <a:gd name="connsiteY12" fmla="*/ 84909 h 596537"/>
              <a:gd name="connsiteX13" fmla="*/ 26126 w 237309"/>
              <a:gd name="connsiteY13" fmla="*/ 58783 h 596537"/>
              <a:gd name="connsiteX14" fmla="*/ 0 w 237309"/>
              <a:gd name="connsiteY14" fmla="*/ 65314 h 596537"/>
              <a:gd name="connsiteX15" fmla="*/ 4354 w 237309"/>
              <a:gd name="connsiteY15" fmla="*/ 0 h 5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309" h="596537">
                <a:moveTo>
                  <a:pt x="237309" y="596537"/>
                </a:moveTo>
                <a:lnTo>
                  <a:pt x="172811" y="577759"/>
                </a:lnTo>
                <a:lnTo>
                  <a:pt x="152400" y="524691"/>
                </a:lnTo>
                <a:lnTo>
                  <a:pt x="139337" y="502920"/>
                </a:lnTo>
                <a:lnTo>
                  <a:pt x="104503" y="457200"/>
                </a:lnTo>
                <a:lnTo>
                  <a:pt x="130629" y="402771"/>
                </a:lnTo>
                <a:lnTo>
                  <a:pt x="139337" y="350520"/>
                </a:lnTo>
                <a:lnTo>
                  <a:pt x="157190" y="327878"/>
                </a:lnTo>
                <a:lnTo>
                  <a:pt x="48333" y="315250"/>
                </a:lnTo>
                <a:lnTo>
                  <a:pt x="127581" y="179397"/>
                </a:lnTo>
                <a:lnTo>
                  <a:pt x="43543" y="156754"/>
                </a:lnTo>
                <a:lnTo>
                  <a:pt x="30480" y="115389"/>
                </a:lnTo>
                <a:lnTo>
                  <a:pt x="37012" y="84909"/>
                </a:lnTo>
                <a:lnTo>
                  <a:pt x="26126" y="58783"/>
                </a:lnTo>
                <a:lnTo>
                  <a:pt x="0" y="65314"/>
                </a:lnTo>
                <a:lnTo>
                  <a:pt x="4354" y="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18" name="Freeform 17">
            <a:extLst>
              <a:ext uri="{FF2B5EF4-FFF2-40B4-BE49-F238E27FC236}">
                <a16:creationId xmlns:a16="http://schemas.microsoft.com/office/drawing/2014/main" id="{65D54697-8520-425F-AB00-F8A4098C3427}"/>
              </a:ext>
            </a:extLst>
          </p:cNvPr>
          <p:cNvSpPr/>
          <p:nvPr/>
        </p:nvSpPr>
        <p:spPr>
          <a:xfrm rot="21405427">
            <a:off x="4415863" y="2298435"/>
            <a:ext cx="319817" cy="198015"/>
          </a:xfrm>
          <a:custGeom>
            <a:avLst/>
            <a:gdLst>
              <a:gd name="connsiteX0" fmla="*/ 0 w 345141"/>
              <a:gd name="connsiteY0" fmla="*/ 134471 h 237565"/>
              <a:gd name="connsiteX1" fmla="*/ 85165 w 345141"/>
              <a:gd name="connsiteY1" fmla="*/ 44823 h 237565"/>
              <a:gd name="connsiteX2" fmla="*/ 165847 w 345141"/>
              <a:gd name="connsiteY2" fmla="*/ 53788 h 237565"/>
              <a:gd name="connsiteX3" fmla="*/ 192741 w 345141"/>
              <a:gd name="connsiteY3" fmla="*/ 22412 h 237565"/>
              <a:gd name="connsiteX4" fmla="*/ 206188 w 345141"/>
              <a:gd name="connsiteY4" fmla="*/ 8965 h 237565"/>
              <a:gd name="connsiteX5" fmla="*/ 219635 w 345141"/>
              <a:gd name="connsiteY5" fmla="*/ 0 h 237565"/>
              <a:gd name="connsiteX6" fmla="*/ 268941 w 345141"/>
              <a:gd name="connsiteY6" fmla="*/ 4482 h 237565"/>
              <a:gd name="connsiteX7" fmla="*/ 259976 w 345141"/>
              <a:gd name="connsiteY7" fmla="*/ 44823 h 237565"/>
              <a:gd name="connsiteX8" fmla="*/ 345141 w 345141"/>
              <a:gd name="connsiteY8" fmla="*/ 94129 h 237565"/>
              <a:gd name="connsiteX9" fmla="*/ 313765 w 345141"/>
              <a:gd name="connsiteY9" fmla="*/ 129988 h 237565"/>
              <a:gd name="connsiteX10" fmla="*/ 345141 w 345141"/>
              <a:gd name="connsiteY10" fmla="*/ 147918 h 237565"/>
              <a:gd name="connsiteX11" fmla="*/ 345141 w 345141"/>
              <a:gd name="connsiteY11" fmla="*/ 237565 h 237565"/>
              <a:gd name="connsiteX0" fmla="*/ 0 w 345141"/>
              <a:gd name="connsiteY0" fmla="*/ 129989 h 233083"/>
              <a:gd name="connsiteX1" fmla="*/ 85165 w 345141"/>
              <a:gd name="connsiteY1" fmla="*/ 40341 h 233083"/>
              <a:gd name="connsiteX2" fmla="*/ 165847 w 345141"/>
              <a:gd name="connsiteY2" fmla="*/ 49306 h 233083"/>
              <a:gd name="connsiteX3" fmla="*/ 192741 w 345141"/>
              <a:gd name="connsiteY3" fmla="*/ 17930 h 233083"/>
              <a:gd name="connsiteX4" fmla="*/ 206188 w 345141"/>
              <a:gd name="connsiteY4" fmla="*/ 4483 h 233083"/>
              <a:gd name="connsiteX5" fmla="*/ 204395 w 345141"/>
              <a:gd name="connsiteY5" fmla="*/ 33618 h 233083"/>
              <a:gd name="connsiteX6" fmla="*/ 268941 w 345141"/>
              <a:gd name="connsiteY6" fmla="*/ 0 h 233083"/>
              <a:gd name="connsiteX7" fmla="*/ 259976 w 345141"/>
              <a:gd name="connsiteY7" fmla="*/ 40341 h 233083"/>
              <a:gd name="connsiteX8" fmla="*/ 345141 w 345141"/>
              <a:gd name="connsiteY8" fmla="*/ 89647 h 233083"/>
              <a:gd name="connsiteX9" fmla="*/ 313765 w 345141"/>
              <a:gd name="connsiteY9" fmla="*/ 125506 h 233083"/>
              <a:gd name="connsiteX10" fmla="*/ 345141 w 345141"/>
              <a:gd name="connsiteY10" fmla="*/ 143436 h 233083"/>
              <a:gd name="connsiteX11" fmla="*/ 345141 w 345141"/>
              <a:gd name="connsiteY11" fmla="*/ 233083 h 233083"/>
              <a:gd name="connsiteX0" fmla="*/ 0 w 345141"/>
              <a:gd name="connsiteY0" fmla="*/ 125893 h 228987"/>
              <a:gd name="connsiteX1" fmla="*/ 85165 w 345141"/>
              <a:gd name="connsiteY1" fmla="*/ 36245 h 228987"/>
              <a:gd name="connsiteX2" fmla="*/ 165847 w 345141"/>
              <a:gd name="connsiteY2" fmla="*/ 45210 h 228987"/>
              <a:gd name="connsiteX3" fmla="*/ 192741 w 345141"/>
              <a:gd name="connsiteY3" fmla="*/ 13834 h 228987"/>
              <a:gd name="connsiteX4" fmla="*/ 206188 w 345141"/>
              <a:gd name="connsiteY4" fmla="*/ 387 h 228987"/>
              <a:gd name="connsiteX5" fmla="*/ 204395 w 345141"/>
              <a:gd name="connsiteY5" fmla="*/ 29522 h 228987"/>
              <a:gd name="connsiteX6" fmla="*/ 238461 w 345141"/>
              <a:gd name="connsiteY6" fmla="*/ 45434 h 228987"/>
              <a:gd name="connsiteX7" fmla="*/ 259976 w 345141"/>
              <a:gd name="connsiteY7" fmla="*/ 36245 h 228987"/>
              <a:gd name="connsiteX8" fmla="*/ 345141 w 345141"/>
              <a:gd name="connsiteY8" fmla="*/ 85551 h 228987"/>
              <a:gd name="connsiteX9" fmla="*/ 313765 w 345141"/>
              <a:gd name="connsiteY9" fmla="*/ 121410 h 228987"/>
              <a:gd name="connsiteX10" fmla="*/ 345141 w 345141"/>
              <a:gd name="connsiteY10" fmla="*/ 139340 h 228987"/>
              <a:gd name="connsiteX11" fmla="*/ 345141 w 345141"/>
              <a:gd name="connsiteY11" fmla="*/ 228987 h 228987"/>
              <a:gd name="connsiteX0" fmla="*/ 0 w 345141"/>
              <a:gd name="connsiteY0" fmla="*/ 125893 h 228987"/>
              <a:gd name="connsiteX1" fmla="*/ 85165 w 345141"/>
              <a:gd name="connsiteY1" fmla="*/ 36245 h 228987"/>
              <a:gd name="connsiteX2" fmla="*/ 165847 w 345141"/>
              <a:gd name="connsiteY2" fmla="*/ 45210 h 228987"/>
              <a:gd name="connsiteX3" fmla="*/ 192741 w 345141"/>
              <a:gd name="connsiteY3" fmla="*/ 13834 h 228987"/>
              <a:gd name="connsiteX4" fmla="*/ 206188 w 345141"/>
              <a:gd name="connsiteY4" fmla="*/ 387 h 228987"/>
              <a:gd name="connsiteX5" fmla="*/ 204395 w 345141"/>
              <a:gd name="connsiteY5" fmla="*/ 29522 h 228987"/>
              <a:gd name="connsiteX6" fmla="*/ 238461 w 345141"/>
              <a:gd name="connsiteY6" fmla="*/ 45434 h 228987"/>
              <a:gd name="connsiteX7" fmla="*/ 244736 w 345141"/>
              <a:gd name="connsiteY7" fmla="*/ 74345 h 228987"/>
              <a:gd name="connsiteX8" fmla="*/ 345141 w 345141"/>
              <a:gd name="connsiteY8" fmla="*/ 85551 h 228987"/>
              <a:gd name="connsiteX9" fmla="*/ 313765 w 345141"/>
              <a:gd name="connsiteY9" fmla="*/ 121410 h 228987"/>
              <a:gd name="connsiteX10" fmla="*/ 345141 w 345141"/>
              <a:gd name="connsiteY10" fmla="*/ 139340 h 228987"/>
              <a:gd name="connsiteX11" fmla="*/ 345141 w 345141"/>
              <a:gd name="connsiteY11" fmla="*/ 228987 h 228987"/>
              <a:gd name="connsiteX0" fmla="*/ 0 w 345141"/>
              <a:gd name="connsiteY0" fmla="*/ 113386 h 216480"/>
              <a:gd name="connsiteX1" fmla="*/ 85165 w 345141"/>
              <a:gd name="connsiteY1" fmla="*/ 23738 h 216480"/>
              <a:gd name="connsiteX2" fmla="*/ 165847 w 345141"/>
              <a:gd name="connsiteY2" fmla="*/ 32703 h 216480"/>
              <a:gd name="connsiteX3" fmla="*/ 192741 w 345141"/>
              <a:gd name="connsiteY3" fmla="*/ 1327 h 216480"/>
              <a:gd name="connsiteX4" fmla="*/ 198568 w 345141"/>
              <a:gd name="connsiteY4" fmla="*/ 6930 h 216480"/>
              <a:gd name="connsiteX5" fmla="*/ 204395 w 345141"/>
              <a:gd name="connsiteY5" fmla="*/ 17015 h 216480"/>
              <a:gd name="connsiteX6" fmla="*/ 238461 w 345141"/>
              <a:gd name="connsiteY6" fmla="*/ 32927 h 216480"/>
              <a:gd name="connsiteX7" fmla="*/ 244736 w 345141"/>
              <a:gd name="connsiteY7" fmla="*/ 61838 h 216480"/>
              <a:gd name="connsiteX8" fmla="*/ 345141 w 345141"/>
              <a:gd name="connsiteY8" fmla="*/ 73044 h 216480"/>
              <a:gd name="connsiteX9" fmla="*/ 313765 w 345141"/>
              <a:gd name="connsiteY9" fmla="*/ 108903 h 216480"/>
              <a:gd name="connsiteX10" fmla="*/ 345141 w 345141"/>
              <a:gd name="connsiteY10" fmla="*/ 126833 h 216480"/>
              <a:gd name="connsiteX11" fmla="*/ 345141 w 345141"/>
              <a:gd name="connsiteY11" fmla="*/ 216480 h 216480"/>
              <a:gd name="connsiteX0" fmla="*/ 0 w 345141"/>
              <a:gd name="connsiteY0" fmla="*/ 113386 h 216480"/>
              <a:gd name="connsiteX1" fmla="*/ 85165 w 345141"/>
              <a:gd name="connsiteY1" fmla="*/ 23738 h 216480"/>
              <a:gd name="connsiteX2" fmla="*/ 165847 w 345141"/>
              <a:gd name="connsiteY2" fmla="*/ 32703 h 216480"/>
              <a:gd name="connsiteX3" fmla="*/ 192741 w 345141"/>
              <a:gd name="connsiteY3" fmla="*/ 1327 h 216480"/>
              <a:gd name="connsiteX4" fmla="*/ 198568 w 345141"/>
              <a:gd name="connsiteY4" fmla="*/ 6930 h 216480"/>
              <a:gd name="connsiteX5" fmla="*/ 204395 w 345141"/>
              <a:gd name="connsiteY5" fmla="*/ 17015 h 216480"/>
              <a:gd name="connsiteX6" fmla="*/ 238461 w 345141"/>
              <a:gd name="connsiteY6" fmla="*/ 32927 h 216480"/>
              <a:gd name="connsiteX7" fmla="*/ 244736 w 345141"/>
              <a:gd name="connsiteY7" fmla="*/ 61838 h 216480"/>
              <a:gd name="connsiteX8" fmla="*/ 310851 w 345141"/>
              <a:gd name="connsiteY8" fmla="*/ 61614 h 216480"/>
              <a:gd name="connsiteX9" fmla="*/ 313765 w 345141"/>
              <a:gd name="connsiteY9" fmla="*/ 108903 h 216480"/>
              <a:gd name="connsiteX10" fmla="*/ 345141 w 345141"/>
              <a:gd name="connsiteY10" fmla="*/ 126833 h 216480"/>
              <a:gd name="connsiteX11" fmla="*/ 345141 w 345141"/>
              <a:gd name="connsiteY11" fmla="*/ 216480 h 21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141" h="216480">
                <a:moveTo>
                  <a:pt x="0" y="113386"/>
                </a:moveTo>
                <a:lnTo>
                  <a:pt x="85165" y="23738"/>
                </a:lnTo>
                <a:lnTo>
                  <a:pt x="165847" y="32703"/>
                </a:lnTo>
                <a:cubicBezTo>
                  <a:pt x="174812" y="22244"/>
                  <a:pt x="187288" y="5622"/>
                  <a:pt x="192741" y="1327"/>
                </a:cubicBezTo>
                <a:cubicBezTo>
                  <a:pt x="198194" y="-2968"/>
                  <a:pt x="196626" y="4315"/>
                  <a:pt x="198568" y="6930"/>
                </a:cubicBezTo>
                <a:cubicBezTo>
                  <a:pt x="200510" y="9545"/>
                  <a:pt x="197746" y="12682"/>
                  <a:pt x="204395" y="17015"/>
                </a:cubicBezTo>
                <a:cubicBezTo>
                  <a:pt x="211044" y="21348"/>
                  <a:pt x="227106" y="27623"/>
                  <a:pt x="238461" y="32927"/>
                </a:cubicBezTo>
                <a:lnTo>
                  <a:pt x="244736" y="61838"/>
                </a:lnTo>
                <a:lnTo>
                  <a:pt x="310851" y="61614"/>
                </a:lnTo>
                <a:lnTo>
                  <a:pt x="313765" y="108903"/>
                </a:lnTo>
                <a:lnTo>
                  <a:pt x="345141" y="126833"/>
                </a:lnTo>
                <a:lnTo>
                  <a:pt x="345141" y="21648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19" name="Freeform 18">
            <a:extLst>
              <a:ext uri="{FF2B5EF4-FFF2-40B4-BE49-F238E27FC236}">
                <a16:creationId xmlns:a16="http://schemas.microsoft.com/office/drawing/2014/main" id="{20B2D60F-F1F0-4C7E-BE90-14B4DC77FDC9}"/>
              </a:ext>
            </a:extLst>
          </p:cNvPr>
          <p:cNvSpPr/>
          <p:nvPr/>
        </p:nvSpPr>
        <p:spPr>
          <a:xfrm rot="21405427">
            <a:off x="3753776" y="2163321"/>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20" name="Freeform 19">
            <a:extLst>
              <a:ext uri="{FF2B5EF4-FFF2-40B4-BE49-F238E27FC236}">
                <a16:creationId xmlns:a16="http://schemas.microsoft.com/office/drawing/2014/main" id="{19607DE3-6CF5-432B-8D54-B3B7B998AA50}"/>
              </a:ext>
            </a:extLst>
          </p:cNvPr>
          <p:cNvSpPr/>
          <p:nvPr/>
        </p:nvSpPr>
        <p:spPr>
          <a:xfrm rot="21405427">
            <a:off x="3806649" y="2050848"/>
            <a:ext cx="1412179" cy="428657"/>
          </a:xfrm>
          <a:custGeom>
            <a:avLst/>
            <a:gdLst>
              <a:gd name="connsiteX0" fmla="*/ 0 w 1524000"/>
              <a:gd name="connsiteY0" fmla="*/ 34290 h 468630"/>
              <a:gd name="connsiteX1" fmla="*/ 53340 w 1524000"/>
              <a:gd name="connsiteY1" fmla="*/ 15240 h 468630"/>
              <a:gd name="connsiteX2" fmla="*/ 171450 w 1524000"/>
              <a:gd name="connsiteY2" fmla="*/ 22860 h 468630"/>
              <a:gd name="connsiteX3" fmla="*/ 270510 w 1524000"/>
              <a:gd name="connsiteY3" fmla="*/ 45720 h 468630"/>
              <a:gd name="connsiteX4" fmla="*/ 396240 w 1524000"/>
              <a:gd name="connsiteY4" fmla="*/ 38100 h 468630"/>
              <a:gd name="connsiteX5" fmla="*/ 483870 w 1524000"/>
              <a:gd name="connsiteY5" fmla="*/ 26670 h 468630"/>
              <a:gd name="connsiteX6" fmla="*/ 601980 w 1524000"/>
              <a:gd name="connsiteY6" fmla="*/ 76200 h 468630"/>
              <a:gd name="connsiteX7" fmla="*/ 666750 w 1524000"/>
              <a:gd name="connsiteY7" fmla="*/ 45720 h 468630"/>
              <a:gd name="connsiteX8" fmla="*/ 735330 w 1524000"/>
              <a:gd name="connsiteY8" fmla="*/ 45720 h 468630"/>
              <a:gd name="connsiteX9" fmla="*/ 777240 w 1524000"/>
              <a:gd name="connsiteY9" fmla="*/ 34290 h 468630"/>
              <a:gd name="connsiteX10" fmla="*/ 868680 w 1524000"/>
              <a:gd name="connsiteY10" fmla="*/ 45720 h 468630"/>
              <a:gd name="connsiteX11" fmla="*/ 902970 w 1524000"/>
              <a:gd name="connsiteY11" fmla="*/ 91440 h 468630"/>
              <a:gd name="connsiteX12" fmla="*/ 982980 w 1524000"/>
              <a:gd name="connsiteY12" fmla="*/ 91440 h 468630"/>
              <a:gd name="connsiteX13" fmla="*/ 1078230 w 1524000"/>
              <a:gd name="connsiteY13" fmla="*/ 114300 h 468630"/>
              <a:gd name="connsiteX14" fmla="*/ 1112520 w 1524000"/>
              <a:gd name="connsiteY14" fmla="*/ 80010 h 468630"/>
              <a:gd name="connsiteX15" fmla="*/ 1177290 w 1524000"/>
              <a:gd name="connsiteY15" fmla="*/ 64770 h 468630"/>
              <a:gd name="connsiteX16" fmla="*/ 1188720 w 1524000"/>
              <a:gd name="connsiteY16" fmla="*/ 19050 h 468630"/>
              <a:gd name="connsiteX17" fmla="*/ 1200150 w 1524000"/>
              <a:gd name="connsiteY17" fmla="*/ 0 h 468630"/>
              <a:gd name="connsiteX18" fmla="*/ 1291590 w 1524000"/>
              <a:gd name="connsiteY18" fmla="*/ 34290 h 468630"/>
              <a:gd name="connsiteX19" fmla="*/ 1333500 w 1524000"/>
              <a:gd name="connsiteY19" fmla="*/ 76200 h 468630"/>
              <a:gd name="connsiteX20" fmla="*/ 1348740 w 1524000"/>
              <a:gd name="connsiteY20" fmla="*/ 106680 h 468630"/>
              <a:gd name="connsiteX21" fmla="*/ 1413510 w 1524000"/>
              <a:gd name="connsiteY21" fmla="*/ 125730 h 468630"/>
              <a:gd name="connsiteX22" fmla="*/ 1409700 w 1524000"/>
              <a:gd name="connsiteY22" fmla="*/ 140970 h 468630"/>
              <a:gd name="connsiteX23" fmla="*/ 1432560 w 1524000"/>
              <a:gd name="connsiteY23" fmla="*/ 160020 h 468630"/>
              <a:gd name="connsiteX24" fmla="*/ 1489710 w 1524000"/>
              <a:gd name="connsiteY24" fmla="*/ 140970 h 468630"/>
              <a:gd name="connsiteX25" fmla="*/ 1524000 w 1524000"/>
              <a:gd name="connsiteY25" fmla="*/ 179070 h 468630"/>
              <a:gd name="connsiteX26" fmla="*/ 1470660 w 1524000"/>
              <a:gd name="connsiteY26" fmla="*/ 220980 h 468630"/>
              <a:gd name="connsiteX27" fmla="*/ 1463040 w 1524000"/>
              <a:gd name="connsiteY27" fmla="*/ 243840 h 468630"/>
              <a:gd name="connsiteX28" fmla="*/ 1455420 w 1524000"/>
              <a:gd name="connsiteY28" fmla="*/ 289560 h 468630"/>
              <a:gd name="connsiteX29" fmla="*/ 1474470 w 1524000"/>
              <a:gd name="connsiteY29" fmla="*/ 350520 h 468630"/>
              <a:gd name="connsiteX30" fmla="*/ 1508760 w 1524000"/>
              <a:gd name="connsiteY30" fmla="*/ 403860 h 468630"/>
              <a:gd name="connsiteX31" fmla="*/ 1485900 w 1524000"/>
              <a:gd name="connsiteY31" fmla="*/ 430530 h 468630"/>
              <a:gd name="connsiteX32" fmla="*/ 1459230 w 1524000"/>
              <a:gd name="connsiteY32" fmla="*/ 468630 h 46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4000" h="468630">
                <a:moveTo>
                  <a:pt x="0" y="34290"/>
                </a:moveTo>
                <a:lnTo>
                  <a:pt x="53340" y="15240"/>
                </a:lnTo>
                <a:lnTo>
                  <a:pt x="171450" y="22860"/>
                </a:lnTo>
                <a:lnTo>
                  <a:pt x="270510" y="45720"/>
                </a:lnTo>
                <a:lnTo>
                  <a:pt x="396240" y="38100"/>
                </a:lnTo>
                <a:lnTo>
                  <a:pt x="483870" y="26670"/>
                </a:lnTo>
                <a:lnTo>
                  <a:pt x="601980" y="76200"/>
                </a:lnTo>
                <a:lnTo>
                  <a:pt x="666750" y="45720"/>
                </a:lnTo>
                <a:lnTo>
                  <a:pt x="735330" y="45720"/>
                </a:lnTo>
                <a:lnTo>
                  <a:pt x="777240" y="34290"/>
                </a:lnTo>
                <a:lnTo>
                  <a:pt x="868680" y="45720"/>
                </a:lnTo>
                <a:lnTo>
                  <a:pt x="902970" y="91440"/>
                </a:lnTo>
                <a:lnTo>
                  <a:pt x="982980" y="91440"/>
                </a:lnTo>
                <a:lnTo>
                  <a:pt x="1078230" y="114300"/>
                </a:lnTo>
                <a:lnTo>
                  <a:pt x="1112520" y="80010"/>
                </a:lnTo>
                <a:lnTo>
                  <a:pt x="1177290" y="64770"/>
                </a:lnTo>
                <a:lnTo>
                  <a:pt x="1188720" y="19050"/>
                </a:lnTo>
                <a:lnTo>
                  <a:pt x="1200150" y="0"/>
                </a:lnTo>
                <a:lnTo>
                  <a:pt x="1291590" y="34290"/>
                </a:lnTo>
                <a:lnTo>
                  <a:pt x="1333500" y="76200"/>
                </a:lnTo>
                <a:lnTo>
                  <a:pt x="1348740" y="106680"/>
                </a:lnTo>
                <a:lnTo>
                  <a:pt x="1413510" y="125730"/>
                </a:lnTo>
                <a:lnTo>
                  <a:pt x="1409700" y="140970"/>
                </a:lnTo>
                <a:lnTo>
                  <a:pt x="1432560" y="160020"/>
                </a:lnTo>
                <a:lnTo>
                  <a:pt x="1489710" y="140970"/>
                </a:lnTo>
                <a:lnTo>
                  <a:pt x="1524000" y="179070"/>
                </a:lnTo>
                <a:lnTo>
                  <a:pt x="1470660" y="220980"/>
                </a:lnTo>
                <a:lnTo>
                  <a:pt x="1463040" y="243840"/>
                </a:lnTo>
                <a:lnTo>
                  <a:pt x="1455420" y="289560"/>
                </a:lnTo>
                <a:lnTo>
                  <a:pt x="1474470" y="350520"/>
                </a:lnTo>
                <a:lnTo>
                  <a:pt x="1508760" y="403860"/>
                </a:lnTo>
                <a:lnTo>
                  <a:pt x="1485900" y="430530"/>
                </a:lnTo>
                <a:lnTo>
                  <a:pt x="1459230" y="46863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21" name="Freeform 20">
            <a:extLst>
              <a:ext uri="{FF2B5EF4-FFF2-40B4-BE49-F238E27FC236}">
                <a16:creationId xmlns:a16="http://schemas.microsoft.com/office/drawing/2014/main" id="{6905474B-60CC-4AF7-83B2-1E72AF5BDBB6}"/>
              </a:ext>
            </a:extLst>
          </p:cNvPr>
          <p:cNvSpPr/>
          <p:nvPr/>
        </p:nvSpPr>
        <p:spPr>
          <a:xfrm rot="21405427">
            <a:off x="3813517" y="2119322"/>
            <a:ext cx="331862" cy="252664"/>
          </a:xfrm>
          <a:custGeom>
            <a:avLst/>
            <a:gdLst>
              <a:gd name="connsiteX0" fmla="*/ 0 w 358140"/>
              <a:gd name="connsiteY0" fmla="*/ 0 h 266700"/>
              <a:gd name="connsiteX1" fmla="*/ 43815 w 358140"/>
              <a:gd name="connsiteY1" fmla="*/ 32385 h 266700"/>
              <a:gd name="connsiteX2" fmla="*/ 70485 w 358140"/>
              <a:gd name="connsiteY2" fmla="*/ 74295 h 266700"/>
              <a:gd name="connsiteX3" fmla="*/ 120015 w 358140"/>
              <a:gd name="connsiteY3" fmla="*/ 81915 h 266700"/>
              <a:gd name="connsiteX4" fmla="*/ 135255 w 358140"/>
              <a:gd name="connsiteY4" fmla="*/ 91440 h 266700"/>
              <a:gd name="connsiteX5" fmla="*/ 158115 w 358140"/>
              <a:gd name="connsiteY5" fmla="*/ 87630 h 266700"/>
              <a:gd name="connsiteX6" fmla="*/ 205740 w 358140"/>
              <a:gd name="connsiteY6" fmla="*/ 89535 h 266700"/>
              <a:gd name="connsiteX7" fmla="*/ 262890 w 358140"/>
              <a:gd name="connsiteY7" fmla="*/ 108585 h 266700"/>
              <a:gd name="connsiteX8" fmla="*/ 297180 w 358140"/>
              <a:gd name="connsiteY8" fmla="*/ 131445 h 266700"/>
              <a:gd name="connsiteX9" fmla="*/ 302895 w 358140"/>
              <a:gd name="connsiteY9" fmla="*/ 161925 h 266700"/>
              <a:gd name="connsiteX10" fmla="*/ 335280 w 358140"/>
              <a:gd name="connsiteY10" fmla="*/ 180975 h 266700"/>
              <a:gd name="connsiteX11" fmla="*/ 340995 w 358140"/>
              <a:gd name="connsiteY11" fmla="*/ 198120 h 266700"/>
              <a:gd name="connsiteX12" fmla="*/ 358140 w 358140"/>
              <a:gd name="connsiteY12" fmla="*/ 241935 h 266700"/>
              <a:gd name="connsiteX13" fmla="*/ 333375 w 358140"/>
              <a:gd name="connsiteY13" fmla="*/ 266700 h 266700"/>
              <a:gd name="connsiteX14" fmla="*/ 327660 w 358140"/>
              <a:gd name="connsiteY14" fmla="*/ 266700 h 266700"/>
              <a:gd name="connsiteX0" fmla="*/ 0 w 358140"/>
              <a:gd name="connsiteY0" fmla="*/ 0 h 276225"/>
              <a:gd name="connsiteX1" fmla="*/ 43815 w 358140"/>
              <a:gd name="connsiteY1" fmla="*/ 32385 h 276225"/>
              <a:gd name="connsiteX2" fmla="*/ 70485 w 358140"/>
              <a:gd name="connsiteY2" fmla="*/ 74295 h 276225"/>
              <a:gd name="connsiteX3" fmla="*/ 120015 w 358140"/>
              <a:gd name="connsiteY3" fmla="*/ 81915 h 276225"/>
              <a:gd name="connsiteX4" fmla="*/ 135255 w 358140"/>
              <a:gd name="connsiteY4" fmla="*/ 91440 h 276225"/>
              <a:gd name="connsiteX5" fmla="*/ 158115 w 358140"/>
              <a:gd name="connsiteY5" fmla="*/ 87630 h 276225"/>
              <a:gd name="connsiteX6" fmla="*/ 205740 w 358140"/>
              <a:gd name="connsiteY6" fmla="*/ 89535 h 276225"/>
              <a:gd name="connsiteX7" fmla="*/ 262890 w 358140"/>
              <a:gd name="connsiteY7" fmla="*/ 108585 h 276225"/>
              <a:gd name="connsiteX8" fmla="*/ 297180 w 358140"/>
              <a:gd name="connsiteY8" fmla="*/ 131445 h 276225"/>
              <a:gd name="connsiteX9" fmla="*/ 302895 w 358140"/>
              <a:gd name="connsiteY9" fmla="*/ 161925 h 276225"/>
              <a:gd name="connsiteX10" fmla="*/ 335280 w 358140"/>
              <a:gd name="connsiteY10" fmla="*/ 180975 h 276225"/>
              <a:gd name="connsiteX11" fmla="*/ 340995 w 358140"/>
              <a:gd name="connsiteY11" fmla="*/ 198120 h 276225"/>
              <a:gd name="connsiteX12" fmla="*/ 358140 w 358140"/>
              <a:gd name="connsiteY12" fmla="*/ 241935 h 276225"/>
              <a:gd name="connsiteX13" fmla="*/ 333375 w 358140"/>
              <a:gd name="connsiteY13" fmla="*/ 266700 h 276225"/>
              <a:gd name="connsiteX14" fmla="*/ 316230 w 358140"/>
              <a:gd name="connsiteY14" fmla="*/ 27622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140" h="276225">
                <a:moveTo>
                  <a:pt x="0" y="0"/>
                </a:moveTo>
                <a:lnTo>
                  <a:pt x="43815" y="32385"/>
                </a:lnTo>
                <a:lnTo>
                  <a:pt x="70485" y="74295"/>
                </a:lnTo>
                <a:lnTo>
                  <a:pt x="120015" y="81915"/>
                </a:lnTo>
                <a:lnTo>
                  <a:pt x="135255" y="91440"/>
                </a:lnTo>
                <a:lnTo>
                  <a:pt x="158115" y="87630"/>
                </a:lnTo>
                <a:lnTo>
                  <a:pt x="205740" y="89535"/>
                </a:lnTo>
                <a:lnTo>
                  <a:pt x="262890" y="108585"/>
                </a:lnTo>
                <a:lnTo>
                  <a:pt x="297180" y="131445"/>
                </a:lnTo>
                <a:lnTo>
                  <a:pt x="302895" y="161925"/>
                </a:lnTo>
                <a:lnTo>
                  <a:pt x="335280" y="180975"/>
                </a:lnTo>
                <a:lnTo>
                  <a:pt x="340995" y="198120"/>
                </a:lnTo>
                <a:lnTo>
                  <a:pt x="358140" y="241935"/>
                </a:lnTo>
                <a:lnTo>
                  <a:pt x="333375" y="266700"/>
                </a:lnTo>
                <a:lnTo>
                  <a:pt x="316230" y="276225"/>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22" name="Freeform 21">
            <a:extLst>
              <a:ext uri="{FF2B5EF4-FFF2-40B4-BE49-F238E27FC236}">
                <a16:creationId xmlns:a16="http://schemas.microsoft.com/office/drawing/2014/main" id="{392A4FC3-9AA6-4A64-9FF0-58404B90FDCD}"/>
              </a:ext>
            </a:extLst>
          </p:cNvPr>
          <p:cNvSpPr/>
          <p:nvPr/>
        </p:nvSpPr>
        <p:spPr>
          <a:xfrm rot="21405427">
            <a:off x="4586070" y="2130697"/>
            <a:ext cx="169462" cy="169023"/>
          </a:xfrm>
          <a:custGeom>
            <a:avLst/>
            <a:gdLst>
              <a:gd name="connsiteX0" fmla="*/ 0 w 182880"/>
              <a:gd name="connsiteY0" fmla="*/ 184785 h 184785"/>
              <a:gd name="connsiteX1" fmla="*/ 83820 w 182880"/>
              <a:gd name="connsiteY1" fmla="*/ 152400 h 184785"/>
              <a:gd name="connsiteX2" fmla="*/ 114300 w 182880"/>
              <a:gd name="connsiteY2" fmla="*/ 125730 h 184785"/>
              <a:gd name="connsiteX3" fmla="*/ 182880 w 182880"/>
              <a:gd name="connsiteY3" fmla="*/ 133350 h 184785"/>
              <a:gd name="connsiteX4" fmla="*/ 112395 w 182880"/>
              <a:gd name="connsiteY4" fmla="*/ 70485 h 184785"/>
              <a:gd name="connsiteX5" fmla="*/ 70485 w 182880"/>
              <a:gd name="connsiteY5" fmla="*/ 55245 h 184785"/>
              <a:gd name="connsiteX6" fmla="*/ 66675 w 182880"/>
              <a:gd name="connsiteY6" fmla="*/ 22860 h 184785"/>
              <a:gd name="connsiteX7" fmla="*/ 62865 w 182880"/>
              <a:gd name="connsiteY7" fmla="*/ 0 h 18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 h="184785">
                <a:moveTo>
                  <a:pt x="0" y="184785"/>
                </a:moveTo>
                <a:lnTo>
                  <a:pt x="83820" y="152400"/>
                </a:lnTo>
                <a:lnTo>
                  <a:pt x="114300" y="125730"/>
                </a:lnTo>
                <a:lnTo>
                  <a:pt x="182880" y="133350"/>
                </a:lnTo>
                <a:lnTo>
                  <a:pt x="112395" y="70485"/>
                </a:lnTo>
                <a:lnTo>
                  <a:pt x="70485" y="55245"/>
                </a:lnTo>
                <a:lnTo>
                  <a:pt x="66675" y="22860"/>
                </a:lnTo>
                <a:lnTo>
                  <a:pt x="62865" y="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23" name="Freeform 22">
            <a:extLst>
              <a:ext uri="{FF2B5EF4-FFF2-40B4-BE49-F238E27FC236}">
                <a16:creationId xmlns:a16="http://schemas.microsoft.com/office/drawing/2014/main" id="{09DAC93C-ADB4-4BC1-AC65-7B5BA1BE5D44}"/>
              </a:ext>
            </a:extLst>
          </p:cNvPr>
          <p:cNvSpPr/>
          <p:nvPr/>
        </p:nvSpPr>
        <p:spPr>
          <a:xfrm rot="21405427">
            <a:off x="4017087" y="3893743"/>
            <a:ext cx="1804412" cy="677487"/>
          </a:xfrm>
          <a:custGeom>
            <a:avLst/>
            <a:gdLst>
              <a:gd name="connsiteX0" fmla="*/ 0 w 1927860"/>
              <a:gd name="connsiteY0" fmla="*/ 731520 h 731520"/>
              <a:gd name="connsiteX1" fmla="*/ 161925 w 1927860"/>
              <a:gd name="connsiteY1" fmla="*/ 681990 h 731520"/>
              <a:gd name="connsiteX2" fmla="*/ 249555 w 1927860"/>
              <a:gd name="connsiteY2" fmla="*/ 626745 h 731520"/>
              <a:gd name="connsiteX3" fmla="*/ 251460 w 1927860"/>
              <a:gd name="connsiteY3" fmla="*/ 516255 h 731520"/>
              <a:gd name="connsiteX4" fmla="*/ 323850 w 1927860"/>
              <a:gd name="connsiteY4" fmla="*/ 455295 h 731520"/>
              <a:gd name="connsiteX5" fmla="*/ 226695 w 1927860"/>
              <a:gd name="connsiteY5" fmla="*/ 377190 h 731520"/>
              <a:gd name="connsiteX6" fmla="*/ 200025 w 1927860"/>
              <a:gd name="connsiteY6" fmla="*/ 335280 h 731520"/>
              <a:gd name="connsiteX7" fmla="*/ 449580 w 1927860"/>
              <a:gd name="connsiteY7" fmla="*/ 24765 h 731520"/>
              <a:gd name="connsiteX8" fmla="*/ 563880 w 1927860"/>
              <a:gd name="connsiteY8" fmla="*/ 38100 h 731520"/>
              <a:gd name="connsiteX9" fmla="*/ 664845 w 1927860"/>
              <a:gd name="connsiteY9" fmla="*/ 0 h 731520"/>
              <a:gd name="connsiteX10" fmla="*/ 979170 w 1927860"/>
              <a:gd name="connsiteY10" fmla="*/ 104775 h 731520"/>
              <a:gd name="connsiteX11" fmla="*/ 1344930 w 1927860"/>
              <a:gd name="connsiteY11" fmla="*/ 264795 h 731520"/>
              <a:gd name="connsiteX12" fmla="*/ 1537335 w 1927860"/>
              <a:gd name="connsiteY12" fmla="*/ 316230 h 731520"/>
              <a:gd name="connsiteX13" fmla="*/ 1687830 w 1927860"/>
              <a:gd name="connsiteY13" fmla="*/ 236220 h 731520"/>
              <a:gd name="connsiteX14" fmla="*/ 1815465 w 1927860"/>
              <a:gd name="connsiteY14" fmla="*/ 215265 h 731520"/>
              <a:gd name="connsiteX15" fmla="*/ 1874520 w 1927860"/>
              <a:gd name="connsiteY15" fmla="*/ 165735 h 731520"/>
              <a:gd name="connsiteX16" fmla="*/ 1927860 w 1927860"/>
              <a:gd name="connsiteY16" fmla="*/ 140970 h 731520"/>
              <a:gd name="connsiteX17" fmla="*/ 1927860 w 1927860"/>
              <a:gd name="connsiteY17" fmla="*/ 142875 h 731520"/>
              <a:gd name="connsiteX0" fmla="*/ 0 w 1927860"/>
              <a:gd name="connsiteY0" fmla="*/ 731520 h 731520"/>
              <a:gd name="connsiteX1" fmla="*/ 161925 w 1927860"/>
              <a:gd name="connsiteY1" fmla="*/ 681990 h 731520"/>
              <a:gd name="connsiteX2" fmla="*/ 249555 w 1927860"/>
              <a:gd name="connsiteY2" fmla="*/ 626745 h 731520"/>
              <a:gd name="connsiteX3" fmla="*/ 251460 w 1927860"/>
              <a:gd name="connsiteY3" fmla="*/ 516255 h 731520"/>
              <a:gd name="connsiteX4" fmla="*/ 323850 w 1927860"/>
              <a:gd name="connsiteY4" fmla="*/ 455295 h 731520"/>
              <a:gd name="connsiteX5" fmla="*/ 226695 w 1927860"/>
              <a:gd name="connsiteY5" fmla="*/ 377190 h 731520"/>
              <a:gd name="connsiteX6" fmla="*/ 200025 w 1927860"/>
              <a:gd name="connsiteY6" fmla="*/ 335280 h 731520"/>
              <a:gd name="connsiteX7" fmla="*/ 449580 w 1927860"/>
              <a:gd name="connsiteY7" fmla="*/ 24765 h 731520"/>
              <a:gd name="connsiteX8" fmla="*/ 563880 w 1927860"/>
              <a:gd name="connsiteY8" fmla="*/ 38100 h 731520"/>
              <a:gd name="connsiteX9" fmla="*/ 664845 w 1927860"/>
              <a:gd name="connsiteY9" fmla="*/ 0 h 731520"/>
              <a:gd name="connsiteX10" fmla="*/ 979170 w 1927860"/>
              <a:gd name="connsiteY10" fmla="*/ 104775 h 731520"/>
              <a:gd name="connsiteX11" fmla="*/ 1344930 w 1927860"/>
              <a:gd name="connsiteY11" fmla="*/ 264795 h 731520"/>
              <a:gd name="connsiteX12" fmla="*/ 1537335 w 1927860"/>
              <a:gd name="connsiteY12" fmla="*/ 316230 h 731520"/>
              <a:gd name="connsiteX13" fmla="*/ 1687830 w 1927860"/>
              <a:gd name="connsiteY13" fmla="*/ 236220 h 731520"/>
              <a:gd name="connsiteX14" fmla="*/ 1815465 w 1927860"/>
              <a:gd name="connsiteY14" fmla="*/ 215265 h 731520"/>
              <a:gd name="connsiteX15" fmla="*/ 1874520 w 1927860"/>
              <a:gd name="connsiteY15" fmla="*/ 165735 h 731520"/>
              <a:gd name="connsiteX16" fmla="*/ 1927860 w 1927860"/>
              <a:gd name="connsiteY16" fmla="*/ 140970 h 731520"/>
              <a:gd name="connsiteX17" fmla="*/ 1910715 w 1927860"/>
              <a:gd name="connsiteY17" fmla="*/ 194310 h 731520"/>
              <a:gd name="connsiteX0" fmla="*/ 0 w 1910715"/>
              <a:gd name="connsiteY0" fmla="*/ 731520 h 731520"/>
              <a:gd name="connsiteX1" fmla="*/ 161925 w 1910715"/>
              <a:gd name="connsiteY1" fmla="*/ 681990 h 731520"/>
              <a:gd name="connsiteX2" fmla="*/ 249555 w 1910715"/>
              <a:gd name="connsiteY2" fmla="*/ 626745 h 731520"/>
              <a:gd name="connsiteX3" fmla="*/ 251460 w 1910715"/>
              <a:gd name="connsiteY3" fmla="*/ 516255 h 731520"/>
              <a:gd name="connsiteX4" fmla="*/ 323850 w 1910715"/>
              <a:gd name="connsiteY4" fmla="*/ 455295 h 731520"/>
              <a:gd name="connsiteX5" fmla="*/ 226695 w 1910715"/>
              <a:gd name="connsiteY5" fmla="*/ 377190 h 731520"/>
              <a:gd name="connsiteX6" fmla="*/ 200025 w 1910715"/>
              <a:gd name="connsiteY6" fmla="*/ 335280 h 731520"/>
              <a:gd name="connsiteX7" fmla="*/ 449580 w 1910715"/>
              <a:gd name="connsiteY7" fmla="*/ 24765 h 731520"/>
              <a:gd name="connsiteX8" fmla="*/ 563880 w 1910715"/>
              <a:gd name="connsiteY8" fmla="*/ 38100 h 731520"/>
              <a:gd name="connsiteX9" fmla="*/ 664845 w 1910715"/>
              <a:gd name="connsiteY9" fmla="*/ 0 h 731520"/>
              <a:gd name="connsiteX10" fmla="*/ 979170 w 1910715"/>
              <a:gd name="connsiteY10" fmla="*/ 104775 h 731520"/>
              <a:gd name="connsiteX11" fmla="*/ 1344930 w 1910715"/>
              <a:gd name="connsiteY11" fmla="*/ 264795 h 731520"/>
              <a:gd name="connsiteX12" fmla="*/ 1537335 w 1910715"/>
              <a:gd name="connsiteY12" fmla="*/ 316230 h 731520"/>
              <a:gd name="connsiteX13" fmla="*/ 1687830 w 1910715"/>
              <a:gd name="connsiteY13" fmla="*/ 236220 h 731520"/>
              <a:gd name="connsiteX14" fmla="*/ 1815465 w 1910715"/>
              <a:gd name="connsiteY14" fmla="*/ 215265 h 731520"/>
              <a:gd name="connsiteX15" fmla="*/ 1874520 w 1910715"/>
              <a:gd name="connsiteY15" fmla="*/ 165735 h 731520"/>
              <a:gd name="connsiteX16" fmla="*/ 1897380 w 1910715"/>
              <a:gd name="connsiteY16" fmla="*/ 163830 h 731520"/>
              <a:gd name="connsiteX17" fmla="*/ 1910715 w 1910715"/>
              <a:gd name="connsiteY17" fmla="*/ 194310 h 731520"/>
              <a:gd name="connsiteX0" fmla="*/ 0 w 1947291"/>
              <a:gd name="connsiteY0" fmla="*/ 740664 h 740664"/>
              <a:gd name="connsiteX1" fmla="*/ 198501 w 1947291"/>
              <a:gd name="connsiteY1" fmla="*/ 681990 h 740664"/>
              <a:gd name="connsiteX2" fmla="*/ 286131 w 1947291"/>
              <a:gd name="connsiteY2" fmla="*/ 626745 h 740664"/>
              <a:gd name="connsiteX3" fmla="*/ 288036 w 1947291"/>
              <a:gd name="connsiteY3" fmla="*/ 516255 h 740664"/>
              <a:gd name="connsiteX4" fmla="*/ 360426 w 1947291"/>
              <a:gd name="connsiteY4" fmla="*/ 455295 h 740664"/>
              <a:gd name="connsiteX5" fmla="*/ 263271 w 1947291"/>
              <a:gd name="connsiteY5" fmla="*/ 377190 h 740664"/>
              <a:gd name="connsiteX6" fmla="*/ 236601 w 1947291"/>
              <a:gd name="connsiteY6" fmla="*/ 335280 h 740664"/>
              <a:gd name="connsiteX7" fmla="*/ 486156 w 1947291"/>
              <a:gd name="connsiteY7" fmla="*/ 24765 h 740664"/>
              <a:gd name="connsiteX8" fmla="*/ 600456 w 1947291"/>
              <a:gd name="connsiteY8" fmla="*/ 38100 h 740664"/>
              <a:gd name="connsiteX9" fmla="*/ 701421 w 1947291"/>
              <a:gd name="connsiteY9" fmla="*/ 0 h 740664"/>
              <a:gd name="connsiteX10" fmla="*/ 1015746 w 1947291"/>
              <a:gd name="connsiteY10" fmla="*/ 104775 h 740664"/>
              <a:gd name="connsiteX11" fmla="*/ 1381506 w 1947291"/>
              <a:gd name="connsiteY11" fmla="*/ 264795 h 740664"/>
              <a:gd name="connsiteX12" fmla="*/ 1573911 w 1947291"/>
              <a:gd name="connsiteY12" fmla="*/ 316230 h 740664"/>
              <a:gd name="connsiteX13" fmla="*/ 1724406 w 1947291"/>
              <a:gd name="connsiteY13" fmla="*/ 236220 h 740664"/>
              <a:gd name="connsiteX14" fmla="*/ 1852041 w 1947291"/>
              <a:gd name="connsiteY14" fmla="*/ 215265 h 740664"/>
              <a:gd name="connsiteX15" fmla="*/ 1911096 w 1947291"/>
              <a:gd name="connsiteY15" fmla="*/ 165735 h 740664"/>
              <a:gd name="connsiteX16" fmla="*/ 1933956 w 1947291"/>
              <a:gd name="connsiteY16" fmla="*/ 163830 h 740664"/>
              <a:gd name="connsiteX17" fmla="*/ 1947291 w 1947291"/>
              <a:gd name="connsiteY17" fmla="*/ 194310 h 740664"/>
              <a:gd name="connsiteX0" fmla="*/ 0 w 1947291"/>
              <a:gd name="connsiteY0" fmla="*/ 740664 h 740664"/>
              <a:gd name="connsiteX1" fmla="*/ 198501 w 1947291"/>
              <a:gd name="connsiteY1" fmla="*/ 681990 h 740664"/>
              <a:gd name="connsiteX2" fmla="*/ 286131 w 1947291"/>
              <a:gd name="connsiteY2" fmla="*/ 626745 h 740664"/>
              <a:gd name="connsiteX3" fmla="*/ 288036 w 1947291"/>
              <a:gd name="connsiteY3" fmla="*/ 516255 h 740664"/>
              <a:gd name="connsiteX4" fmla="*/ 403098 w 1947291"/>
              <a:gd name="connsiteY4" fmla="*/ 421767 h 740664"/>
              <a:gd name="connsiteX5" fmla="*/ 263271 w 1947291"/>
              <a:gd name="connsiteY5" fmla="*/ 377190 h 740664"/>
              <a:gd name="connsiteX6" fmla="*/ 236601 w 1947291"/>
              <a:gd name="connsiteY6" fmla="*/ 335280 h 740664"/>
              <a:gd name="connsiteX7" fmla="*/ 486156 w 1947291"/>
              <a:gd name="connsiteY7" fmla="*/ 24765 h 740664"/>
              <a:gd name="connsiteX8" fmla="*/ 600456 w 1947291"/>
              <a:gd name="connsiteY8" fmla="*/ 38100 h 740664"/>
              <a:gd name="connsiteX9" fmla="*/ 701421 w 1947291"/>
              <a:gd name="connsiteY9" fmla="*/ 0 h 740664"/>
              <a:gd name="connsiteX10" fmla="*/ 1015746 w 1947291"/>
              <a:gd name="connsiteY10" fmla="*/ 104775 h 740664"/>
              <a:gd name="connsiteX11" fmla="*/ 1381506 w 1947291"/>
              <a:gd name="connsiteY11" fmla="*/ 264795 h 740664"/>
              <a:gd name="connsiteX12" fmla="*/ 1573911 w 1947291"/>
              <a:gd name="connsiteY12" fmla="*/ 316230 h 740664"/>
              <a:gd name="connsiteX13" fmla="*/ 1724406 w 1947291"/>
              <a:gd name="connsiteY13" fmla="*/ 236220 h 740664"/>
              <a:gd name="connsiteX14" fmla="*/ 1852041 w 1947291"/>
              <a:gd name="connsiteY14" fmla="*/ 215265 h 740664"/>
              <a:gd name="connsiteX15" fmla="*/ 1911096 w 1947291"/>
              <a:gd name="connsiteY15" fmla="*/ 165735 h 740664"/>
              <a:gd name="connsiteX16" fmla="*/ 1933956 w 1947291"/>
              <a:gd name="connsiteY16" fmla="*/ 163830 h 740664"/>
              <a:gd name="connsiteX17" fmla="*/ 1947291 w 1947291"/>
              <a:gd name="connsiteY17" fmla="*/ 194310 h 740664"/>
              <a:gd name="connsiteX0" fmla="*/ 0 w 1947291"/>
              <a:gd name="connsiteY0" fmla="*/ 740664 h 740664"/>
              <a:gd name="connsiteX1" fmla="*/ 198501 w 1947291"/>
              <a:gd name="connsiteY1" fmla="*/ 681990 h 740664"/>
              <a:gd name="connsiteX2" fmla="*/ 286131 w 1947291"/>
              <a:gd name="connsiteY2" fmla="*/ 626745 h 740664"/>
              <a:gd name="connsiteX3" fmla="*/ 288036 w 1947291"/>
              <a:gd name="connsiteY3" fmla="*/ 516255 h 740664"/>
              <a:gd name="connsiteX4" fmla="*/ 403098 w 1947291"/>
              <a:gd name="connsiteY4" fmla="*/ 421767 h 740664"/>
              <a:gd name="connsiteX5" fmla="*/ 275463 w 1947291"/>
              <a:gd name="connsiteY5" fmla="*/ 371094 h 740664"/>
              <a:gd name="connsiteX6" fmla="*/ 236601 w 1947291"/>
              <a:gd name="connsiteY6" fmla="*/ 335280 h 740664"/>
              <a:gd name="connsiteX7" fmla="*/ 486156 w 1947291"/>
              <a:gd name="connsiteY7" fmla="*/ 24765 h 740664"/>
              <a:gd name="connsiteX8" fmla="*/ 600456 w 1947291"/>
              <a:gd name="connsiteY8" fmla="*/ 38100 h 740664"/>
              <a:gd name="connsiteX9" fmla="*/ 701421 w 1947291"/>
              <a:gd name="connsiteY9" fmla="*/ 0 h 740664"/>
              <a:gd name="connsiteX10" fmla="*/ 1015746 w 1947291"/>
              <a:gd name="connsiteY10" fmla="*/ 104775 h 740664"/>
              <a:gd name="connsiteX11" fmla="*/ 1381506 w 1947291"/>
              <a:gd name="connsiteY11" fmla="*/ 264795 h 740664"/>
              <a:gd name="connsiteX12" fmla="*/ 1573911 w 1947291"/>
              <a:gd name="connsiteY12" fmla="*/ 316230 h 740664"/>
              <a:gd name="connsiteX13" fmla="*/ 1724406 w 1947291"/>
              <a:gd name="connsiteY13" fmla="*/ 236220 h 740664"/>
              <a:gd name="connsiteX14" fmla="*/ 1852041 w 1947291"/>
              <a:gd name="connsiteY14" fmla="*/ 215265 h 740664"/>
              <a:gd name="connsiteX15" fmla="*/ 1911096 w 1947291"/>
              <a:gd name="connsiteY15" fmla="*/ 165735 h 740664"/>
              <a:gd name="connsiteX16" fmla="*/ 1933956 w 1947291"/>
              <a:gd name="connsiteY16" fmla="*/ 163830 h 740664"/>
              <a:gd name="connsiteX17" fmla="*/ 1947291 w 1947291"/>
              <a:gd name="connsiteY17" fmla="*/ 194310 h 740664"/>
              <a:gd name="connsiteX0" fmla="*/ 0 w 1947291"/>
              <a:gd name="connsiteY0" fmla="*/ 740664 h 740664"/>
              <a:gd name="connsiteX1" fmla="*/ 198501 w 1947291"/>
              <a:gd name="connsiteY1" fmla="*/ 681990 h 740664"/>
              <a:gd name="connsiteX2" fmla="*/ 365379 w 1947291"/>
              <a:gd name="connsiteY2" fmla="*/ 596265 h 740664"/>
              <a:gd name="connsiteX3" fmla="*/ 288036 w 1947291"/>
              <a:gd name="connsiteY3" fmla="*/ 516255 h 740664"/>
              <a:gd name="connsiteX4" fmla="*/ 403098 w 1947291"/>
              <a:gd name="connsiteY4" fmla="*/ 421767 h 740664"/>
              <a:gd name="connsiteX5" fmla="*/ 275463 w 1947291"/>
              <a:gd name="connsiteY5" fmla="*/ 371094 h 740664"/>
              <a:gd name="connsiteX6" fmla="*/ 236601 w 1947291"/>
              <a:gd name="connsiteY6" fmla="*/ 335280 h 740664"/>
              <a:gd name="connsiteX7" fmla="*/ 486156 w 1947291"/>
              <a:gd name="connsiteY7" fmla="*/ 24765 h 740664"/>
              <a:gd name="connsiteX8" fmla="*/ 600456 w 1947291"/>
              <a:gd name="connsiteY8" fmla="*/ 38100 h 740664"/>
              <a:gd name="connsiteX9" fmla="*/ 701421 w 1947291"/>
              <a:gd name="connsiteY9" fmla="*/ 0 h 740664"/>
              <a:gd name="connsiteX10" fmla="*/ 1015746 w 1947291"/>
              <a:gd name="connsiteY10" fmla="*/ 104775 h 740664"/>
              <a:gd name="connsiteX11" fmla="*/ 1381506 w 1947291"/>
              <a:gd name="connsiteY11" fmla="*/ 264795 h 740664"/>
              <a:gd name="connsiteX12" fmla="*/ 1573911 w 1947291"/>
              <a:gd name="connsiteY12" fmla="*/ 316230 h 740664"/>
              <a:gd name="connsiteX13" fmla="*/ 1724406 w 1947291"/>
              <a:gd name="connsiteY13" fmla="*/ 236220 h 740664"/>
              <a:gd name="connsiteX14" fmla="*/ 1852041 w 1947291"/>
              <a:gd name="connsiteY14" fmla="*/ 215265 h 740664"/>
              <a:gd name="connsiteX15" fmla="*/ 1911096 w 1947291"/>
              <a:gd name="connsiteY15" fmla="*/ 165735 h 740664"/>
              <a:gd name="connsiteX16" fmla="*/ 1933956 w 1947291"/>
              <a:gd name="connsiteY16" fmla="*/ 163830 h 740664"/>
              <a:gd name="connsiteX17" fmla="*/ 1947291 w 1947291"/>
              <a:gd name="connsiteY17" fmla="*/ 194310 h 740664"/>
              <a:gd name="connsiteX0" fmla="*/ 0 w 1947291"/>
              <a:gd name="connsiteY0" fmla="*/ 740664 h 740664"/>
              <a:gd name="connsiteX1" fmla="*/ 198501 w 1947291"/>
              <a:gd name="connsiteY1" fmla="*/ 681990 h 740664"/>
              <a:gd name="connsiteX2" fmla="*/ 365379 w 1947291"/>
              <a:gd name="connsiteY2" fmla="*/ 596265 h 740664"/>
              <a:gd name="connsiteX3" fmla="*/ 333756 w 1947291"/>
              <a:gd name="connsiteY3" fmla="*/ 510159 h 740664"/>
              <a:gd name="connsiteX4" fmla="*/ 403098 w 1947291"/>
              <a:gd name="connsiteY4" fmla="*/ 421767 h 740664"/>
              <a:gd name="connsiteX5" fmla="*/ 275463 w 1947291"/>
              <a:gd name="connsiteY5" fmla="*/ 371094 h 740664"/>
              <a:gd name="connsiteX6" fmla="*/ 236601 w 1947291"/>
              <a:gd name="connsiteY6" fmla="*/ 335280 h 740664"/>
              <a:gd name="connsiteX7" fmla="*/ 486156 w 1947291"/>
              <a:gd name="connsiteY7" fmla="*/ 24765 h 740664"/>
              <a:gd name="connsiteX8" fmla="*/ 600456 w 1947291"/>
              <a:gd name="connsiteY8" fmla="*/ 38100 h 740664"/>
              <a:gd name="connsiteX9" fmla="*/ 701421 w 1947291"/>
              <a:gd name="connsiteY9" fmla="*/ 0 h 740664"/>
              <a:gd name="connsiteX10" fmla="*/ 1015746 w 1947291"/>
              <a:gd name="connsiteY10" fmla="*/ 104775 h 740664"/>
              <a:gd name="connsiteX11" fmla="*/ 1381506 w 1947291"/>
              <a:gd name="connsiteY11" fmla="*/ 264795 h 740664"/>
              <a:gd name="connsiteX12" fmla="*/ 1573911 w 1947291"/>
              <a:gd name="connsiteY12" fmla="*/ 316230 h 740664"/>
              <a:gd name="connsiteX13" fmla="*/ 1724406 w 1947291"/>
              <a:gd name="connsiteY13" fmla="*/ 236220 h 740664"/>
              <a:gd name="connsiteX14" fmla="*/ 1852041 w 1947291"/>
              <a:gd name="connsiteY14" fmla="*/ 215265 h 740664"/>
              <a:gd name="connsiteX15" fmla="*/ 1911096 w 1947291"/>
              <a:gd name="connsiteY15" fmla="*/ 165735 h 740664"/>
              <a:gd name="connsiteX16" fmla="*/ 1933956 w 1947291"/>
              <a:gd name="connsiteY16" fmla="*/ 163830 h 740664"/>
              <a:gd name="connsiteX17" fmla="*/ 1947291 w 1947291"/>
              <a:gd name="connsiteY17" fmla="*/ 194310 h 740664"/>
              <a:gd name="connsiteX0" fmla="*/ 0 w 1947291"/>
              <a:gd name="connsiteY0" fmla="*/ 740664 h 740664"/>
              <a:gd name="connsiteX1" fmla="*/ 198501 w 1947291"/>
              <a:gd name="connsiteY1" fmla="*/ 681990 h 740664"/>
              <a:gd name="connsiteX2" fmla="*/ 365379 w 1947291"/>
              <a:gd name="connsiteY2" fmla="*/ 596265 h 740664"/>
              <a:gd name="connsiteX3" fmla="*/ 333756 w 1947291"/>
              <a:gd name="connsiteY3" fmla="*/ 510159 h 740664"/>
              <a:gd name="connsiteX4" fmla="*/ 403098 w 1947291"/>
              <a:gd name="connsiteY4" fmla="*/ 421767 h 740664"/>
              <a:gd name="connsiteX5" fmla="*/ 275463 w 1947291"/>
              <a:gd name="connsiteY5" fmla="*/ 371094 h 740664"/>
              <a:gd name="connsiteX6" fmla="*/ 209169 w 1947291"/>
              <a:gd name="connsiteY6" fmla="*/ 368808 h 740664"/>
              <a:gd name="connsiteX7" fmla="*/ 486156 w 1947291"/>
              <a:gd name="connsiteY7" fmla="*/ 24765 h 740664"/>
              <a:gd name="connsiteX8" fmla="*/ 600456 w 1947291"/>
              <a:gd name="connsiteY8" fmla="*/ 38100 h 740664"/>
              <a:gd name="connsiteX9" fmla="*/ 701421 w 1947291"/>
              <a:gd name="connsiteY9" fmla="*/ 0 h 740664"/>
              <a:gd name="connsiteX10" fmla="*/ 1015746 w 1947291"/>
              <a:gd name="connsiteY10" fmla="*/ 104775 h 740664"/>
              <a:gd name="connsiteX11" fmla="*/ 1381506 w 1947291"/>
              <a:gd name="connsiteY11" fmla="*/ 264795 h 740664"/>
              <a:gd name="connsiteX12" fmla="*/ 1573911 w 1947291"/>
              <a:gd name="connsiteY12" fmla="*/ 316230 h 740664"/>
              <a:gd name="connsiteX13" fmla="*/ 1724406 w 1947291"/>
              <a:gd name="connsiteY13" fmla="*/ 236220 h 740664"/>
              <a:gd name="connsiteX14" fmla="*/ 1852041 w 1947291"/>
              <a:gd name="connsiteY14" fmla="*/ 215265 h 740664"/>
              <a:gd name="connsiteX15" fmla="*/ 1911096 w 1947291"/>
              <a:gd name="connsiteY15" fmla="*/ 165735 h 740664"/>
              <a:gd name="connsiteX16" fmla="*/ 1933956 w 1947291"/>
              <a:gd name="connsiteY16" fmla="*/ 163830 h 740664"/>
              <a:gd name="connsiteX17" fmla="*/ 1947291 w 1947291"/>
              <a:gd name="connsiteY17" fmla="*/ 194310 h 74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47291" h="740664">
                <a:moveTo>
                  <a:pt x="0" y="740664"/>
                </a:moveTo>
                <a:lnTo>
                  <a:pt x="198501" y="681990"/>
                </a:lnTo>
                <a:lnTo>
                  <a:pt x="365379" y="596265"/>
                </a:lnTo>
                <a:lnTo>
                  <a:pt x="333756" y="510159"/>
                </a:lnTo>
                <a:lnTo>
                  <a:pt x="403098" y="421767"/>
                </a:lnTo>
                <a:lnTo>
                  <a:pt x="275463" y="371094"/>
                </a:lnTo>
                <a:lnTo>
                  <a:pt x="209169" y="368808"/>
                </a:lnTo>
                <a:lnTo>
                  <a:pt x="486156" y="24765"/>
                </a:lnTo>
                <a:lnTo>
                  <a:pt x="600456" y="38100"/>
                </a:lnTo>
                <a:lnTo>
                  <a:pt x="701421" y="0"/>
                </a:lnTo>
                <a:lnTo>
                  <a:pt x="1015746" y="104775"/>
                </a:lnTo>
                <a:lnTo>
                  <a:pt x="1381506" y="264795"/>
                </a:lnTo>
                <a:lnTo>
                  <a:pt x="1573911" y="316230"/>
                </a:lnTo>
                <a:lnTo>
                  <a:pt x="1724406" y="236220"/>
                </a:lnTo>
                <a:lnTo>
                  <a:pt x="1852041" y="215265"/>
                </a:lnTo>
                <a:lnTo>
                  <a:pt x="1911096" y="165735"/>
                </a:lnTo>
                <a:lnTo>
                  <a:pt x="1933956" y="163830"/>
                </a:lnTo>
                <a:lnTo>
                  <a:pt x="1947291" y="19431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24" name="Freeform 24">
            <a:extLst>
              <a:ext uri="{FF2B5EF4-FFF2-40B4-BE49-F238E27FC236}">
                <a16:creationId xmlns:a16="http://schemas.microsoft.com/office/drawing/2014/main" id="{78959767-1FC6-4500-88C9-B65EC643264E}"/>
              </a:ext>
            </a:extLst>
          </p:cNvPr>
          <p:cNvSpPr/>
          <p:nvPr/>
        </p:nvSpPr>
        <p:spPr>
          <a:xfrm rot="21405427">
            <a:off x="4088290" y="4523620"/>
            <a:ext cx="2823572" cy="1591490"/>
          </a:xfrm>
          <a:custGeom>
            <a:avLst/>
            <a:gdLst>
              <a:gd name="connsiteX0" fmla="*/ 2603500 w 3028950"/>
              <a:gd name="connsiteY0" fmla="*/ 0 h 1739900"/>
              <a:gd name="connsiteX1" fmla="*/ 2667000 w 3028950"/>
              <a:gd name="connsiteY1" fmla="*/ 98425 h 1739900"/>
              <a:gd name="connsiteX2" fmla="*/ 2781300 w 3028950"/>
              <a:gd name="connsiteY2" fmla="*/ 193675 h 1739900"/>
              <a:gd name="connsiteX3" fmla="*/ 2870200 w 3028950"/>
              <a:gd name="connsiteY3" fmla="*/ 238125 h 1739900"/>
              <a:gd name="connsiteX4" fmla="*/ 2943225 w 3028950"/>
              <a:gd name="connsiteY4" fmla="*/ 387350 h 1739900"/>
              <a:gd name="connsiteX5" fmla="*/ 3025775 w 3028950"/>
              <a:gd name="connsiteY5" fmla="*/ 536575 h 1739900"/>
              <a:gd name="connsiteX6" fmla="*/ 3028950 w 3028950"/>
              <a:gd name="connsiteY6" fmla="*/ 669925 h 1739900"/>
              <a:gd name="connsiteX7" fmla="*/ 2927350 w 3028950"/>
              <a:gd name="connsiteY7" fmla="*/ 774700 h 1739900"/>
              <a:gd name="connsiteX8" fmla="*/ 2641600 w 3028950"/>
              <a:gd name="connsiteY8" fmla="*/ 1047750 h 1739900"/>
              <a:gd name="connsiteX9" fmla="*/ 2628900 w 3028950"/>
              <a:gd name="connsiteY9" fmla="*/ 1133475 h 1739900"/>
              <a:gd name="connsiteX10" fmla="*/ 2505075 w 3028950"/>
              <a:gd name="connsiteY10" fmla="*/ 1260475 h 1739900"/>
              <a:gd name="connsiteX11" fmla="*/ 2400300 w 3028950"/>
              <a:gd name="connsiteY11" fmla="*/ 1431925 h 1739900"/>
              <a:gd name="connsiteX12" fmla="*/ 2260600 w 3028950"/>
              <a:gd name="connsiteY12" fmla="*/ 1482725 h 1739900"/>
              <a:gd name="connsiteX13" fmla="*/ 2197100 w 3028950"/>
              <a:gd name="connsiteY13" fmla="*/ 1527175 h 1739900"/>
              <a:gd name="connsiteX14" fmla="*/ 2019300 w 3028950"/>
              <a:gd name="connsiteY14" fmla="*/ 1577975 h 1739900"/>
              <a:gd name="connsiteX15" fmla="*/ 1879600 w 3028950"/>
              <a:gd name="connsiteY15" fmla="*/ 1631950 h 1739900"/>
              <a:gd name="connsiteX16" fmla="*/ 1746250 w 3028950"/>
              <a:gd name="connsiteY16" fmla="*/ 1711325 h 1739900"/>
              <a:gd name="connsiteX17" fmla="*/ 1682750 w 3028950"/>
              <a:gd name="connsiteY17" fmla="*/ 1739900 h 1739900"/>
              <a:gd name="connsiteX18" fmla="*/ 1622425 w 3028950"/>
              <a:gd name="connsiteY18" fmla="*/ 1682750 h 1739900"/>
              <a:gd name="connsiteX19" fmla="*/ 1511300 w 3028950"/>
              <a:gd name="connsiteY19" fmla="*/ 1641475 h 1739900"/>
              <a:gd name="connsiteX20" fmla="*/ 1457325 w 3028950"/>
              <a:gd name="connsiteY20" fmla="*/ 1616075 h 1739900"/>
              <a:gd name="connsiteX21" fmla="*/ 1441450 w 3028950"/>
              <a:gd name="connsiteY21" fmla="*/ 1558925 h 1739900"/>
              <a:gd name="connsiteX22" fmla="*/ 1422400 w 3028950"/>
              <a:gd name="connsiteY22" fmla="*/ 1549400 h 1739900"/>
              <a:gd name="connsiteX23" fmla="*/ 1355725 w 3028950"/>
              <a:gd name="connsiteY23" fmla="*/ 1476375 h 1739900"/>
              <a:gd name="connsiteX24" fmla="*/ 1330325 w 3028950"/>
              <a:gd name="connsiteY24" fmla="*/ 1431925 h 1739900"/>
              <a:gd name="connsiteX25" fmla="*/ 1285875 w 3028950"/>
              <a:gd name="connsiteY25" fmla="*/ 1406525 h 1739900"/>
              <a:gd name="connsiteX26" fmla="*/ 1219200 w 3028950"/>
              <a:gd name="connsiteY26" fmla="*/ 1365250 h 1739900"/>
              <a:gd name="connsiteX27" fmla="*/ 1146175 w 3028950"/>
              <a:gd name="connsiteY27" fmla="*/ 1365250 h 1739900"/>
              <a:gd name="connsiteX28" fmla="*/ 1108075 w 3028950"/>
              <a:gd name="connsiteY28" fmla="*/ 1368425 h 1739900"/>
              <a:gd name="connsiteX29" fmla="*/ 1076325 w 3028950"/>
              <a:gd name="connsiteY29" fmla="*/ 1330325 h 1739900"/>
              <a:gd name="connsiteX30" fmla="*/ 1028700 w 3028950"/>
              <a:gd name="connsiteY30" fmla="*/ 1295400 h 1739900"/>
              <a:gd name="connsiteX31" fmla="*/ 996950 w 3028950"/>
              <a:gd name="connsiteY31" fmla="*/ 1260475 h 1739900"/>
              <a:gd name="connsiteX32" fmla="*/ 1000125 w 3028950"/>
              <a:gd name="connsiteY32" fmla="*/ 1225550 h 1739900"/>
              <a:gd name="connsiteX33" fmla="*/ 987425 w 3028950"/>
              <a:gd name="connsiteY33" fmla="*/ 1193800 h 1739900"/>
              <a:gd name="connsiteX34" fmla="*/ 942975 w 3028950"/>
              <a:gd name="connsiteY34" fmla="*/ 1130300 h 1739900"/>
              <a:gd name="connsiteX35" fmla="*/ 958850 w 3028950"/>
              <a:gd name="connsiteY35" fmla="*/ 1098550 h 1739900"/>
              <a:gd name="connsiteX36" fmla="*/ 962025 w 3028950"/>
              <a:gd name="connsiteY36" fmla="*/ 1069975 h 1739900"/>
              <a:gd name="connsiteX37" fmla="*/ 882650 w 3028950"/>
              <a:gd name="connsiteY37" fmla="*/ 984250 h 1739900"/>
              <a:gd name="connsiteX38" fmla="*/ 828675 w 3028950"/>
              <a:gd name="connsiteY38" fmla="*/ 898525 h 1739900"/>
              <a:gd name="connsiteX39" fmla="*/ 768350 w 3028950"/>
              <a:gd name="connsiteY39" fmla="*/ 857250 h 1739900"/>
              <a:gd name="connsiteX40" fmla="*/ 682625 w 3028950"/>
              <a:gd name="connsiteY40" fmla="*/ 828675 h 1739900"/>
              <a:gd name="connsiteX41" fmla="*/ 654050 w 3028950"/>
              <a:gd name="connsiteY41" fmla="*/ 828675 h 1739900"/>
              <a:gd name="connsiteX42" fmla="*/ 628650 w 3028950"/>
              <a:gd name="connsiteY42" fmla="*/ 844550 h 1739900"/>
              <a:gd name="connsiteX43" fmla="*/ 600075 w 3028950"/>
              <a:gd name="connsiteY43" fmla="*/ 812800 h 1739900"/>
              <a:gd name="connsiteX44" fmla="*/ 558800 w 3028950"/>
              <a:gd name="connsiteY44" fmla="*/ 781050 h 1739900"/>
              <a:gd name="connsiteX45" fmla="*/ 536575 w 3028950"/>
              <a:gd name="connsiteY45" fmla="*/ 746125 h 1739900"/>
              <a:gd name="connsiteX46" fmla="*/ 533400 w 3028950"/>
              <a:gd name="connsiteY46" fmla="*/ 698500 h 1739900"/>
              <a:gd name="connsiteX47" fmla="*/ 511175 w 3028950"/>
              <a:gd name="connsiteY47" fmla="*/ 682625 h 1739900"/>
              <a:gd name="connsiteX48" fmla="*/ 457200 w 3028950"/>
              <a:gd name="connsiteY48" fmla="*/ 619125 h 1739900"/>
              <a:gd name="connsiteX49" fmla="*/ 409575 w 3028950"/>
              <a:gd name="connsiteY49" fmla="*/ 619125 h 1739900"/>
              <a:gd name="connsiteX50" fmla="*/ 406400 w 3028950"/>
              <a:gd name="connsiteY50" fmla="*/ 568325 h 1739900"/>
              <a:gd name="connsiteX51" fmla="*/ 381000 w 3028950"/>
              <a:gd name="connsiteY51" fmla="*/ 565150 h 1739900"/>
              <a:gd name="connsiteX52" fmla="*/ 336550 w 3028950"/>
              <a:gd name="connsiteY52" fmla="*/ 511175 h 1739900"/>
              <a:gd name="connsiteX53" fmla="*/ 273050 w 3028950"/>
              <a:gd name="connsiteY53" fmla="*/ 463550 h 1739900"/>
              <a:gd name="connsiteX54" fmla="*/ 215900 w 3028950"/>
              <a:gd name="connsiteY54" fmla="*/ 415925 h 1739900"/>
              <a:gd name="connsiteX55" fmla="*/ 209550 w 3028950"/>
              <a:gd name="connsiteY55" fmla="*/ 374650 h 1739900"/>
              <a:gd name="connsiteX56" fmla="*/ 168275 w 3028950"/>
              <a:gd name="connsiteY56" fmla="*/ 365125 h 1739900"/>
              <a:gd name="connsiteX57" fmla="*/ 107950 w 3028950"/>
              <a:gd name="connsiteY57" fmla="*/ 301625 h 1739900"/>
              <a:gd name="connsiteX58" fmla="*/ 76200 w 3028950"/>
              <a:gd name="connsiteY58" fmla="*/ 285750 h 1739900"/>
              <a:gd name="connsiteX59" fmla="*/ 19050 w 3028950"/>
              <a:gd name="connsiteY59" fmla="*/ 295275 h 1739900"/>
              <a:gd name="connsiteX60" fmla="*/ 12700 w 3028950"/>
              <a:gd name="connsiteY60" fmla="*/ 298450 h 1739900"/>
              <a:gd name="connsiteX61" fmla="*/ 15875 w 3028950"/>
              <a:gd name="connsiteY61" fmla="*/ 231775 h 1739900"/>
              <a:gd name="connsiteX62" fmla="*/ 22225 w 3028950"/>
              <a:gd name="connsiteY62" fmla="*/ 206375 h 1739900"/>
              <a:gd name="connsiteX63" fmla="*/ 3175 w 3028950"/>
              <a:gd name="connsiteY63" fmla="*/ 136525 h 1739900"/>
              <a:gd name="connsiteX64" fmla="*/ 0 w 3028950"/>
              <a:gd name="connsiteY64" fmla="*/ 82550 h 1739900"/>
              <a:gd name="connsiteX65" fmla="*/ 3175 w 3028950"/>
              <a:gd name="connsiteY65" fmla="*/ 12700 h 1739900"/>
              <a:gd name="connsiteX0" fmla="*/ 2621701 w 3047151"/>
              <a:gd name="connsiteY0" fmla="*/ 0 h 1739900"/>
              <a:gd name="connsiteX1" fmla="*/ 2685201 w 3047151"/>
              <a:gd name="connsiteY1" fmla="*/ 98425 h 1739900"/>
              <a:gd name="connsiteX2" fmla="*/ 2799501 w 3047151"/>
              <a:gd name="connsiteY2" fmla="*/ 193675 h 1739900"/>
              <a:gd name="connsiteX3" fmla="*/ 2888401 w 3047151"/>
              <a:gd name="connsiteY3" fmla="*/ 238125 h 1739900"/>
              <a:gd name="connsiteX4" fmla="*/ 2961426 w 3047151"/>
              <a:gd name="connsiteY4" fmla="*/ 387350 h 1739900"/>
              <a:gd name="connsiteX5" fmla="*/ 3043976 w 3047151"/>
              <a:gd name="connsiteY5" fmla="*/ 536575 h 1739900"/>
              <a:gd name="connsiteX6" fmla="*/ 3047151 w 3047151"/>
              <a:gd name="connsiteY6" fmla="*/ 669925 h 1739900"/>
              <a:gd name="connsiteX7" fmla="*/ 2945551 w 3047151"/>
              <a:gd name="connsiteY7" fmla="*/ 774700 h 1739900"/>
              <a:gd name="connsiteX8" fmla="*/ 2659801 w 3047151"/>
              <a:gd name="connsiteY8" fmla="*/ 1047750 h 1739900"/>
              <a:gd name="connsiteX9" fmla="*/ 2647101 w 3047151"/>
              <a:gd name="connsiteY9" fmla="*/ 1133475 h 1739900"/>
              <a:gd name="connsiteX10" fmla="*/ 2523276 w 3047151"/>
              <a:gd name="connsiteY10" fmla="*/ 1260475 h 1739900"/>
              <a:gd name="connsiteX11" fmla="*/ 2418501 w 3047151"/>
              <a:gd name="connsiteY11" fmla="*/ 1431925 h 1739900"/>
              <a:gd name="connsiteX12" fmla="*/ 2278801 w 3047151"/>
              <a:gd name="connsiteY12" fmla="*/ 1482725 h 1739900"/>
              <a:gd name="connsiteX13" fmla="*/ 2215301 w 3047151"/>
              <a:gd name="connsiteY13" fmla="*/ 1527175 h 1739900"/>
              <a:gd name="connsiteX14" fmla="*/ 2037501 w 3047151"/>
              <a:gd name="connsiteY14" fmla="*/ 1577975 h 1739900"/>
              <a:gd name="connsiteX15" fmla="*/ 1897801 w 3047151"/>
              <a:gd name="connsiteY15" fmla="*/ 1631950 h 1739900"/>
              <a:gd name="connsiteX16" fmla="*/ 1764451 w 3047151"/>
              <a:gd name="connsiteY16" fmla="*/ 1711325 h 1739900"/>
              <a:gd name="connsiteX17" fmla="*/ 1700951 w 3047151"/>
              <a:gd name="connsiteY17" fmla="*/ 1739900 h 1739900"/>
              <a:gd name="connsiteX18" fmla="*/ 1640626 w 3047151"/>
              <a:gd name="connsiteY18" fmla="*/ 1682750 h 1739900"/>
              <a:gd name="connsiteX19" fmla="*/ 1529501 w 3047151"/>
              <a:gd name="connsiteY19" fmla="*/ 1641475 h 1739900"/>
              <a:gd name="connsiteX20" fmla="*/ 1475526 w 3047151"/>
              <a:gd name="connsiteY20" fmla="*/ 1616075 h 1739900"/>
              <a:gd name="connsiteX21" fmla="*/ 1459651 w 3047151"/>
              <a:gd name="connsiteY21" fmla="*/ 1558925 h 1739900"/>
              <a:gd name="connsiteX22" fmla="*/ 1440601 w 3047151"/>
              <a:gd name="connsiteY22" fmla="*/ 1549400 h 1739900"/>
              <a:gd name="connsiteX23" fmla="*/ 1373926 w 3047151"/>
              <a:gd name="connsiteY23" fmla="*/ 1476375 h 1739900"/>
              <a:gd name="connsiteX24" fmla="*/ 1348526 w 3047151"/>
              <a:gd name="connsiteY24" fmla="*/ 1431925 h 1739900"/>
              <a:gd name="connsiteX25" fmla="*/ 1304076 w 3047151"/>
              <a:gd name="connsiteY25" fmla="*/ 1406525 h 1739900"/>
              <a:gd name="connsiteX26" fmla="*/ 1237401 w 3047151"/>
              <a:gd name="connsiteY26" fmla="*/ 1365250 h 1739900"/>
              <a:gd name="connsiteX27" fmla="*/ 1164376 w 3047151"/>
              <a:gd name="connsiteY27" fmla="*/ 1365250 h 1739900"/>
              <a:gd name="connsiteX28" fmla="*/ 1126276 w 3047151"/>
              <a:gd name="connsiteY28" fmla="*/ 1368425 h 1739900"/>
              <a:gd name="connsiteX29" fmla="*/ 1094526 w 3047151"/>
              <a:gd name="connsiteY29" fmla="*/ 1330325 h 1739900"/>
              <a:gd name="connsiteX30" fmla="*/ 1046901 w 3047151"/>
              <a:gd name="connsiteY30" fmla="*/ 1295400 h 1739900"/>
              <a:gd name="connsiteX31" fmla="*/ 1015151 w 3047151"/>
              <a:gd name="connsiteY31" fmla="*/ 1260475 h 1739900"/>
              <a:gd name="connsiteX32" fmla="*/ 1018326 w 3047151"/>
              <a:gd name="connsiteY32" fmla="*/ 1225550 h 1739900"/>
              <a:gd name="connsiteX33" fmla="*/ 1005626 w 3047151"/>
              <a:gd name="connsiteY33" fmla="*/ 1193800 h 1739900"/>
              <a:gd name="connsiteX34" fmla="*/ 961176 w 3047151"/>
              <a:gd name="connsiteY34" fmla="*/ 1130300 h 1739900"/>
              <a:gd name="connsiteX35" fmla="*/ 977051 w 3047151"/>
              <a:gd name="connsiteY35" fmla="*/ 1098550 h 1739900"/>
              <a:gd name="connsiteX36" fmla="*/ 980226 w 3047151"/>
              <a:gd name="connsiteY36" fmla="*/ 1069975 h 1739900"/>
              <a:gd name="connsiteX37" fmla="*/ 900851 w 3047151"/>
              <a:gd name="connsiteY37" fmla="*/ 984250 h 1739900"/>
              <a:gd name="connsiteX38" fmla="*/ 846876 w 3047151"/>
              <a:gd name="connsiteY38" fmla="*/ 898525 h 1739900"/>
              <a:gd name="connsiteX39" fmla="*/ 786551 w 3047151"/>
              <a:gd name="connsiteY39" fmla="*/ 857250 h 1739900"/>
              <a:gd name="connsiteX40" fmla="*/ 700826 w 3047151"/>
              <a:gd name="connsiteY40" fmla="*/ 828675 h 1739900"/>
              <a:gd name="connsiteX41" fmla="*/ 672251 w 3047151"/>
              <a:gd name="connsiteY41" fmla="*/ 828675 h 1739900"/>
              <a:gd name="connsiteX42" fmla="*/ 646851 w 3047151"/>
              <a:gd name="connsiteY42" fmla="*/ 844550 h 1739900"/>
              <a:gd name="connsiteX43" fmla="*/ 618276 w 3047151"/>
              <a:gd name="connsiteY43" fmla="*/ 812800 h 1739900"/>
              <a:gd name="connsiteX44" fmla="*/ 577001 w 3047151"/>
              <a:gd name="connsiteY44" fmla="*/ 781050 h 1739900"/>
              <a:gd name="connsiteX45" fmla="*/ 554776 w 3047151"/>
              <a:gd name="connsiteY45" fmla="*/ 746125 h 1739900"/>
              <a:gd name="connsiteX46" fmla="*/ 551601 w 3047151"/>
              <a:gd name="connsiteY46" fmla="*/ 698500 h 1739900"/>
              <a:gd name="connsiteX47" fmla="*/ 529376 w 3047151"/>
              <a:gd name="connsiteY47" fmla="*/ 682625 h 1739900"/>
              <a:gd name="connsiteX48" fmla="*/ 475401 w 3047151"/>
              <a:gd name="connsiteY48" fmla="*/ 619125 h 1739900"/>
              <a:gd name="connsiteX49" fmla="*/ 427776 w 3047151"/>
              <a:gd name="connsiteY49" fmla="*/ 619125 h 1739900"/>
              <a:gd name="connsiteX50" fmla="*/ 424601 w 3047151"/>
              <a:gd name="connsiteY50" fmla="*/ 568325 h 1739900"/>
              <a:gd name="connsiteX51" fmla="*/ 399201 w 3047151"/>
              <a:gd name="connsiteY51" fmla="*/ 565150 h 1739900"/>
              <a:gd name="connsiteX52" fmla="*/ 354751 w 3047151"/>
              <a:gd name="connsiteY52" fmla="*/ 511175 h 1739900"/>
              <a:gd name="connsiteX53" fmla="*/ 291251 w 3047151"/>
              <a:gd name="connsiteY53" fmla="*/ 463550 h 1739900"/>
              <a:gd name="connsiteX54" fmla="*/ 234101 w 3047151"/>
              <a:gd name="connsiteY54" fmla="*/ 415925 h 1739900"/>
              <a:gd name="connsiteX55" fmla="*/ 227751 w 3047151"/>
              <a:gd name="connsiteY55" fmla="*/ 374650 h 1739900"/>
              <a:gd name="connsiteX56" fmla="*/ 186476 w 3047151"/>
              <a:gd name="connsiteY56" fmla="*/ 365125 h 1739900"/>
              <a:gd name="connsiteX57" fmla="*/ 126151 w 3047151"/>
              <a:gd name="connsiteY57" fmla="*/ 301625 h 1739900"/>
              <a:gd name="connsiteX58" fmla="*/ 94401 w 3047151"/>
              <a:gd name="connsiteY58" fmla="*/ 285750 h 1739900"/>
              <a:gd name="connsiteX59" fmla="*/ 37251 w 3047151"/>
              <a:gd name="connsiteY59" fmla="*/ 295275 h 1739900"/>
              <a:gd name="connsiteX60" fmla="*/ 30901 w 3047151"/>
              <a:gd name="connsiteY60" fmla="*/ 298450 h 1739900"/>
              <a:gd name="connsiteX61" fmla="*/ 34076 w 3047151"/>
              <a:gd name="connsiteY61" fmla="*/ 231775 h 1739900"/>
              <a:gd name="connsiteX62" fmla="*/ 40426 w 3047151"/>
              <a:gd name="connsiteY62" fmla="*/ 206375 h 1739900"/>
              <a:gd name="connsiteX63" fmla="*/ 21376 w 3047151"/>
              <a:gd name="connsiteY63" fmla="*/ 136525 h 1739900"/>
              <a:gd name="connsiteX64" fmla="*/ 18201 w 3047151"/>
              <a:gd name="connsiteY64" fmla="*/ 82550 h 1739900"/>
              <a:gd name="connsiteX65" fmla="*/ 40 w 3047151"/>
              <a:gd name="connsiteY65" fmla="*/ 40132 h 173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47151" h="1739900">
                <a:moveTo>
                  <a:pt x="2621701" y="0"/>
                </a:moveTo>
                <a:lnTo>
                  <a:pt x="2685201" y="98425"/>
                </a:lnTo>
                <a:lnTo>
                  <a:pt x="2799501" y="193675"/>
                </a:lnTo>
                <a:lnTo>
                  <a:pt x="2888401" y="238125"/>
                </a:lnTo>
                <a:lnTo>
                  <a:pt x="2961426" y="387350"/>
                </a:lnTo>
                <a:lnTo>
                  <a:pt x="3043976" y="536575"/>
                </a:lnTo>
                <a:cubicBezTo>
                  <a:pt x="3045034" y="581025"/>
                  <a:pt x="3046093" y="625475"/>
                  <a:pt x="3047151" y="669925"/>
                </a:cubicBezTo>
                <a:lnTo>
                  <a:pt x="2945551" y="774700"/>
                </a:lnTo>
                <a:lnTo>
                  <a:pt x="2659801" y="1047750"/>
                </a:lnTo>
                <a:lnTo>
                  <a:pt x="2647101" y="1133475"/>
                </a:lnTo>
                <a:lnTo>
                  <a:pt x="2523276" y="1260475"/>
                </a:lnTo>
                <a:lnTo>
                  <a:pt x="2418501" y="1431925"/>
                </a:lnTo>
                <a:lnTo>
                  <a:pt x="2278801" y="1482725"/>
                </a:lnTo>
                <a:lnTo>
                  <a:pt x="2215301" y="1527175"/>
                </a:lnTo>
                <a:lnTo>
                  <a:pt x="2037501" y="1577975"/>
                </a:lnTo>
                <a:lnTo>
                  <a:pt x="1897801" y="1631950"/>
                </a:lnTo>
                <a:lnTo>
                  <a:pt x="1764451" y="1711325"/>
                </a:lnTo>
                <a:lnTo>
                  <a:pt x="1700951" y="1739900"/>
                </a:lnTo>
                <a:lnTo>
                  <a:pt x="1640626" y="1682750"/>
                </a:lnTo>
                <a:lnTo>
                  <a:pt x="1529501" y="1641475"/>
                </a:lnTo>
                <a:lnTo>
                  <a:pt x="1475526" y="1616075"/>
                </a:lnTo>
                <a:lnTo>
                  <a:pt x="1459651" y="1558925"/>
                </a:lnTo>
                <a:lnTo>
                  <a:pt x="1440601" y="1549400"/>
                </a:lnTo>
                <a:lnTo>
                  <a:pt x="1373926" y="1476375"/>
                </a:lnTo>
                <a:lnTo>
                  <a:pt x="1348526" y="1431925"/>
                </a:lnTo>
                <a:lnTo>
                  <a:pt x="1304076" y="1406525"/>
                </a:lnTo>
                <a:lnTo>
                  <a:pt x="1237401" y="1365250"/>
                </a:lnTo>
                <a:lnTo>
                  <a:pt x="1164376" y="1365250"/>
                </a:lnTo>
                <a:lnTo>
                  <a:pt x="1126276" y="1368425"/>
                </a:lnTo>
                <a:lnTo>
                  <a:pt x="1094526" y="1330325"/>
                </a:lnTo>
                <a:lnTo>
                  <a:pt x="1046901" y="1295400"/>
                </a:lnTo>
                <a:lnTo>
                  <a:pt x="1015151" y="1260475"/>
                </a:lnTo>
                <a:lnTo>
                  <a:pt x="1018326" y="1225550"/>
                </a:lnTo>
                <a:lnTo>
                  <a:pt x="1005626" y="1193800"/>
                </a:lnTo>
                <a:lnTo>
                  <a:pt x="961176" y="1130300"/>
                </a:lnTo>
                <a:lnTo>
                  <a:pt x="977051" y="1098550"/>
                </a:lnTo>
                <a:lnTo>
                  <a:pt x="980226" y="1069975"/>
                </a:lnTo>
                <a:lnTo>
                  <a:pt x="900851" y="984250"/>
                </a:lnTo>
                <a:lnTo>
                  <a:pt x="846876" y="898525"/>
                </a:lnTo>
                <a:lnTo>
                  <a:pt x="786551" y="857250"/>
                </a:lnTo>
                <a:lnTo>
                  <a:pt x="700826" y="828675"/>
                </a:lnTo>
                <a:lnTo>
                  <a:pt x="672251" y="828675"/>
                </a:lnTo>
                <a:lnTo>
                  <a:pt x="646851" y="844550"/>
                </a:lnTo>
                <a:lnTo>
                  <a:pt x="618276" y="812800"/>
                </a:lnTo>
                <a:lnTo>
                  <a:pt x="577001" y="781050"/>
                </a:lnTo>
                <a:lnTo>
                  <a:pt x="554776" y="746125"/>
                </a:lnTo>
                <a:lnTo>
                  <a:pt x="551601" y="698500"/>
                </a:lnTo>
                <a:lnTo>
                  <a:pt x="529376" y="682625"/>
                </a:lnTo>
                <a:lnTo>
                  <a:pt x="475401" y="619125"/>
                </a:lnTo>
                <a:lnTo>
                  <a:pt x="427776" y="619125"/>
                </a:lnTo>
                <a:lnTo>
                  <a:pt x="424601" y="568325"/>
                </a:lnTo>
                <a:lnTo>
                  <a:pt x="399201" y="565150"/>
                </a:lnTo>
                <a:lnTo>
                  <a:pt x="354751" y="511175"/>
                </a:lnTo>
                <a:lnTo>
                  <a:pt x="291251" y="463550"/>
                </a:lnTo>
                <a:lnTo>
                  <a:pt x="234101" y="415925"/>
                </a:lnTo>
                <a:lnTo>
                  <a:pt x="227751" y="374650"/>
                </a:lnTo>
                <a:lnTo>
                  <a:pt x="186476" y="365125"/>
                </a:lnTo>
                <a:lnTo>
                  <a:pt x="126151" y="301625"/>
                </a:lnTo>
                <a:lnTo>
                  <a:pt x="94401" y="285750"/>
                </a:lnTo>
                <a:lnTo>
                  <a:pt x="37251" y="295275"/>
                </a:lnTo>
                <a:lnTo>
                  <a:pt x="30901" y="298450"/>
                </a:lnTo>
                <a:lnTo>
                  <a:pt x="34076" y="231775"/>
                </a:lnTo>
                <a:lnTo>
                  <a:pt x="40426" y="206375"/>
                </a:lnTo>
                <a:lnTo>
                  <a:pt x="21376" y="136525"/>
                </a:lnTo>
                <a:lnTo>
                  <a:pt x="18201" y="82550"/>
                </a:lnTo>
                <a:cubicBezTo>
                  <a:pt x="19259" y="59267"/>
                  <a:pt x="-1018" y="63415"/>
                  <a:pt x="40" y="40132"/>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25" name="Freeform 25">
            <a:extLst>
              <a:ext uri="{FF2B5EF4-FFF2-40B4-BE49-F238E27FC236}">
                <a16:creationId xmlns:a16="http://schemas.microsoft.com/office/drawing/2014/main" id="{D7668553-81E3-4ED9-A402-FF18D72C8B92}"/>
              </a:ext>
            </a:extLst>
          </p:cNvPr>
          <p:cNvSpPr/>
          <p:nvPr/>
        </p:nvSpPr>
        <p:spPr>
          <a:xfrm rot="21405427">
            <a:off x="5821125" y="3980978"/>
            <a:ext cx="641294" cy="536773"/>
          </a:xfrm>
          <a:custGeom>
            <a:avLst/>
            <a:gdLst>
              <a:gd name="connsiteX0" fmla="*/ 0 w 671119"/>
              <a:gd name="connsiteY0" fmla="*/ 0 h 587230"/>
              <a:gd name="connsiteX1" fmla="*/ 37751 w 671119"/>
              <a:gd name="connsiteY1" fmla="*/ 41945 h 587230"/>
              <a:gd name="connsiteX2" fmla="*/ 75501 w 671119"/>
              <a:gd name="connsiteY2" fmla="*/ 90182 h 587230"/>
              <a:gd name="connsiteX3" fmla="*/ 79696 w 671119"/>
              <a:gd name="connsiteY3" fmla="*/ 104863 h 587230"/>
              <a:gd name="connsiteX4" fmla="*/ 98571 w 671119"/>
              <a:gd name="connsiteY4" fmla="*/ 109057 h 587230"/>
              <a:gd name="connsiteX5" fmla="*/ 113252 w 671119"/>
              <a:gd name="connsiteY5" fmla="*/ 125835 h 587230"/>
              <a:gd name="connsiteX6" fmla="*/ 155196 w 671119"/>
              <a:gd name="connsiteY6" fmla="*/ 155196 h 587230"/>
              <a:gd name="connsiteX7" fmla="*/ 159391 w 671119"/>
              <a:gd name="connsiteY7" fmla="*/ 176169 h 587230"/>
              <a:gd name="connsiteX8" fmla="*/ 165683 w 671119"/>
              <a:gd name="connsiteY8" fmla="*/ 188752 h 587230"/>
              <a:gd name="connsiteX9" fmla="*/ 213919 w 671119"/>
              <a:gd name="connsiteY9" fmla="*/ 188752 h 587230"/>
              <a:gd name="connsiteX10" fmla="*/ 255864 w 671119"/>
              <a:gd name="connsiteY10" fmla="*/ 195044 h 587230"/>
              <a:gd name="connsiteX11" fmla="*/ 291518 w 671119"/>
              <a:gd name="connsiteY11" fmla="*/ 174072 h 587230"/>
              <a:gd name="connsiteX12" fmla="*/ 322976 w 671119"/>
              <a:gd name="connsiteY12" fmla="*/ 174072 h 587230"/>
              <a:gd name="connsiteX13" fmla="*/ 369116 w 671119"/>
              <a:gd name="connsiteY13" fmla="*/ 203433 h 587230"/>
              <a:gd name="connsiteX14" fmla="*/ 402672 w 671119"/>
              <a:gd name="connsiteY14" fmla="*/ 234892 h 587230"/>
              <a:gd name="connsiteX15" fmla="*/ 402672 w 671119"/>
              <a:gd name="connsiteY15" fmla="*/ 302004 h 587230"/>
              <a:gd name="connsiteX16" fmla="*/ 400574 w 671119"/>
              <a:gd name="connsiteY16" fmla="*/ 335560 h 587230"/>
              <a:gd name="connsiteX17" fmla="*/ 400574 w 671119"/>
              <a:gd name="connsiteY17" fmla="*/ 362824 h 587230"/>
              <a:gd name="connsiteX18" fmla="*/ 375407 w 671119"/>
              <a:gd name="connsiteY18" fmla="*/ 383796 h 587230"/>
              <a:gd name="connsiteX19" fmla="*/ 417352 w 671119"/>
              <a:gd name="connsiteY19" fmla="*/ 413158 h 587230"/>
              <a:gd name="connsiteX20" fmla="*/ 457200 w 671119"/>
              <a:gd name="connsiteY20" fmla="*/ 446714 h 587230"/>
              <a:gd name="connsiteX21" fmla="*/ 480270 w 671119"/>
              <a:gd name="connsiteY21" fmla="*/ 455103 h 587230"/>
              <a:gd name="connsiteX22" fmla="*/ 492853 w 671119"/>
              <a:gd name="connsiteY22" fmla="*/ 490756 h 587230"/>
              <a:gd name="connsiteX23" fmla="*/ 515923 w 671119"/>
              <a:gd name="connsiteY23" fmla="*/ 528507 h 587230"/>
              <a:gd name="connsiteX24" fmla="*/ 543187 w 671119"/>
              <a:gd name="connsiteY24" fmla="*/ 549479 h 587230"/>
              <a:gd name="connsiteX25" fmla="*/ 553674 w 671119"/>
              <a:gd name="connsiteY25" fmla="*/ 551576 h 587230"/>
              <a:gd name="connsiteX26" fmla="*/ 559965 w 671119"/>
              <a:gd name="connsiteY26" fmla="*/ 532701 h 587230"/>
              <a:gd name="connsiteX27" fmla="*/ 551576 w 671119"/>
              <a:gd name="connsiteY27" fmla="*/ 515923 h 587230"/>
              <a:gd name="connsiteX28" fmla="*/ 515923 w 671119"/>
              <a:gd name="connsiteY28" fmla="*/ 442519 h 587230"/>
              <a:gd name="connsiteX29" fmla="*/ 522215 w 671119"/>
              <a:gd name="connsiteY29" fmla="*/ 394283 h 587230"/>
              <a:gd name="connsiteX30" fmla="*/ 511729 w 671119"/>
              <a:gd name="connsiteY30" fmla="*/ 339754 h 587230"/>
              <a:gd name="connsiteX31" fmla="*/ 530604 w 671119"/>
              <a:gd name="connsiteY31" fmla="*/ 310393 h 587230"/>
              <a:gd name="connsiteX32" fmla="*/ 538993 w 671119"/>
              <a:gd name="connsiteY32" fmla="*/ 283129 h 587230"/>
              <a:gd name="connsiteX33" fmla="*/ 585132 w 671119"/>
              <a:gd name="connsiteY33" fmla="*/ 316685 h 587230"/>
              <a:gd name="connsiteX34" fmla="*/ 599813 w 671119"/>
              <a:gd name="connsiteY34" fmla="*/ 314587 h 587230"/>
              <a:gd name="connsiteX35" fmla="*/ 597716 w 671119"/>
              <a:gd name="connsiteY35" fmla="*/ 373310 h 587230"/>
              <a:gd name="connsiteX36" fmla="*/ 627077 w 671119"/>
              <a:gd name="connsiteY36" fmla="*/ 404769 h 587230"/>
              <a:gd name="connsiteX37" fmla="*/ 648050 w 671119"/>
              <a:gd name="connsiteY37" fmla="*/ 455103 h 587230"/>
              <a:gd name="connsiteX38" fmla="*/ 639661 w 671119"/>
              <a:gd name="connsiteY38" fmla="*/ 494951 h 587230"/>
              <a:gd name="connsiteX39" fmla="*/ 660633 w 671119"/>
              <a:gd name="connsiteY39" fmla="*/ 528507 h 587230"/>
              <a:gd name="connsiteX40" fmla="*/ 639661 w 671119"/>
              <a:gd name="connsiteY40" fmla="*/ 562063 h 587230"/>
              <a:gd name="connsiteX41" fmla="*/ 671119 w 671119"/>
              <a:gd name="connsiteY41" fmla="*/ 587230 h 587230"/>
              <a:gd name="connsiteX0" fmla="*/ 0 w 671119"/>
              <a:gd name="connsiteY0" fmla="*/ 0 h 587230"/>
              <a:gd name="connsiteX1" fmla="*/ 37751 w 671119"/>
              <a:gd name="connsiteY1" fmla="*/ 41945 h 587230"/>
              <a:gd name="connsiteX2" fmla="*/ 75501 w 671119"/>
              <a:gd name="connsiteY2" fmla="*/ 90182 h 587230"/>
              <a:gd name="connsiteX3" fmla="*/ 79696 w 671119"/>
              <a:gd name="connsiteY3" fmla="*/ 104863 h 587230"/>
              <a:gd name="connsiteX4" fmla="*/ 98571 w 671119"/>
              <a:gd name="connsiteY4" fmla="*/ 109057 h 587230"/>
              <a:gd name="connsiteX5" fmla="*/ 113252 w 671119"/>
              <a:gd name="connsiteY5" fmla="*/ 125835 h 587230"/>
              <a:gd name="connsiteX6" fmla="*/ 155196 w 671119"/>
              <a:gd name="connsiteY6" fmla="*/ 155196 h 587230"/>
              <a:gd name="connsiteX7" fmla="*/ 159391 w 671119"/>
              <a:gd name="connsiteY7" fmla="*/ 176169 h 587230"/>
              <a:gd name="connsiteX8" fmla="*/ 165683 w 671119"/>
              <a:gd name="connsiteY8" fmla="*/ 188752 h 587230"/>
              <a:gd name="connsiteX9" fmla="*/ 213919 w 671119"/>
              <a:gd name="connsiteY9" fmla="*/ 188752 h 587230"/>
              <a:gd name="connsiteX10" fmla="*/ 255864 w 671119"/>
              <a:gd name="connsiteY10" fmla="*/ 195044 h 587230"/>
              <a:gd name="connsiteX11" fmla="*/ 276838 w 671119"/>
              <a:gd name="connsiteY11" fmla="*/ 218115 h 587230"/>
              <a:gd name="connsiteX12" fmla="*/ 322976 w 671119"/>
              <a:gd name="connsiteY12" fmla="*/ 174072 h 587230"/>
              <a:gd name="connsiteX13" fmla="*/ 369116 w 671119"/>
              <a:gd name="connsiteY13" fmla="*/ 203433 h 587230"/>
              <a:gd name="connsiteX14" fmla="*/ 402672 w 671119"/>
              <a:gd name="connsiteY14" fmla="*/ 234892 h 587230"/>
              <a:gd name="connsiteX15" fmla="*/ 402672 w 671119"/>
              <a:gd name="connsiteY15" fmla="*/ 302004 h 587230"/>
              <a:gd name="connsiteX16" fmla="*/ 400574 w 671119"/>
              <a:gd name="connsiteY16" fmla="*/ 335560 h 587230"/>
              <a:gd name="connsiteX17" fmla="*/ 400574 w 671119"/>
              <a:gd name="connsiteY17" fmla="*/ 362824 h 587230"/>
              <a:gd name="connsiteX18" fmla="*/ 375407 w 671119"/>
              <a:gd name="connsiteY18" fmla="*/ 383796 h 587230"/>
              <a:gd name="connsiteX19" fmla="*/ 417352 w 671119"/>
              <a:gd name="connsiteY19" fmla="*/ 413158 h 587230"/>
              <a:gd name="connsiteX20" fmla="*/ 457200 w 671119"/>
              <a:gd name="connsiteY20" fmla="*/ 446714 h 587230"/>
              <a:gd name="connsiteX21" fmla="*/ 480270 w 671119"/>
              <a:gd name="connsiteY21" fmla="*/ 455103 h 587230"/>
              <a:gd name="connsiteX22" fmla="*/ 492853 w 671119"/>
              <a:gd name="connsiteY22" fmla="*/ 490756 h 587230"/>
              <a:gd name="connsiteX23" fmla="*/ 515923 w 671119"/>
              <a:gd name="connsiteY23" fmla="*/ 528507 h 587230"/>
              <a:gd name="connsiteX24" fmla="*/ 543187 w 671119"/>
              <a:gd name="connsiteY24" fmla="*/ 549479 h 587230"/>
              <a:gd name="connsiteX25" fmla="*/ 553674 w 671119"/>
              <a:gd name="connsiteY25" fmla="*/ 551576 h 587230"/>
              <a:gd name="connsiteX26" fmla="*/ 559965 w 671119"/>
              <a:gd name="connsiteY26" fmla="*/ 532701 h 587230"/>
              <a:gd name="connsiteX27" fmla="*/ 551576 w 671119"/>
              <a:gd name="connsiteY27" fmla="*/ 515923 h 587230"/>
              <a:gd name="connsiteX28" fmla="*/ 515923 w 671119"/>
              <a:gd name="connsiteY28" fmla="*/ 442519 h 587230"/>
              <a:gd name="connsiteX29" fmla="*/ 522215 w 671119"/>
              <a:gd name="connsiteY29" fmla="*/ 394283 h 587230"/>
              <a:gd name="connsiteX30" fmla="*/ 511729 w 671119"/>
              <a:gd name="connsiteY30" fmla="*/ 339754 h 587230"/>
              <a:gd name="connsiteX31" fmla="*/ 530604 w 671119"/>
              <a:gd name="connsiteY31" fmla="*/ 310393 h 587230"/>
              <a:gd name="connsiteX32" fmla="*/ 538993 w 671119"/>
              <a:gd name="connsiteY32" fmla="*/ 283129 h 587230"/>
              <a:gd name="connsiteX33" fmla="*/ 585132 w 671119"/>
              <a:gd name="connsiteY33" fmla="*/ 316685 h 587230"/>
              <a:gd name="connsiteX34" fmla="*/ 599813 w 671119"/>
              <a:gd name="connsiteY34" fmla="*/ 314587 h 587230"/>
              <a:gd name="connsiteX35" fmla="*/ 597716 w 671119"/>
              <a:gd name="connsiteY35" fmla="*/ 373310 h 587230"/>
              <a:gd name="connsiteX36" fmla="*/ 627077 w 671119"/>
              <a:gd name="connsiteY36" fmla="*/ 404769 h 587230"/>
              <a:gd name="connsiteX37" fmla="*/ 648050 w 671119"/>
              <a:gd name="connsiteY37" fmla="*/ 455103 h 587230"/>
              <a:gd name="connsiteX38" fmla="*/ 639661 w 671119"/>
              <a:gd name="connsiteY38" fmla="*/ 494951 h 587230"/>
              <a:gd name="connsiteX39" fmla="*/ 660633 w 671119"/>
              <a:gd name="connsiteY39" fmla="*/ 528507 h 587230"/>
              <a:gd name="connsiteX40" fmla="*/ 639661 w 671119"/>
              <a:gd name="connsiteY40" fmla="*/ 562063 h 587230"/>
              <a:gd name="connsiteX41" fmla="*/ 671119 w 671119"/>
              <a:gd name="connsiteY41" fmla="*/ 587230 h 587230"/>
              <a:gd name="connsiteX0" fmla="*/ 0 w 671119"/>
              <a:gd name="connsiteY0" fmla="*/ 0 h 587230"/>
              <a:gd name="connsiteX1" fmla="*/ 37751 w 671119"/>
              <a:gd name="connsiteY1" fmla="*/ 41945 h 587230"/>
              <a:gd name="connsiteX2" fmla="*/ 75501 w 671119"/>
              <a:gd name="connsiteY2" fmla="*/ 90182 h 587230"/>
              <a:gd name="connsiteX3" fmla="*/ 79696 w 671119"/>
              <a:gd name="connsiteY3" fmla="*/ 104863 h 587230"/>
              <a:gd name="connsiteX4" fmla="*/ 98571 w 671119"/>
              <a:gd name="connsiteY4" fmla="*/ 109057 h 587230"/>
              <a:gd name="connsiteX5" fmla="*/ 113252 w 671119"/>
              <a:gd name="connsiteY5" fmla="*/ 125835 h 587230"/>
              <a:gd name="connsiteX6" fmla="*/ 155196 w 671119"/>
              <a:gd name="connsiteY6" fmla="*/ 155196 h 587230"/>
              <a:gd name="connsiteX7" fmla="*/ 159391 w 671119"/>
              <a:gd name="connsiteY7" fmla="*/ 176169 h 587230"/>
              <a:gd name="connsiteX8" fmla="*/ 165683 w 671119"/>
              <a:gd name="connsiteY8" fmla="*/ 188752 h 587230"/>
              <a:gd name="connsiteX9" fmla="*/ 213919 w 671119"/>
              <a:gd name="connsiteY9" fmla="*/ 188752 h 587230"/>
              <a:gd name="connsiteX10" fmla="*/ 255864 w 671119"/>
              <a:gd name="connsiteY10" fmla="*/ 195044 h 587230"/>
              <a:gd name="connsiteX11" fmla="*/ 276838 w 671119"/>
              <a:gd name="connsiteY11" fmla="*/ 218115 h 587230"/>
              <a:gd name="connsiteX12" fmla="*/ 295711 w 671119"/>
              <a:gd name="connsiteY12" fmla="*/ 262156 h 587230"/>
              <a:gd name="connsiteX13" fmla="*/ 369116 w 671119"/>
              <a:gd name="connsiteY13" fmla="*/ 203433 h 587230"/>
              <a:gd name="connsiteX14" fmla="*/ 402672 w 671119"/>
              <a:gd name="connsiteY14" fmla="*/ 234892 h 587230"/>
              <a:gd name="connsiteX15" fmla="*/ 402672 w 671119"/>
              <a:gd name="connsiteY15" fmla="*/ 302004 h 587230"/>
              <a:gd name="connsiteX16" fmla="*/ 400574 w 671119"/>
              <a:gd name="connsiteY16" fmla="*/ 335560 h 587230"/>
              <a:gd name="connsiteX17" fmla="*/ 400574 w 671119"/>
              <a:gd name="connsiteY17" fmla="*/ 362824 h 587230"/>
              <a:gd name="connsiteX18" fmla="*/ 375407 w 671119"/>
              <a:gd name="connsiteY18" fmla="*/ 383796 h 587230"/>
              <a:gd name="connsiteX19" fmla="*/ 417352 w 671119"/>
              <a:gd name="connsiteY19" fmla="*/ 413158 h 587230"/>
              <a:gd name="connsiteX20" fmla="*/ 457200 w 671119"/>
              <a:gd name="connsiteY20" fmla="*/ 446714 h 587230"/>
              <a:gd name="connsiteX21" fmla="*/ 480270 w 671119"/>
              <a:gd name="connsiteY21" fmla="*/ 455103 h 587230"/>
              <a:gd name="connsiteX22" fmla="*/ 492853 w 671119"/>
              <a:gd name="connsiteY22" fmla="*/ 490756 h 587230"/>
              <a:gd name="connsiteX23" fmla="*/ 515923 w 671119"/>
              <a:gd name="connsiteY23" fmla="*/ 528507 h 587230"/>
              <a:gd name="connsiteX24" fmla="*/ 543187 w 671119"/>
              <a:gd name="connsiteY24" fmla="*/ 549479 h 587230"/>
              <a:gd name="connsiteX25" fmla="*/ 553674 w 671119"/>
              <a:gd name="connsiteY25" fmla="*/ 551576 h 587230"/>
              <a:gd name="connsiteX26" fmla="*/ 559965 w 671119"/>
              <a:gd name="connsiteY26" fmla="*/ 532701 h 587230"/>
              <a:gd name="connsiteX27" fmla="*/ 551576 w 671119"/>
              <a:gd name="connsiteY27" fmla="*/ 515923 h 587230"/>
              <a:gd name="connsiteX28" fmla="*/ 515923 w 671119"/>
              <a:gd name="connsiteY28" fmla="*/ 442519 h 587230"/>
              <a:gd name="connsiteX29" fmla="*/ 522215 w 671119"/>
              <a:gd name="connsiteY29" fmla="*/ 394283 h 587230"/>
              <a:gd name="connsiteX30" fmla="*/ 511729 w 671119"/>
              <a:gd name="connsiteY30" fmla="*/ 339754 h 587230"/>
              <a:gd name="connsiteX31" fmla="*/ 530604 w 671119"/>
              <a:gd name="connsiteY31" fmla="*/ 310393 h 587230"/>
              <a:gd name="connsiteX32" fmla="*/ 538993 w 671119"/>
              <a:gd name="connsiteY32" fmla="*/ 283129 h 587230"/>
              <a:gd name="connsiteX33" fmla="*/ 585132 w 671119"/>
              <a:gd name="connsiteY33" fmla="*/ 316685 h 587230"/>
              <a:gd name="connsiteX34" fmla="*/ 599813 w 671119"/>
              <a:gd name="connsiteY34" fmla="*/ 314587 h 587230"/>
              <a:gd name="connsiteX35" fmla="*/ 597716 w 671119"/>
              <a:gd name="connsiteY35" fmla="*/ 373310 h 587230"/>
              <a:gd name="connsiteX36" fmla="*/ 627077 w 671119"/>
              <a:gd name="connsiteY36" fmla="*/ 404769 h 587230"/>
              <a:gd name="connsiteX37" fmla="*/ 648050 w 671119"/>
              <a:gd name="connsiteY37" fmla="*/ 455103 h 587230"/>
              <a:gd name="connsiteX38" fmla="*/ 639661 w 671119"/>
              <a:gd name="connsiteY38" fmla="*/ 494951 h 587230"/>
              <a:gd name="connsiteX39" fmla="*/ 660633 w 671119"/>
              <a:gd name="connsiteY39" fmla="*/ 528507 h 587230"/>
              <a:gd name="connsiteX40" fmla="*/ 639661 w 671119"/>
              <a:gd name="connsiteY40" fmla="*/ 562063 h 587230"/>
              <a:gd name="connsiteX41" fmla="*/ 671119 w 671119"/>
              <a:gd name="connsiteY41" fmla="*/ 587230 h 587230"/>
              <a:gd name="connsiteX0" fmla="*/ 0 w 671119"/>
              <a:gd name="connsiteY0" fmla="*/ 0 h 587230"/>
              <a:gd name="connsiteX1" fmla="*/ 37751 w 671119"/>
              <a:gd name="connsiteY1" fmla="*/ 41945 h 587230"/>
              <a:gd name="connsiteX2" fmla="*/ 75501 w 671119"/>
              <a:gd name="connsiteY2" fmla="*/ 90182 h 587230"/>
              <a:gd name="connsiteX3" fmla="*/ 79696 w 671119"/>
              <a:gd name="connsiteY3" fmla="*/ 104863 h 587230"/>
              <a:gd name="connsiteX4" fmla="*/ 98571 w 671119"/>
              <a:gd name="connsiteY4" fmla="*/ 109057 h 587230"/>
              <a:gd name="connsiteX5" fmla="*/ 113252 w 671119"/>
              <a:gd name="connsiteY5" fmla="*/ 125835 h 587230"/>
              <a:gd name="connsiteX6" fmla="*/ 155196 w 671119"/>
              <a:gd name="connsiteY6" fmla="*/ 155196 h 587230"/>
              <a:gd name="connsiteX7" fmla="*/ 159391 w 671119"/>
              <a:gd name="connsiteY7" fmla="*/ 176169 h 587230"/>
              <a:gd name="connsiteX8" fmla="*/ 165683 w 671119"/>
              <a:gd name="connsiteY8" fmla="*/ 188752 h 587230"/>
              <a:gd name="connsiteX9" fmla="*/ 213919 w 671119"/>
              <a:gd name="connsiteY9" fmla="*/ 188752 h 587230"/>
              <a:gd name="connsiteX10" fmla="*/ 255864 w 671119"/>
              <a:gd name="connsiteY10" fmla="*/ 195044 h 587230"/>
              <a:gd name="connsiteX11" fmla="*/ 276838 w 671119"/>
              <a:gd name="connsiteY11" fmla="*/ 218115 h 587230"/>
              <a:gd name="connsiteX12" fmla="*/ 295711 w 671119"/>
              <a:gd name="connsiteY12" fmla="*/ 262156 h 587230"/>
              <a:gd name="connsiteX13" fmla="*/ 337657 w 671119"/>
              <a:gd name="connsiteY13" fmla="*/ 268448 h 587230"/>
              <a:gd name="connsiteX14" fmla="*/ 402672 w 671119"/>
              <a:gd name="connsiteY14" fmla="*/ 234892 h 587230"/>
              <a:gd name="connsiteX15" fmla="*/ 402672 w 671119"/>
              <a:gd name="connsiteY15" fmla="*/ 302004 h 587230"/>
              <a:gd name="connsiteX16" fmla="*/ 400574 w 671119"/>
              <a:gd name="connsiteY16" fmla="*/ 335560 h 587230"/>
              <a:gd name="connsiteX17" fmla="*/ 400574 w 671119"/>
              <a:gd name="connsiteY17" fmla="*/ 362824 h 587230"/>
              <a:gd name="connsiteX18" fmla="*/ 375407 w 671119"/>
              <a:gd name="connsiteY18" fmla="*/ 383796 h 587230"/>
              <a:gd name="connsiteX19" fmla="*/ 417352 w 671119"/>
              <a:gd name="connsiteY19" fmla="*/ 413158 h 587230"/>
              <a:gd name="connsiteX20" fmla="*/ 457200 w 671119"/>
              <a:gd name="connsiteY20" fmla="*/ 446714 h 587230"/>
              <a:gd name="connsiteX21" fmla="*/ 480270 w 671119"/>
              <a:gd name="connsiteY21" fmla="*/ 455103 h 587230"/>
              <a:gd name="connsiteX22" fmla="*/ 492853 w 671119"/>
              <a:gd name="connsiteY22" fmla="*/ 490756 h 587230"/>
              <a:gd name="connsiteX23" fmla="*/ 515923 w 671119"/>
              <a:gd name="connsiteY23" fmla="*/ 528507 h 587230"/>
              <a:gd name="connsiteX24" fmla="*/ 543187 w 671119"/>
              <a:gd name="connsiteY24" fmla="*/ 549479 h 587230"/>
              <a:gd name="connsiteX25" fmla="*/ 553674 w 671119"/>
              <a:gd name="connsiteY25" fmla="*/ 551576 h 587230"/>
              <a:gd name="connsiteX26" fmla="*/ 559965 w 671119"/>
              <a:gd name="connsiteY26" fmla="*/ 532701 h 587230"/>
              <a:gd name="connsiteX27" fmla="*/ 551576 w 671119"/>
              <a:gd name="connsiteY27" fmla="*/ 515923 h 587230"/>
              <a:gd name="connsiteX28" fmla="*/ 515923 w 671119"/>
              <a:gd name="connsiteY28" fmla="*/ 442519 h 587230"/>
              <a:gd name="connsiteX29" fmla="*/ 522215 w 671119"/>
              <a:gd name="connsiteY29" fmla="*/ 394283 h 587230"/>
              <a:gd name="connsiteX30" fmla="*/ 511729 w 671119"/>
              <a:gd name="connsiteY30" fmla="*/ 339754 h 587230"/>
              <a:gd name="connsiteX31" fmla="*/ 530604 w 671119"/>
              <a:gd name="connsiteY31" fmla="*/ 310393 h 587230"/>
              <a:gd name="connsiteX32" fmla="*/ 538993 w 671119"/>
              <a:gd name="connsiteY32" fmla="*/ 283129 h 587230"/>
              <a:gd name="connsiteX33" fmla="*/ 585132 w 671119"/>
              <a:gd name="connsiteY33" fmla="*/ 316685 h 587230"/>
              <a:gd name="connsiteX34" fmla="*/ 599813 w 671119"/>
              <a:gd name="connsiteY34" fmla="*/ 314587 h 587230"/>
              <a:gd name="connsiteX35" fmla="*/ 597716 w 671119"/>
              <a:gd name="connsiteY35" fmla="*/ 373310 h 587230"/>
              <a:gd name="connsiteX36" fmla="*/ 627077 w 671119"/>
              <a:gd name="connsiteY36" fmla="*/ 404769 h 587230"/>
              <a:gd name="connsiteX37" fmla="*/ 648050 w 671119"/>
              <a:gd name="connsiteY37" fmla="*/ 455103 h 587230"/>
              <a:gd name="connsiteX38" fmla="*/ 639661 w 671119"/>
              <a:gd name="connsiteY38" fmla="*/ 494951 h 587230"/>
              <a:gd name="connsiteX39" fmla="*/ 660633 w 671119"/>
              <a:gd name="connsiteY39" fmla="*/ 528507 h 587230"/>
              <a:gd name="connsiteX40" fmla="*/ 639661 w 671119"/>
              <a:gd name="connsiteY40" fmla="*/ 562063 h 587230"/>
              <a:gd name="connsiteX41" fmla="*/ 671119 w 671119"/>
              <a:gd name="connsiteY41" fmla="*/ 587230 h 587230"/>
              <a:gd name="connsiteX0" fmla="*/ 0 w 671119"/>
              <a:gd name="connsiteY0" fmla="*/ 0 h 587230"/>
              <a:gd name="connsiteX1" fmla="*/ 37751 w 671119"/>
              <a:gd name="connsiteY1" fmla="*/ 41945 h 587230"/>
              <a:gd name="connsiteX2" fmla="*/ 75501 w 671119"/>
              <a:gd name="connsiteY2" fmla="*/ 90182 h 587230"/>
              <a:gd name="connsiteX3" fmla="*/ 79696 w 671119"/>
              <a:gd name="connsiteY3" fmla="*/ 104863 h 587230"/>
              <a:gd name="connsiteX4" fmla="*/ 98571 w 671119"/>
              <a:gd name="connsiteY4" fmla="*/ 109057 h 587230"/>
              <a:gd name="connsiteX5" fmla="*/ 113252 w 671119"/>
              <a:gd name="connsiteY5" fmla="*/ 125835 h 587230"/>
              <a:gd name="connsiteX6" fmla="*/ 155196 w 671119"/>
              <a:gd name="connsiteY6" fmla="*/ 155196 h 587230"/>
              <a:gd name="connsiteX7" fmla="*/ 159391 w 671119"/>
              <a:gd name="connsiteY7" fmla="*/ 176169 h 587230"/>
              <a:gd name="connsiteX8" fmla="*/ 165683 w 671119"/>
              <a:gd name="connsiteY8" fmla="*/ 188752 h 587230"/>
              <a:gd name="connsiteX9" fmla="*/ 213919 w 671119"/>
              <a:gd name="connsiteY9" fmla="*/ 188752 h 587230"/>
              <a:gd name="connsiteX10" fmla="*/ 255864 w 671119"/>
              <a:gd name="connsiteY10" fmla="*/ 195044 h 587230"/>
              <a:gd name="connsiteX11" fmla="*/ 276838 w 671119"/>
              <a:gd name="connsiteY11" fmla="*/ 218115 h 587230"/>
              <a:gd name="connsiteX12" fmla="*/ 295711 w 671119"/>
              <a:gd name="connsiteY12" fmla="*/ 262156 h 587230"/>
              <a:gd name="connsiteX13" fmla="*/ 337657 w 671119"/>
              <a:gd name="connsiteY13" fmla="*/ 268448 h 587230"/>
              <a:gd name="connsiteX14" fmla="*/ 381699 w 671119"/>
              <a:gd name="connsiteY14" fmla="*/ 260059 h 587230"/>
              <a:gd name="connsiteX15" fmla="*/ 402672 w 671119"/>
              <a:gd name="connsiteY15" fmla="*/ 302004 h 587230"/>
              <a:gd name="connsiteX16" fmla="*/ 400574 w 671119"/>
              <a:gd name="connsiteY16" fmla="*/ 335560 h 587230"/>
              <a:gd name="connsiteX17" fmla="*/ 400574 w 671119"/>
              <a:gd name="connsiteY17" fmla="*/ 362824 h 587230"/>
              <a:gd name="connsiteX18" fmla="*/ 375407 w 671119"/>
              <a:gd name="connsiteY18" fmla="*/ 383796 h 587230"/>
              <a:gd name="connsiteX19" fmla="*/ 417352 w 671119"/>
              <a:gd name="connsiteY19" fmla="*/ 413158 h 587230"/>
              <a:gd name="connsiteX20" fmla="*/ 457200 w 671119"/>
              <a:gd name="connsiteY20" fmla="*/ 446714 h 587230"/>
              <a:gd name="connsiteX21" fmla="*/ 480270 w 671119"/>
              <a:gd name="connsiteY21" fmla="*/ 455103 h 587230"/>
              <a:gd name="connsiteX22" fmla="*/ 492853 w 671119"/>
              <a:gd name="connsiteY22" fmla="*/ 490756 h 587230"/>
              <a:gd name="connsiteX23" fmla="*/ 515923 w 671119"/>
              <a:gd name="connsiteY23" fmla="*/ 528507 h 587230"/>
              <a:gd name="connsiteX24" fmla="*/ 543187 w 671119"/>
              <a:gd name="connsiteY24" fmla="*/ 549479 h 587230"/>
              <a:gd name="connsiteX25" fmla="*/ 553674 w 671119"/>
              <a:gd name="connsiteY25" fmla="*/ 551576 h 587230"/>
              <a:gd name="connsiteX26" fmla="*/ 559965 w 671119"/>
              <a:gd name="connsiteY26" fmla="*/ 532701 h 587230"/>
              <a:gd name="connsiteX27" fmla="*/ 551576 w 671119"/>
              <a:gd name="connsiteY27" fmla="*/ 515923 h 587230"/>
              <a:gd name="connsiteX28" fmla="*/ 515923 w 671119"/>
              <a:gd name="connsiteY28" fmla="*/ 442519 h 587230"/>
              <a:gd name="connsiteX29" fmla="*/ 522215 w 671119"/>
              <a:gd name="connsiteY29" fmla="*/ 394283 h 587230"/>
              <a:gd name="connsiteX30" fmla="*/ 511729 w 671119"/>
              <a:gd name="connsiteY30" fmla="*/ 339754 h 587230"/>
              <a:gd name="connsiteX31" fmla="*/ 530604 w 671119"/>
              <a:gd name="connsiteY31" fmla="*/ 310393 h 587230"/>
              <a:gd name="connsiteX32" fmla="*/ 538993 w 671119"/>
              <a:gd name="connsiteY32" fmla="*/ 283129 h 587230"/>
              <a:gd name="connsiteX33" fmla="*/ 585132 w 671119"/>
              <a:gd name="connsiteY33" fmla="*/ 316685 h 587230"/>
              <a:gd name="connsiteX34" fmla="*/ 599813 w 671119"/>
              <a:gd name="connsiteY34" fmla="*/ 314587 h 587230"/>
              <a:gd name="connsiteX35" fmla="*/ 597716 w 671119"/>
              <a:gd name="connsiteY35" fmla="*/ 373310 h 587230"/>
              <a:gd name="connsiteX36" fmla="*/ 627077 w 671119"/>
              <a:gd name="connsiteY36" fmla="*/ 404769 h 587230"/>
              <a:gd name="connsiteX37" fmla="*/ 648050 w 671119"/>
              <a:gd name="connsiteY37" fmla="*/ 455103 h 587230"/>
              <a:gd name="connsiteX38" fmla="*/ 639661 w 671119"/>
              <a:gd name="connsiteY38" fmla="*/ 494951 h 587230"/>
              <a:gd name="connsiteX39" fmla="*/ 660633 w 671119"/>
              <a:gd name="connsiteY39" fmla="*/ 528507 h 587230"/>
              <a:gd name="connsiteX40" fmla="*/ 639661 w 671119"/>
              <a:gd name="connsiteY40" fmla="*/ 562063 h 587230"/>
              <a:gd name="connsiteX41" fmla="*/ 671119 w 671119"/>
              <a:gd name="connsiteY41" fmla="*/ 587230 h 587230"/>
              <a:gd name="connsiteX0" fmla="*/ 0 w 692074"/>
              <a:gd name="connsiteY0" fmla="*/ 0 h 552940"/>
              <a:gd name="connsiteX1" fmla="*/ 58706 w 692074"/>
              <a:gd name="connsiteY1" fmla="*/ 7655 h 552940"/>
              <a:gd name="connsiteX2" fmla="*/ 96456 w 692074"/>
              <a:gd name="connsiteY2" fmla="*/ 55892 h 552940"/>
              <a:gd name="connsiteX3" fmla="*/ 100651 w 692074"/>
              <a:gd name="connsiteY3" fmla="*/ 70573 h 552940"/>
              <a:gd name="connsiteX4" fmla="*/ 119526 w 692074"/>
              <a:gd name="connsiteY4" fmla="*/ 74767 h 552940"/>
              <a:gd name="connsiteX5" fmla="*/ 134207 w 692074"/>
              <a:gd name="connsiteY5" fmla="*/ 91545 h 552940"/>
              <a:gd name="connsiteX6" fmla="*/ 176151 w 692074"/>
              <a:gd name="connsiteY6" fmla="*/ 120906 h 552940"/>
              <a:gd name="connsiteX7" fmla="*/ 180346 w 692074"/>
              <a:gd name="connsiteY7" fmla="*/ 141879 h 552940"/>
              <a:gd name="connsiteX8" fmla="*/ 186638 w 692074"/>
              <a:gd name="connsiteY8" fmla="*/ 154462 h 552940"/>
              <a:gd name="connsiteX9" fmla="*/ 234874 w 692074"/>
              <a:gd name="connsiteY9" fmla="*/ 154462 h 552940"/>
              <a:gd name="connsiteX10" fmla="*/ 276819 w 692074"/>
              <a:gd name="connsiteY10" fmla="*/ 160754 h 552940"/>
              <a:gd name="connsiteX11" fmla="*/ 297793 w 692074"/>
              <a:gd name="connsiteY11" fmla="*/ 183825 h 552940"/>
              <a:gd name="connsiteX12" fmla="*/ 316666 w 692074"/>
              <a:gd name="connsiteY12" fmla="*/ 227866 h 552940"/>
              <a:gd name="connsiteX13" fmla="*/ 358612 w 692074"/>
              <a:gd name="connsiteY13" fmla="*/ 234158 h 552940"/>
              <a:gd name="connsiteX14" fmla="*/ 402654 w 692074"/>
              <a:gd name="connsiteY14" fmla="*/ 225769 h 552940"/>
              <a:gd name="connsiteX15" fmla="*/ 423627 w 692074"/>
              <a:gd name="connsiteY15" fmla="*/ 267714 h 552940"/>
              <a:gd name="connsiteX16" fmla="*/ 421529 w 692074"/>
              <a:gd name="connsiteY16" fmla="*/ 301270 h 552940"/>
              <a:gd name="connsiteX17" fmla="*/ 421529 w 692074"/>
              <a:gd name="connsiteY17" fmla="*/ 328534 h 552940"/>
              <a:gd name="connsiteX18" fmla="*/ 396362 w 692074"/>
              <a:gd name="connsiteY18" fmla="*/ 349506 h 552940"/>
              <a:gd name="connsiteX19" fmla="*/ 438307 w 692074"/>
              <a:gd name="connsiteY19" fmla="*/ 378868 h 552940"/>
              <a:gd name="connsiteX20" fmla="*/ 478155 w 692074"/>
              <a:gd name="connsiteY20" fmla="*/ 412424 h 552940"/>
              <a:gd name="connsiteX21" fmla="*/ 501225 w 692074"/>
              <a:gd name="connsiteY21" fmla="*/ 420813 h 552940"/>
              <a:gd name="connsiteX22" fmla="*/ 513808 w 692074"/>
              <a:gd name="connsiteY22" fmla="*/ 456466 h 552940"/>
              <a:gd name="connsiteX23" fmla="*/ 536878 w 692074"/>
              <a:gd name="connsiteY23" fmla="*/ 494217 h 552940"/>
              <a:gd name="connsiteX24" fmla="*/ 564142 w 692074"/>
              <a:gd name="connsiteY24" fmla="*/ 515189 h 552940"/>
              <a:gd name="connsiteX25" fmla="*/ 574629 w 692074"/>
              <a:gd name="connsiteY25" fmla="*/ 517286 h 552940"/>
              <a:gd name="connsiteX26" fmla="*/ 580920 w 692074"/>
              <a:gd name="connsiteY26" fmla="*/ 498411 h 552940"/>
              <a:gd name="connsiteX27" fmla="*/ 572531 w 692074"/>
              <a:gd name="connsiteY27" fmla="*/ 481633 h 552940"/>
              <a:gd name="connsiteX28" fmla="*/ 536878 w 692074"/>
              <a:gd name="connsiteY28" fmla="*/ 408229 h 552940"/>
              <a:gd name="connsiteX29" fmla="*/ 543170 w 692074"/>
              <a:gd name="connsiteY29" fmla="*/ 359993 h 552940"/>
              <a:gd name="connsiteX30" fmla="*/ 532684 w 692074"/>
              <a:gd name="connsiteY30" fmla="*/ 305464 h 552940"/>
              <a:gd name="connsiteX31" fmla="*/ 551559 w 692074"/>
              <a:gd name="connsiteY31" fmla="*/ 276103 h 552940"/>
              <a:gd name="connsiteX32" fmla="*/ 559948 w 692074"/>
              <a:gd name="connsiteY32" fmla="*/ 248839 h 552940"/>
              <a:gd name="connsiteX33" fmla="*/ 606087 w 692074"/>
              <a:gd name="connsiteY33" fmla="*/ 282395 h 552940"/>
              <a:gd name="connsiteX34" fmla="*/ 620768 w 692074"/>
              <a:gd name="connsiteY34" fmla="*/ 280297 h 552940"/>
              <a:gd name="connsiteX35" fmla="*/ 618671 w 692074"/>
              <a:gd name="connsiteY35" fmla="*/ 339020 h 552940"/>
              <a:gd name="connsiteX36" fmla="*/ 648032 w 692074"/>
              <a:gd name="connsiteY36" fmla="*/ 370479 h 552940"/>
              <a:gd name="connsiteX37" fmla="*/ 669005 w 692074"/>
              <a:gd name="connsiteY37" fmla="*/ 420813 h 552940"/>
              <a:gd name="connsiteX38" fmla="*/ 660616 w 692074"/>
              <a:gd name="connsiteY38" fmla="*/ 460661 h 552940"/>
              <a:gd name="connsiteX39" fmla="*/ 681588 w 692074"/>
              <a:gd name="connsiteY39" fmla="*/ 494217 h 552940"/>
              <a:gd name="connsiteX40" fmla="*/ 660616 w 692074"/>
              <a:gd name="connsiteY40" fmla="*/ 527773 h 552940"/>
              <a:gd name="connsiteX41" fmla="*/ 692074 w 692074"/>
              <a:gd name="connsiteY41" fmla="*/ 552940 h 552940"/>
              <a:gd name="connsiteX0" fmla="*/ 0 w 692074"/>
              <a:gd name="connsiteY0" fmla="*/ 0 h 552940"/>
              <a:gd name="connsiteX1" fmla="*/ 30131 w 692074"/>
              <a:gd name="connsiteY1" fmla="*/ 57185 h 552940"/>
              <a:gd name="connsiteX2" fmla="*/ 96456 w 692074"/>
              <a:gd name="connsiteY2" fmla="*/ 55892 h 552940"/>
              <a:gd name="connsiteX3" fmla="*/ 100651 w 692074"/>
              <a:gd name="connsiteY3" fmla="*/ 70573 h 552940"/>
              <a:gd name="connsiteX4" fmla="*/ 119526 w 692074"/>
              <a:gd name="connsiteY4" fmla="*/ 74767 h 552940"/>
              <a:gd name="connsiteX5" fmla="*/ 134207 w 692074"/>
              <a:gd name="connsiteY5" fmla="*/ 91545 h 552940"/>
              <a:gd name="connsiteX6" fmla="*/ 176151 w 692074"/>
              <a:gd name="connsiteY6" fmla="*/ 120906 h 552940"/>
              <a:gd name="connsiteX7" fmla="*/ 180346 w 692074"/>
              <a:gd name="connsiteY7" fmla="*/ 141879 h 552940"/>
              <a:gd name="connsiteX8" fmla="*/ 186638 w 692074"/>
              <a:gd name="connsiteY8" fmla="*/ 154462 h 552940"/>
              <a:gd name="connsiteX9" fmla="*/ 234874 w 692074"/>
              <a:gd name="connsiteY9" fmla="*/ 154462 h 552940"/>
              <a:gd name="connsiteX10" fmla="*/ 276819 w 692074"/>
              <a:gd name="connsiteY10" fmla="*/ 160754 h 552940"/>
              <a:gd name="connsiteX11" fmla="*/ 297793 w 692074"/>
              <a:gd name="connsiteY11" fmla="*/ 183825 h 552940"/>
              <a:gd name="connsiteX12" fmla="*/ 316666 w 692074"/>
              <a:gd name="connsiteY12" fmla="*/ 227866 h 552940"/>
              <a:gd name="connsiteX13" fmla="*/ 358612 w 692074"/>
              <a:gd name="connsiteY13" fmla="*/ 234158 h 552940"/>
              <a:gd name="connsiteX14" fmla="*/ 402654 w 692074"/>
              <a:gd name="connsiteY14" fmla="*/ 225769 h 552940"/>
              <a:gd name="connsiteX15" fmla="*/ 423627 w 692074"/>
              <a:gd name="connsiteY15" fmla="*/ 267714 h 552940"/>
              <a:gd name="connsiteX16" fmla="*/ 421529 w 692074"/>
              <a:gd name="connsiteY16" fmla="*/ 301270 h 552940"/>
              <a:gd name="connsiteX17" fmla="*/ 421529 w 692074"/>
              <a:gd name="connsiteY17" fmla="*/ 328534 h 552940"/>
              <a:gd name="connsiteX18" fmla="*/ 396362 w 692074"/>
              <a:gd name="connsiteY18" fmla="*/ 349506 h 552940"/>
              <a:gd name="connsiteX19" fmla="*/ 438307 w 692074"/>
              <a:gd name="connsiteY19" fmla="*/ 378868 h 552940"/>
              <a:gd name="connsiteX20" fmla="*/ 478155 w 692074"/>
              <a:gd name="connsiteY20" fmla="*/ 412424 h 552940"/>
              <a:gd name="connsiteX21" fmla="*/ 501225 w 692074"/>
              <a:gd name="connsiteY21" fmla="*/ 420813 h 552940"/>
              <a:gd name="connsiteX22" fmla="*/ 513808 w 692074"/>
              <a:gd name="connsiteY22" fmla="*/ 456466 h 552940"/>
              <a:gd name="connsiteX23" fmla="*/ 536878 w 692074"/>
              <a:gd name="connsiteY23" fmla="*/ 494217 h 552940"/>
              <a:gd name="connsiteX24" fmla="*/ 564142 w 692074"/>
              <a:gd name="connsiteY24" fmla="*/ 515189 h 552940"/>
              <a:gd name="connsiteX25" fmla="*/ 574629 w 692074"/>
              <a:gd name="connsiteY25" fmla="*/ 517286 h 552940"/>
              <a:gd name="connsiteX26" fmla="*/ 580920 w 692074"/>
              <a:gd name="connsiteY26" fmla="*/ 498411 h 552940"/>
              <a:gd name="connsiteX27" fmla="*/ 572531 w 692074"/>
              <a:gd name="connsiteY27" fmla="*/ 481633 h 552940"/>
              <a:gd name="connsiteX28" fmla="*/ 536878 w 692074"/>
              <a:gd name="connsiteY28" fmla="*/ 408229 h 552940"/>
              <a:gd name="connsiteX29" fmla="*/ 543170 w 692074"/>
              <a:gd name="connsiteY29" fmla="*/ 359993 h 552940"/>
              <a:gd name="connsiteX30" fmla="*/ 532684 w 692074"/>
              <a:gd name="connsiteY30" fmla="*/ 305464 h 552940"/>
              <a:gd name="connsiteX31" fmla="*/ 551559 w 692074"/>
              <a:gd name="connsiteY31" fmla="*/ 276103 h 552940"/>
              <a:gd name="connsiteX32" fmla="*/ 559948 w 692074"/>
              <a:gd name="connsiteY32" fmla="*/ 248839 h 552940"/>
              <a:gd name="connsiteX33" fmla="*/ 606087 w 692074"/>
              <a:gd name="connsiteY33" fmla="*/ 282395 h 552940"/>
              <a:gd name="connsiteX34" fmla="*/ 620768 w 692074"/>
              <a:gd name="connsiteY34" fmla="*/ 280297 h 552940"/>
              <a:gd name="connsiteX35" fmla="*/ 618671 w 692074"/>
              <a:gd name="connsiteY35" fmla="*/ 339020 h 552940"/>
              <a:gd name="connsiteX36" fmla="*/ 648032 w 692074"/>
              <a:gd name="connsiteY36" fmla="*/ 370479 h 552940"/>
              <a:gd name="connsiteX37" fmla="*/ 669005 w 692074"/>
              <a:gd name="connsiteY37" fmla="*/ 420813 h 552940"/>
              <a:gd name="connsiteX38" fmla="*/ 660616 w 692074"/>
              <a:gd name="connsiteY38" fmla="*/ 460661 h 552940"/>
              <a:gd name="connsiteX39" fmla="*/ 681588 w 692074"/>
              <a:gd name="connsiteY39" fmla="*/ 494217 h 552940"/>
              <a:gd name="connsiteX40" fmla="*/ 660616 w 692074"/>
              <a:gd name="connsiteY40" fmla="*/ 527773 h 552940"/>
              <a:gd name="connsiteX41" fmla="*/ 692074 w 692074"/>
              <a:gd name="connsiteY41" fmla="*/ 552940 h 552940"/>
              <a:gd name="connsiteX0" fmla="*/ 0 w 692074"/>
              <a:gd name="connsiteY0" fmla="*/ 0 h 552940"/>
              <a:gd name="connsiteX1" fmla="*/ 30131 w 692074"/>
              <a:gd name="connsiteY1" fmla="*/ 57185 h 552940"/>
              <a:gd name="connsiteX2" fmla="*/ 73596 w 692074"/>
              <a:gd name="connsiteY2" fmla="*/ 90182 h 552940"/>
              <a:gd name="connsiteX3" fmla="*/ 100651 w 692074"/>
              <a:gd name="connsiteY3" fmla="*/ 70573 h 552940"/>
              <a:gd name="connsiteX4" fmla="*/ 119526 w 692074"/>
              <a:gd name="connsiteY4" fmla="*/ 74767 h 552940"/>
              <a:gd name="connsiteX5" fmla="*/ 134207 w 692074"/>
              <a:gd name="connsiteY5" fmla="*/ 91545 h 552940"/>
              <a:gd name="connsiteX6" fmla="*/ 176151 w 692074"/>
              <a:gd name="connsiteY6" fmla="*/ 120906 h 552940"/>
              <a:gd name="connsiteX7" fmla="*/ 180346 w 692074"/>
              <a:gd name="connsiteY7" fmla="*/ 141879 h 552940"/>
              <a:gd name="connsiteX8" fmla="*/ 186638 w 692074"/>
              <a:gd name="connsiteY8" fmla="*/ 154462 h 552940"/>
              <a:gd name="connsiteX9" fmla="*/ 234874 w 692074"/>
              <a:gd name="connsiteY9" fmla="*/ 154462 h 552940"/>
              <a:gd name="connsiteX10" fmla="*/ 276819 w 692074"/>
              <a:gd name="connsiteY10" fmla="*/ 160754 h 552940"/>
              <a:gd name="connsiteX11" fmla="*/ 297793 w 692074"/>
              <a:gd name="connsiteY11" fmla="*/ 183825 h 552940"/>
              <a:gd name="connsiteX12" fmla="*/ 316666 w 692074"/>
              <a:gd name="connsiteY12" fmla="*/ 227866 h 552940"/>
              <a:gd name="connsiteX13" fmla="*/ 358612 w 692074"/>
              <a:gd name="connsiteY13" fmla="*/ 234158 h 552940"/>
              <a:gd name="connsiteX14" fmla="*/ 402654 w 692074"/>
              <a:gd name="connsiteY14" fmla="*/ 225769 h 552940"/>
              <a:gd name="connsiteX15" fmla="*/ 423627 w 692074"/>
              <a:gd name="connsiteY15" fmla="*/ 267714 h 552940"/>
              <a:gd name="connsiteX16" fmla="*/ 421529 w 692074"/>
              <a:gd name="connsiteY16" fmla="*/ 301270 h 552940"/>
              <a:gd name="connsiteX17" fmla="*/ 421529 w 692074"/>
              <a:gd name="connsiteY17" fmla="*/ 328534 h 552940"/>
              <a:gd name="connsiteX18" fmla="*/ 396362 w 692074"/>
              <a:gd name="connsiteY18" fmla="*/ 349506 h 552940"/>
              <a:gd name="connsiteX19" fmla="*/ 438307 w 692074"/>
              <a:gd name="connsiteY19" fmla="*/ 378868 h 552940"/>
              <a:gd name="connsiteX20" fmla="*/ 478155 w 692074"/>
              <a:gd name="connsiteY20" fmla="*/ 412424 h 552940"/>
              <a:gd name="connsiteX21" fmla="*/ 501225 w 692074"/>
              <a:gd name="connsiteY21" fmla="*/ 420813 h 552940"/>
              <a:gd name="connsiteX22" fmla="*/ 513808 w 692074"/>
              <a:gd name="connsiteY22" fmla="*/ 456466 h 552940"/>
              <a:gd name="connsiteX23" fmla="*/ 536878 w 692074"/>
              <a:gd name="connsiteY23" fmla="*/ 494217 h 552940"/>
              <a:gd name="connsiteX24" fmla="*/ 564142 w 692074"/>
              <a:gd name="connsiteY24" fmla="*/ 515189 h 552940"/>
              <a:gd name="connsiteX25" fmla="*/ 574629 w 692074"/>
              <a:gd name="connsiteY25" fmla="*/ 517286 h 552940"/>
              <a:gd name="connsiteX26" fmla="*/ 580920 w 692074"/>
              <a:gd name="connsiteY26" fmla="*/ 498411 h 552940"/>
              <a:gd name="connsiteX27" fmla="*/ 572531 w 692074"/>
              <a:gd name="connsiteY27" fmla="*/ 481633 h 552940"/>
              <a:gd name="connsiteX28" fmla="*/ 536878 w 692074"/>
              <a:gd name="connsiteY28" fmla="*/ 408229 h 552940"/>
              <a:gd name="connsiteX29" fmla="*/ 543170 w 692074"/>
              <a:gd name="connsiteY29" fmla="*/ 359993 h 552940"/>
              <a:gd name="connsiteX30" fmla="*/ 532684 w 692074"/>
              <a:gd name="connsiteY30" fmla="*/ 305464 h 552940"/>
              <a:gd name="connsiteX31" fmla="*/ 551559 w 692074"/>
              <a:gd name="connsiteY31" fmla="*/ 276103 h 552940"/>
              <a:gd name="connsiteX32" fmla="*/ 559948 w 692074"/>
              <a:gd name="connsiteY32" fmla="*/ 248839 h 552940"/>
              <a:gd name="connsiteX33" fmla="*/ 606087 w 692074"/>
              <a:gd name="connsiteY33" fmla="*/ 282395 h 552940"/>
              <a:gd name="connsiteX34" fmla="*/ 620768 w 692074"/>
              <a:gd name="connsiteY34" fmla="*/ 280297 h 552940"/>
              <a:gd name="connsiteX35" fmla="*/ 618671 w 692074"/>
              <a:gd name="connsiteY35" fmla="*/ 339020 h 552940"/>
              <a:gd name="connsiteX36" fmla="*/ 648032 w 692074"/>
              <a:gd name="connsiteY36" fmla="*/ 370479 h 552940"/>
              <a:gd name="connsiteX37" fmla="*/ 669005 w 692074"/>
              <a:gd name="connsiteY37" fmla="*/ 420813 h 552940"/>
              <a:gd name="connsiteX38" fmla="*/ 660616 w 692074"/>
              <a:gd name="connsiteY38" fmla="*/ 460661 h 552940"/>
              <a:gd name="connsiteX39" fmla="*/ 681588 w 692074"/>
              <a:gd name="connsiteY39" fmla="*/ 494217 h 552940"/>
              <a:gd name="connsiteX40" fmla="*/ 660616 w 692074"/>
              <a:gd name="connsiteY40" fmla="*/ 527773 h 552940"/>
              <a:gd name="connsiteX41" fmla="*/ 692074 w 692074"/>
              <a:gd name="connsiteY41" fmla="*/ 552940 h 552940"/>
              <a:gd name="connsiteX0" fmla="*/ 0 w 692074"/>
              <a:gd name="connsiteY0" fmla="*/ 0 h 552940"/>
              <a:gd name="connsiteX1" fmla="*/ 30131 w 692074"/>
              <a:gd name="connsiteY1" fmla="*/ 57185 h 552940"/>
              <a:gd name="connsiteX2" fmla="*/ 73596 w 692074"/>
              <a:gd name="connsiteY2" fmla="*/ 90182 h 552940"/>
              <a:gd name="connsiteX3" fmla="*/ 87316 w 692074"/>
              <a:gd name="connsiteY3" fmla="*/ 120103 h 552940"/>
              <a:gd name="connsiteX4" fmla="*/ 119526 w 692074"/>
              <a:gd name="connsiteY4" fmla="*/ 74767 h 552940"/>
              <a:gd name="connsiteX5" fmla="*/ 134207 w 692074"/>
              <a:gd name="connsiteY5" fmla="*/ 91545 h 552940"/>
              <a:gd name="connsiteX6" fmla="*/ 176151 w 692074"/>
              <a:gd name="connsiteY6" fmla="*/ 120906 h 552940"/>
              <a:gd name="connsiteX7" fmla="*/ 180346 w 692074"/>
              <a:gd name="connsiteY7" fmla="*/ 141879 h 552940"/>
              <a:gd name="connsiteX8" fmla="*/ 186638 w 692074"/>
              <a:gd name="connsiteY8" fmla="*/ 154462 h 552940"/>
              <a:gd name="connsiteX9" fmla="*/ 234874 w 692074"/>
              <a:gd name="connsiteY9" fmla="*/ 154462 h 552940"/>
              <a:gd name="connsiteX10" fmla="*/ 276819 w 692074"/>
              <a:gd name="connsiteY10" fmla="*/ 160754 h 552940"/>
              <a:gd name="connsiteX11" fmla="*/ 297793 w 692074"/>
              <a:gd name="connsiteY11" fmla="*/ 183825 h 552940"/>
              <a:gd name="connsiteX12" fmla="*/ 316666 w 692074"/>
              <a:gd name="connsiteY12" fmla="*/ 227866 h 552940"/>
              <a:gd name="connsiteX13" fmla="*/ 358612 w 692074"/>
              <a:gd name="connsiteY13" fmla="*/ 234158 h 552940"/>
              <a:gd name="connsiteX14" fmla="*/ 402654 w 692074"/>
              <a:gd name="connsiteY14" fmla="*/ 225769 h 552940"/>
              <a:gd name="connsiteX15" fmla="*/ 423627 w 692074"/>
              <a:gd name="connsiteY15" fmla="*/ 267714 h 552940"/>
              <a:gd name="connsiteX16" fmla="*/ 421529 w 692074"/>
              <a:gd name="connsiteY16" fmla="*/ 301270 h 552940"/>
              <a:gd name="connsiteX17" fmla="*/ 421529 w 692074"/>
              <a:gd name="connsiteY17" fmla="*/ 328534 h 552940"/>
              <a:gd name="connsiteX18" fmla="*/ 396362 w 692074"/>
              <a:gd name="connsiteY18" fmla="*/ 349506 h 552940"/>
              <a:gd name="connsiteX19" fmla="*/ 438307 w 692074"/>
              <a:gd name="connsiteY19" fmla="*/ 378868 h 552940"/>
              <a:gd name="connsiteX20" fmla="*/ 478155 w 692074"/>
              <a:gd name="connsiteY20" fmla="*/ 412424 h 552940"/>
              <a:gd name="connsiteX21" fmla="*/ 501225 w 692074"/>
              <a:gd name="connsiteY21" fmla="*/ 420813 h 552940"/>
              <a:gd name="connsiteX22" fmla="*/ 513808 w 692074"/>
              <a:gd name="connsiteY22" fmla="*/ 456466 h 552940"/>
              <a:gd name="connsiteX23" fmla="*/ 536878 w 692074"/>
              <a:gd name="connsiteY23" fmla="*/ 494217 h 552940"/>
              <a:gd name="connsiteX24" fmla="*/ 564142 w 692074"/>
              <a:gd name="connsiteY24" fmla="*/ 515189 h 552940"/>
              <a:gd name="connsiteX25" fmla="*/ 574629 w 692074"/>
              <a:gd name="connsiteY25" fmla="*/ 517286 h 552940"/>
              <a:gd name="connsiteX26" fmla="*/ 580920 w 692074"/>
              <a:gd name="connsiteY26" fmla="*/ 498411 h 552940"/>
              <a:gd name="connsiteX27" fmla="*/ 572531 w 692074"/>
              <a:gd name="connsiteY27" fmla="*/ 481633 h 552940"/>
              <a:gd name="connsiteX28" fmla="*/ 536878 w 692074"/>
              <a:gd name="connsiteY28" fmla="*/ 408229 h 552940"/>
              <a:gd name="connsiteX29" fmla="*/ 543170 w 692074"/>
              <a:gd name="connsiteY29" fmla="*/ 359993 h 552940"/>
              <a:gd name="connsiteX30" fmla="*/ 532684 w 692074"/>
              <a:gd name="connsiteY30" fmla="*/ 305464 h 552940"/>
              <a:gd name="connsiteX31" fmla="*/ 551559 w 692074"/>
              <a:gd name="connsiteY31" fmla="*/ 276103 h 552940"/>
              <a:gd name="connsiteX32" fmla="*/ 559948 w 692074"/>
              <a:gd name="connsiteY32" fmla="*/ 248839 h 552940"/>
              <a:gd name="connsiteX33" fmla="*/ 606087 w 692074"/>
              <a:gd name="connsiteY33" fmla="*/ 282395 h 552940"/>
              <a:gd name="connsiteX34" fmla="*/ 620768 w 692074"/>
              <a:gd name="connsiteY34" fmla="*/ 280297 h 552940"/>
              <a:gd name="connsiteX35" fmla="*/ 618671 w 692074"/>
              <a:gd name="connsiteY35" fmla="*/ 339020 h 552940"/>
              <a:gd name="connsiteX36" fmla="*/ 648032 w 692074"/>
              <a:gd name="connsiteY36" fmla="*/ 370479 h 552940"/>
              <a:gd name="connsiteX37" fmla="*/ 669005 w 692074"/>
              <a:gd name="connsiteY37" fmla="*/ 420813 h 552940"/>
              <a:gd name="connsiteX38" fmla="*/ 660616 w 692074"/>
              <a:gd name="connsiteY38" fmla="*/ 460661 h 552940"/>
              <a:gd name="connsiteX39" fmla="*/ 681588 w 692074"/>
              <a:gd name="connsiteY39" fmla="*/ 494217 h 552940"/>
              <a:gd name="connsiteX40" fmla="*/ 660616 w 692074"/>
              <a:gd name="connsiteY40" fmla="*/ 527773 h 552940"/>
              <a:gd name="connsiteX41" fmla="*/ 692074 w 692074"/>
              <a:gd name="connsiteY41" fmla="*/ 552940 h 552940"/>
              <a:gd name="connsiteX0" fmla="*/ 0 w 692074"/>
              <a:gd name="connsiteY0" fmla="*/ 0 h 552940"/>
              <a:gd name="connsiteX1" fmla="*/ 30131 w 692074"/>
              <a:gd name="connsiteY1" fmla="*/ 57185 h 552940"/>
              <a:gd name="connsiteX2" fmla="*/ 73596 w 692074"/>
              <a:gd name="connsiteY2" fmla="*/ 90182 h 552940"/>
              <a:gd name="connsiteX3" fmla="*/ 87316 w 692074"/>
              <a:gd name="connsiteY3" fmla="*/ 120103 h 552940"/>
              <a:gd name="connsiteX4" fmla="*/ 115716 w 692074"/>
              <a:gd name="connsiteY4" fmla="*/ 158587 h 552940"/>
              <a:gd name="connsiteX5" fmla="*/ 134207 w 692074"/>
              <a:gd name="connsiteY5" fmla="*/ 91545 h 552940"/>
              <a:gd name="connsiteX6" fmla="*/ 176151 w 692074"/>
              <a:gd name="connsiteY6" fmla="*/ 120906 h 552940"/>
              <a:gd name="connsiteX7" fmla="*/ 180346 w 692074"/>
              <a:gd name="connsiteY7" fmla="*/ 141879 h 552940"/>
              <a:gd name="connsiteX8" fmla="*/ 186638 w 692074"/>
              <a:gd name="connsiteY8" fmla="*/ 154462 h 552940"/>
              <a:gd name="connsiteX9" fmla="*/ 234874 w 692074"/>
              <a:gd name="connsiteY9" fmla="*/ 154462 h 552940"/>
              <a:gd name="connsiteX10" fmla="*/ 276819 w 692074"/>
              <a:gd name="connsiteY10" fmla="*/ 160754 h 552940"/>
              <a:gd name="connsiteX11" fmla="*/ 297793 w 692074"/>
              <a:gd name="connsiteY11" fmla="*/ 183825 h 552940"/>
              <a:gd name="connsiteX12" fmla="*/ 316666 w 692074"/>
              <a:gd name="connsiteY12" fmla="*/ 227866 h 552940"/>
              <a:gd name="connsiteX13" fmla="*/ 358612 w 692074"/>
              <a:gd name="connsiteY13" fmla="*/ 234158 h 552940"/>
              <a:gd name="connsiteX14" fmla="*/ 402654 w 692074"/>
              <a:gd name="connsiteY14" fmla="*/ 225769 h 552940"/>
              <a:gd name="connsiteX15" fmla="*/ 423627 w 692074"/>
              <a:gd name="connsiteY15" fmla="*/ 267714 h 552940"/>
              <a:gd name="connsiteX16" fmla="*/ 421529 w 692074"/>
              <a:gd name="connsiteY16" fmla="*/ 301270 h 552940"/>
              <a:gd name="connsiteX17" fmla="*/ 421529 w 692074"/>
              <a:gd name="connsiteY17" fmla="*/ 328534 h 552940"/>
              <a:gd name="connsiteX18" fmla="*/ 396362 w 692074"/>
              <a:gd name="connsiteY18" fmla="*/ 349506 h 552940"/>
              <a:gd name="connsiteX19" fmla="*/ 438307 w 692074"/>
              <a:gd name="connsiteY19" fmla="*/ 378868 h 552940"/>
              <a:gd name="connsiteX20" fmla="*/ 478155 w 692074"/>
              <a:gd name="connsiteY20" fmla="*/ 412424 h 552940"/>
              <a:gd name="connsiteX21" fmla="*/ 501225 w 692074"/>
              <a:gd name="connsiteY21" fmla="*/ 420813 h 552940"/>
              <a:gd name="connsiteX22" fmla="*/ 513808 w 692074"/>
              <a:gd name="connsiteY22" fmla="*/ 456466 h 552940"/>
              <a:gd name="connsiteX23" fmla="*/ 536878 w 692074"/>
              <a:gd name="connsiteY23" fmla="*/ 494217 h 552940"/>
              <a:gd name="connsiteX24" fmla="*/ 564142 w 692074"/>
              <a:gd name="connsiteY24" fmla="*/ 515189 h 552940"/>
              <a:gd name="connsiteX25" fmla="*/ 574629 w 692074"/>
              <a:gd name="connsiteY25" fmla="*/ 517286 h 552940"/>
              <a:gd name="connsiteX26" fmla="*/ 580920 w 692074"/>
              <a:gd name="connsiteY26" fmla="*/ 498411 h 552940"/>
              <a:gd name="connsiteX27" fmla="*/ 572531 w 692074"/>
              <a:gd name="connsiteY27" fmla="*/ 481633 h 552940"/>
              <a:gd name="connsiteX28" fmla="*/ 536878 w 692074"/>
              <a:gd name="connsiteY28" fmla="*/ 408229 h 552940"/>
              <a:gd name="connsiteX29" fmla="*/ 543170 w 692074"/>
              <a:gd name="connsiteY29" fmla="*/ 359993 h 552940"/>
              <a:gd name="connsiteX30" fmla="*/ 532684 w 692074"/>
              <a:gd name="connsiteY30" fmla="*/ 305464 h 552940"/>
              <a:gd name="connsiteX31" fmla="*/ 551559 w 692074"/>
              <a:gd name="connsiteY31" fmla="*/ 276103 h 552940"/>
              <a:gd name="connsiteX32" fmla="*/ 559948 w 692074"/>
              <a:gd name="connsiteY32" fmla="*/ 248839 h 552940"/>
              <a:gd name="connsiteX33" fmla="*/ 606087 w 692074"/>
              <a:gd name="connsiteY33" fmla="*/ 282395 h 552940"/>
              <a:gd name="connsiteX34" fmla="*/ 620768 w 692074"/>
              <a:gd name="connsiteY34" fmla="*/ 280297 h 552940"/>
              <a:gd name="connsiteX35" fmla="*/ 618671 w 692074"/>
              <a:gd name="connsiteY35" fmla="*/ 339020 h 552940"/>
              <a:gd name="connsiteX36" fmla="*/ 648032 w 692074"/>
              <a:gd name="connsiteY36" fmla="*/ 370479 h 552940"/>
              <a:gd name="connsiteX37" fmla="*/ 669005 w 692074"/>
              <a:gd name="connsiteY37" fmla="*/ 420813 h 552940"/>
              <a:gd name="connsiteX38" fmla="*/ 660616 w 692074"/>
              <a:gd name="connsiteY38" fmla="*/ 460661 h 552940"/>
              <a:gd name="connsiteX39" fmla="*/ 681588 w 692074"/>
              <a:gd name="connsiteY39" fmla="*/ 494217 h 552940"/>
              <a:gd name="connsiteX40" fmla="*/ 660616 w 692074"/>
              <a:gd name="connsiteY40" fmla="*/ 527773 h 552940"/>
              <a:gd name="connsiteX41" fmla="*/ 692074 w 692074"/>
              <a:gd name="connsiteY41" fmla="*/ 552940 h 552940"/>
              <a:gd name="connsiteX0" fmla="*/ 0 w 692074"/>
              <a:gd name="connsiteY0" fmla="*/ 0 h 552940"/>
              <a:gd name="connsiteX1" fmla="*/ 30131 w 692074"/>
              <a:gd name="connsiteY1" fmla="*/ 57185 h 552940"/>
              <a:gd name="connsiteX2" fmla="*/ 73596 w 692074"/>
              <a:gd name="connsiteY2" fmla="*/ 90182 h 552940"/>
              <a:gd name="connsiteX3" fmla="*/ 87316 w 692074"/>
              <a:gd name="connsiteY3" fmla="*/ 120103 h 552940"/>
              <a:gd name="connsiteX4" fmla="*/ 115716 w 692074"/>
              <a:gd name="connsiteY4" fmla="*/ 158587 h 552940"/>
              <a:gd name="connsiteX5" fmla="*/ 138017 w 692074"/>
              <a:gd name="connsiteY5" fmla="*/ 144885 h 552940"/>
              <a:gd name="connsiteX6" fmla="*/ 176151 w 692074"/>
              <a:gd name="connsiteY6" fmla="*/ 120906 h 552940"/>
              <a:gd name="connsiteX7" fmla="*/ 180346 w 692074"/>
              <a:gd name="connsiteY7" fmla="*/ 141879 h 552940"/>
              <a:gd name="connsiteX8" fmla="*/ 186638 w 692074"/>
              <a:gd name="connsiteY8" fmla="*/ 154462 h 552940"/>
              <a:gd name="connsiteX9" fmla="*/ 234874 w 692074"/>
              <a:gd name="connsiteY9" fmla="*/ 154462 h 552940"/>
              <a:gd name="connsiteX10" fmla="*/ 276819 w 692074"/>
              <a:gd name="connsiteY10" fmla="*/ 160754 h 552940"/>
              <a:gd name="connsiteX11" fmla="*/ 297793 w 692074"/>
              <a:gd name="connsiteY11" fmla="*/ 183825 h 552940"/>
              <a:gd name="connsiteX12" fmla="*/ 316666 w 692074"/>
              <a:gd name="connsiteY12" fmla="*/ 227866 h 552940"/>
              <a:gd name="connsiteX13" fmla="*/ 358612 w 692074"/>
              <a:gd name="connsiteY13" fmla="*/ 234158 h 552940"/>
              <a:gd name="connsiteX14" fmla="*/ 402654 w 692074"/>
              <a:gd name="connsiteY14" fmla="*/ 225769 h 552940"/>
              <a:gd name="connsiteX15" fmla="*/ 423627 w 692074"/>
              <a:gd name="connsiteY15" fmla="*/ 267714 h 552940"/>
              <a:gd name="connsiteX16" fmla="*/ 421529 w 692074"/>
              <a:gd name="connsiteY16" fmla="*/ 301270 h 552940"/>
              <a:gd name="connsiteX17" fmla="*/ 421529 w 692074"/>
              <a:gd name="connsiteY17" fmla="*/ 328534 h 552940"/>
              <a:gd name="connsiteX18" fmla="*/ 396362 w 692074"/>
              <a:gd name="connsiteY18" fmla="*/ 349506 h 552940"/>
              <a:gd name="connsiteX19" fmla="*/ 438307 w 692074"/>
              <a:gd name="connsiteY19" fmla="*/ 378868 h 552940"/>
              <a:gd name="connsiteX20" fmla="*/ 478155 w 692074"/>
              <a:gd name="connsiteY20" fmla="*/ 412424 h 552940"/>
              <a:gd name="connsiteX21" fmla="*/ 501225 w 692074"/>
              <a:gd name="connsiteY21" fmla="*/ 420813 h 552940"/>
              <a:gd name="connsiteX22" fmla="*/ 513808 w 692074"/>
              <a:gd name="connsiteY22" fmla="*/ 456466 h 552940"/>
              <a:gd name="connsiteX23" fmla="*/ 536878 w 692074"/>
              <a:gd name="connsiteY23" fmla="*/ 494217 h 552940"/>
              <a:gd name="connsiteX24" fmla="*/ 564142 w 692074"/>
              <a:gd name="connsiteY24" fmla="*/ 515189 h 552940"/>
              <a:gd name="connsiteX25" fmla="*/ 574629 w 692074"/>
              <a:gd name="connsiteY25" fmla="*/ 517286 h 552940"/>
              <a:gd name="connsiteX26" fmla="*/ 580920 w 692074"/>
              <a:gd name="connsiteY26" fmla="*/ 498411 h 552940"/>
              <a:gd name="connsiteX27" fmla="*/ 572531 w 692074"/>
              <a:gd name="connsiteY27" fmla="*/ 481633 h 552940"/>
              <a:gd name="connsiteX28" fmla="*/ 536878 w 692074"/>
              <a:gd name="connsiteY28" fmla="*/ 408229 h 552940"/>
              <a:gd name="connsiteX29" fmla="*/ 543170 w 692074"/>
              <a:gd name="connsiteY29" fmla="*/ 359993 h 552940"/>
              <a:gd name="connsiteX30" fmla="*/ 532684 w 692074"/>
              <a:gd name="connsiteY30" fmla="*/ 305464 h 552940"/>
              <a:gd name="connsiteX31" fmla="*/ 551559 w 692074"/>
              <a:gd name="connsiteY31" fmla="*/ 276103 h 552940"/>
              <a:gd name="connsiteX32" fmla="*/ 559948 w 692074"/>
              <a:gd name="connsiteY32" fmla="*/ 248839 h 552940"/>
              <a:gd name="connsiteX33" fmla="*/ 606087 w 692074"/>
              <a:gd name="connsiteY33" fmla="*/ 282395 h 552940"/>
              <a:gd name="connsiteX34" fmla="*/ 620768 w 692074"/>
              <a:gd name="connsiteY34" fmla="*/ 280297 h 552940"/>
              <a:gd name="connsiteX35" fmla="*/ 618671 w 692074"/>
              <a:gd name="connsiteY35" fmla="*/ 339020 h 552940"/>
              <a:gd name="connsiteX36" fmla="*/ 648032 w 692074"/>
              <a:gd name="connsiteY36" fmla="*/ 370479 h 552940"/>
              <a:gd name="connsiteX37" fmla="*/ 669005 w 692074"/>
              <a:gd name="connsiteY37" fmla="*/ 420813 h 552940"/>
              <a:gd name="connsiteX38" fmla="*/ 660616 w 692074"/>
              <a:gd name="connsiteY38" fmla="*/ 460661 h 552940"/>
              <a:gd name="connsiteX39" fmla="*/ 681588 w 692074"/>
              <a:gd name="connsiteY39" fmla="*/ 494217 h 552940"/>
              <a:gd name="connsiteX40" fmla="*/ 660616 w 692074"/>
              <a:gd name="connsiteY40" fmla="*/ 527773 h 552940"/>
              <a:gd name="connsiteX41" fmla="*/ 692074 w 692074"/>
              <a:gd name="connsiteY41" fmla="*/ 552940 h 552940"/>
              <a:gd name="connsiteX0" fmla="*/ 0 w 692074"/>
              <a:gd name="connsiteY0" fmla="*/ 0 h 552940"/>
              <a:gd name="connsiteX1" fmla="*/ 30131 w 692074"/>
              <a:gd name="connsiteY1" fmla="*/ 57185 h 552940"/>
              <a:gd name="connsiteX2" fmla="*/ 73596 w 692074"/>
              <a:gd name="connsiteY2" fmla="*/ 90182 h 552940"/>
              <a:gd name="connsiteX3" fmla="*/ 87316 w 692074"/>
              <a:gd name="connsiteY3" fmla="*/ 120103 h 552940"/>
              <a:gd name="connsiteX4" fmla="*/ 115716 w 692074"/>
              <a:gd name="connsiteY4" fmla="*/ 158587 h 552940"/>
              <a:gd name="connsiteX5" fmla="*/ 138017 w 692074"/>
              <a:gd name="connsiteY5" fmla="*/ 144885 h 552940"/>
              <a:gd name="connsiteX6" fmla="*/ 130431 w 692074"/>
              <a:gd name="connsiteY6" fmla="*/ 160911 h 552940"/>
              <a:gd name="connsiteX7" fmla="*/ 180346 w 692074"/>
              <a:gd name="connsiteY7" fmla="*/ 141879 h 552940"/>
              <a:gd name="connsiteX8" fmla="*/ 186638 w 692074"/>
              <a:gd name="connsiteY8" fmla="*/ 154462 h 552940"/>
              <a:gd name="connsiteX9" fmla="*/ 234874 w 692074"/>
              <a:gd name="connsiteY9" fmla="*/ 154462 h 552940"/>
              <a:gd name="connsiteX10" fmla="*/ 276819 w 692074"/>
              <a:gd name="connsiteY10" fmla="*/ 160754 h 552940"/>
              <a:gd name="connsiteX11" fmla="*/ 297793 w 692074"/>
              <a:gd name="connsiteY11" fmla="*/ 183825 h 552940"/>
              <a:gd name="connsiteX12" fmla="*/ 316666 w 692074"/>
              <a:gd name="connsiteY12" fmla="*/ 227866 h 552940"/>
              <a:gd name="connsiteX13" fmla="*/ 358612 w 692074"/>
              <a:gd name="connsiteY13" fmla="*/ 234158 h 552940"/>
              <a:gd name="connsiteX14" fmla="*/ 402654 w 692074"/>
              <a:gd name="connsiteY14" fmla="*/ 225769 h 552940"/>
              <a:gd name="connsiteX15" fmla="*/ 423627 w 692074"/>
              <a:gd name="connsiteY15" fmla="*/ 267714 h 552940"/>
              <a:gd name="connsiteX16" fmla="*/ 421529 w 692074"/>
              <a:gd name="connsiteY16" fmla="*/ 301270 h 552940"/>
              <a:gd name="connsiteX17" fmla="*/ 421529 w 692074"/>
              <a:gd name="connsiteY17" fmla="*/ 328534 h 552940"/>
              <a:gd name="connsiteX18" fmla="*/ 396362 w 692074"/>
              <a:gd name="connsiteY18" fmla="*/ 349506 h 552940"/>
              <a:gd name="connsiteX19" fmla="*/ 438307 w 692074"/>
              <a:gd name="connsiteY19" fmla="*/ 378868 h 552940"/>
              <a:gd name="connsiteX20" fmla="*/ 478155 w 692074"/>
              <a:gd name="connsiteY20" fmla="*/ 412424 h 552940"/>
              <a:gd name="connsiteX21" fmla="*/ 501225 w 692074"/>
              <a:gd name="connsiteY21" fmla="*/ 420813 h 552940"/>
              <a:gd name="connsiteX22" fmla="*/ 513808 w 692074"/>
              <a:gd name="connsiteY22" fmla="*/ 456466 h 552940"/>
              <a:gd name="connsiteX23" fmla="*/ 536878 w 692074"/>
              <a:gd name="connsiteY23" fmla="*/ 494217 h 552940"/>
              <a:gd name="connsiteX24" fmla="*/ 564142 w 692074"/>
              <a:gd name="connsiteY24" fmla="*/ 515189 h 552940"/>
              <a:gd name="connsiteX25" fmla="*/ 574629 w 692074"/>
              <a:gd name="connsiteY25" fmla="*/ 517286 h 552940"/>
              <a:gd name="connsiteX26" fmla="*/ 580920 w 692074"/>
              <a:gd name="connsiteY26" fmla="*/ 498411 h 552940"/>
              <a:gd name="connsiteX27" fmla="*/ 572531 w 692074"/>
              <a:gd name="connsiteY27" fmla="*/ 481633 h 552940"/>
              <a:gd name="connsiteX28" fmla="*/ 536878 w 692074"/>
              <a:gd name="connsiteY28" fmla="*/ 408229 h 552940"/>
              <a:gd name="connsiteX29" fmla="*/ 543170 w 692074"/>
              <a:gd name="connsiteY29" fmla="*/ 359993 h 552940"/>
              <a:gd name="connsiteX30" fmla="*/ 532684 w 692074"/>
              <a:gd name="connsiteY30" fmla="*/ 305464 h 552940"/>
              <a:gd name="connsiteX31" fmla="*/ 551559 w 692074"/>
              <a:gd name="connsiteY31" fmla="*/ 276103 h 552940"/>
              <a:gd name="connsiteX32" fmla="*/ 559948 w 692074"/>
              <a:gd name="connsiteY32" fmla="*/ 248839 h 552940"/>
              <a:gd name="connsiteX33" fmla="*/ 606087 w 692074"/>
              <a:gd name="connsiteY33" fmla="*/ 282395 h 552940"/>
              <a:gd name="connsiteX34" fmla="*/ 620768 w 692074"/>
              <a:gd name="connsiteY34" fmla="*/ 280297 h 552940"/>
              <a:gd name="connsiteX35" fmla="*/ 618671 w 692074"/>
              <a:gd name="connsiteY35" fmla="*/ 339020 h 552940"/>
              <a:gd name="connsiteX36" fmla="*/ 648032 w 692074"/>
              <a:gd name="connsiteY36" fmla="*/ 370479 h 552940"/>
              <a:gd name="connsiteX37" fmla="*/ 669005 w 692074"/>
              <a:gd name="connsiteY37" fmla="*/ 420813 h 552940"/>
              <a:gd name="connsiteX38" fmla="*/ 660616 w 692074"/>
              <a:gd name="connsiteY38" fmla="*/ 460661 h 552940"/>
              <a:gd name="connsiteX39" fmla="*/ 681588 w 692074"/>
              <a:gd name="connsiteY39" fmla="*/ 494217 h 552940"/>
              <a:gd name="connsiteX40" fmla="*/ 660616 w 692074"/>
              <a:gd name="connsiteY40" fmla="*/ 527773 h 552940"/>
              <a:gd name="connsiteX41" fmla="*/ 692074 w 692074"/>
              <a:gd name="connsiteY41" fmla="*/ 552940 h 552940"/>
              <a:gd name="connsiteX0" fmla="*/ 0 w 692074"/>
              <a:gd name="connsiteY0" fmla="*/ 0 h 552940"/>
              <a:gd name="connsiteX1" fmla="*/ 30131 w 692074"/>
              <a:gd name="connsiteY1" fmla="*/ 57185 h 552940"/>
              <a:gd name="connsiteX2" fmla="*/ 73596 w 692074"/>
              <a:gd name="connsiteY2" fmla="*/ 90182 h 552940"/>
              <a:gd name="connsiteX3" fmla="*/ 87316 w 692074"/>
              <a:gd name="connsiteY3" fmla="*/ 120103 h 552940"/>
              <a:gd name="connsiteX4" fmla="*/ 115716 w 692074"/>
              <a:gd name="connsiteY4" fmla="*/ 158587 h 552940"/>
              <a:gd name="connsiteX5" fmla="*/ 138017 w 692074"/>
              <a:gd name="connsiteY5" fmla="*/ 144885 h 552940"/>
              <a:gd name="connsiteX6" fmla="*/ 130431 w 692074"/>
              <a:gd name="connsiteY6" fmla="*/ 160911 h 552940"/>
              <a:gd name="connsiteX7" fmla="*/ 159391 w 692074"/>
              <a:gd name="connsiteY7" fmla="*/ 195219 h 552940"/>
              <a:gd name="connsiteX8" fmla="*/ 186638 w 692074"/>
              <a:gd name="connsiteY8" fmla="*/ 154462 h 552940"/>
              <a:gd name="connsiteX9" fmla="*/ 234874 w 692074"/>
              <a:gd name="connsiteY9" fmla="*/ 154462 h 552940"/>
              <a:gd name="connsiteX10" fmla="*/ 276819 w 692074"/>
              <a:gd name="connsiteY10" fmla="*/ 160754 h 552940"/>
              <a:gd name="connsiteX11" fmla="*/ 297793 w 692074"/>
              <a:gd name="connsiteY11" fmla="*/ 183825 h 552940"/>
              <a:gd name="connsiteX12" fmla="*/ 316666 w 692074"/>
              <a:gd name="connsiteY12" fmla="*/ 227866 h 552940"/>
              <a:gd name="connsiteX13" fmla="*/ 358612 w 692074"/>
              <a:gd name="connsiteY13" fmla="*/ 234158 h 552940"/>
              <a:gd name="connsiteX14" fmla="*/ 402654 w 692074"/>
              <a:gd name="connsiteY14" fmla="*/ 225769 h 552940"/>
              <a:gd name="connsiteX15" fmla="*/ 423627 w 692074"/>
              <a:gd name="connsiteY15" fmla="*/ 267714 h 552940"/>
              <a:gd name="connsiteX16" fmla="*/ 421529 w 692074"/>
              <a:gd name="connsiteY16" fmla="*/ 301270 h 552940"/>
              <a:gd name="connsiteX17" fmla="*/ 421529 w 692074"/>
              <a:gd name="connsiteY17" fmla="*/ 328534 h 552940"/>
              <a:gd name="connsiteX18" fmla="*/ 396362 w 692074"/>
              <a:gd name="connsiteY18" fmla="*/ 349506 h 552940"/>
              <a:gd name="connsiteX19" fmla="*/ 438307 w 692074"/>
              <a:gd name="connsiteY19" fmla="*/ 378868 h 552940"/>
              <a:gd name="connsiteX20" fmla="*/ 478155 w 692074"/>
              <a:gd name="connsiteY20" fmla="*/ 412424 h 552940"/>
              <a:gd name="connsiteX21" fmla="*/ 501225 w 692074"/>
              <a:gd name="connsiteY21" fmla="*/ 420813 h 552940"/>
              <a:gd name="connsiteX22" fmla="*/ 513808 w 692074"/>
              <a:gd name="connsiteY22" fmla="*/ 456466 h 552940"/>
              <a:gd name="connsiteX23" fmla="*/ 536878 w 692074"/>
              <a:gd name="connsiteY23" fmla="*/ 494217 h 552940"/>
              <a:gd name="connsiteX24" fmla="*/ 564142 w 692074"/>
              <a:gd name="connsiteY24" fmla="*/ 515189 h 552940"/>
              <a:gd name="connsiteX25" fmla="*/ 574629 w 692074"/>
              <a:gd name="connsiteY25" fmla="*/ 517286 h 552940"/>
              <a:gd name="connsiteX26" fmla="*/ 580920 w 692074"/>
              <a:gd name="connsiteY26" fmla="*/ 498411 h 552940"/>
              <a:gd name="connsiteX27" fmla="*/ 572531 w 692074"/>
              <a:gd name="connsiteY27" fmla="*/ 481633 h 552940"/>
              <a:gd name="connsiteX28" fmla="*/ 536878 w 692074"/>
              <a:gd name="connsiteY28" fmla="*/ 408229 h 552940"/>
              <a:gd name="connsiteX29" fmla="*/ 543170 w 692074"/>
              <a:gd name="connsiteY29" fmla="*/ 359993 h 552940"/>
              <a:gd name="connsiteX30" fmla="*/ 532684 w 692074"/>
              <a:gd name="connsiteY30" fmla="*/ 305464 h 552940"/>
              <a:gd name="connsiteX31" fmla="*/ 551559 w 692074"/>
              <a:gd name="connsiteY31" fmla="*/ 276103 h 552940"/>
              <a:gd name="connsiteX32" fmla="*/ 559948 w 692074"/>
              <a:gd name="connsiteY32" fmla="*/ 248839 h 552940"/>
              <a:gd name="connsiteX33" fmla="*/ 606087 w 692074"/>
              <a:gd name="connsiteY33" fmla="*/ 282395 h 552940"/>
              <a:gd name="connsiteX34" fmla="*/ 620768 w 692074"/>
              <a:gd name="connsiteY34" fmla="*/ 280297 h 552940"/>
              <a:gd name="connsiteX35" fmla="*/ 618671 w 692074"/>
              <a:gd name="connsiteY35" fmla="*/ 339020 h 552940"/>
              <a:gd name="connsiteX36" fmla="*/ 648032 w 692074"/>
              <a:gd name="connsiteY36" fmla="*/ 370479 h 552940"/>
              <a:gd name="connsiteX37" fmla="*/ 669005 w 692074"/>
              <a:gd name="connsiteY37" fmla="*/ 420813 h 552940"/>
              <a:gd name="connsiteX38" fmla="*/ 660616 w 692074"/>
              <a:gd name="connsiteY38" fmla="*/ 460661 h 552940"/>
              <a:gd name="connsiteX39" fmla="*/ 681588 w 692074"/>
              <a:gd name="connsiteY39" fmla="*/ 494217 h 552940"/>
              <a:gd name="connsiteX40" fmla="*/ 660616 w 692074"/>
              <a:gd name="connsiteY40" fmla="*/ 527773 h 552940"/>
              <a:gd name="connsiteX41" fmla="*/ 692074 w 692074"/>
              <a:gd name="connsiteY41" fmla="*/ 552940 h 552940"/>
              <a:gd name="connsiteX0" fmla="*/ 0 w 692074"/>
              <a:gd name="connsiteY0" fmla="*/ 0 h 552940"/>
              <a:gd name="connsiteX1" fmla="*/ 30131 w 692074"/>
              <a:gd name="connsiteY1" fmla="*/ 57185 h 552940"/>
              <a:gd name="connsiteX2" fmla="*/ 73596 w 692074"/>
              <a:gd name="connsiteY2" fmla="*/ 90182 h 552940"/>
              <a:gd name="connsiteX3" fmla="*/ 87316 w 692074"/>
              <a:gd name="connsiteY3" fmla="*/ 120103 h 552940"/>
              <a:gd name="connsiteX4" fmla="*/ 115716 w 692074"/>
              <a:gd name="connsiteY4" fmla="*/ 158587 h 552940"/>
              <a:gd name="connsiteX5" fmla="*/ 138017 w 692074"/>
              <a:gd name="connsiteY5" fmla="*/ 144885 h 552940"/>
              <a:gd name="connsiteX6" fmla="*/ 130431 w 692074"/>
              <a:gd name="connsiteY6" fmla="*/ 160911 h 552940"/>
              <a:gd name="connsiteX7" fmla="*/ 159391 w 692074"/>
              <a:gd name="connsiteY7" fmla="*/ 195219 h 552940"/>
              <a:gd name="connsiteX8" fmla="*/ 199973 w 692074"/>
              <a:gd name="connsiteY8" fmla="*/ 190657 h 552940"/>
              <a:gd name="connsiteX9" fmla="*/ 234874 w 692074"/>
              <a:gd name="connsiteY9" fmla="*/ 154462 h 552940"/>
              <a:gd name="connsiteX10" fmla="*/ 276819 w 692074"/>
              <a:gd name="connsiteY10" fmla="*/ 160754 h 552940"/>
              <a:gd name="connsiteX11" fmla="*/ 297793 w 692074"/>
              <a:gd name="connsiteY11" fmla="*/ 183825 h 552940"/>
              <a:gd name="connsiteX12" fmla="*/ 316666 w 692074"/>
              <a:gd name="connsiteY12" fmla="*/ 227866 h 552940"/>
              <a:gd name="connsiteX13" fmla="*/ 358612 w 692074"/>
              <a:gd name="connsiteY13" fmla="*/ 234158 h 552940"/>
              <a:gd name="connsiteX14" fmla="*/ 402654 w 692074"/>
              <a:gd name="connsiteY14" fmla="*/ 225769 h 552940"/>
              <a:gd name="connsiteX15" fmla="*/ 423627 w 692074"/>
              <a:gd name="connsiteY15" fmla="*/ 267714 h 552940"/>
              <a:gd name="connsiteX16" fmla="*/ 421529 w 692074"/>
              <a:gd name="connsiteY16" fmla="*/ 301270 h 552940"/>
              <a:gd name="connsiteX17" fmla="*/ 421529 w 692074"/>
              <a:gd name="connsiteY17" fmla="*/ 328534 h 552940"/>
              <a:gd name="connsiteX18" fmla="*/ 396362 w 692074"/>
              <a:gd name="connsiteY18" fmla="*/ 349506 h 552940"/>
              <a:gd name="connsiteX19" fmla="*/ 438307 w 692074"/>
              <a:gd name="connsiteY19" fmla="*/ 378868 h 552940"/>
              <a:gd name="connsiteX20" fmla="*/ 478155 w 692074"/>
              <a:gd name="connsiteY20" fmla="*/ 412424 h 552940"/>
              <a:gd name="connsiteX21" fmla="*/ 501225 w 692074"/>
              <a:gd name="connsiteY21" fmla="*/ 420813 h 552940"/>
              <a:gd name="connsiteX22" fmla="*/ 513808 w 692074"/>
              <a:gd name="connsiteY22" fmla="*/ 456466 h 552940"/>
              <a:gd name="connsiteX23" fmla="*/ 536878 w 692074"/>
              <a:gd name="connsiteY23" fmla="*/ 494217 h 552940"/>
              <a:gd name="connsiteX24" fmla="*/ 564142 w 692074"/>
              <a:gd name="connsiteY24" fmla="*/ 515189 h 552940"/>
              <a:gd name="connsiteX25" fmla="*/ 574629 w 692074"/>
              <a:gd name="connsiteY25" fmla="*/ 517286 h 552940"/>
              <a:gd name="connsiteX26" fmla="*/ 580920 w 692074"/>
              <a:gd name="connsiteY26" fmla="*/ 498411 h 552940"/>
              <a:gd name="connsiteX27" fmla="*/ 572531 w 692074"/>
              <a:gd name="connsiteY27" fmla="*/ 481633 h 552940"/>
              <a:gd name="connsiteX28" fmla="*/ 536878 w 692074"/>
              <a:gd name="connsiteY28" fmla="*/ 408229 h 552940"/>
              <a:gd name="connsiteX29" fmla="*/ 543170 w 692074"/>
              <a:gd name="connsiteY29" fmla="*/ 359993 h 552940"/>
              <a:gd name="connsiteX30" fmla="*/ 532684 w 692074"/>
              <a:gd name="connsiteY30" fmla="*/ 305464 h 552940"/>
              <a:gd name="connsiteX31" fmla="*/ 551559 w 692074"/>
              <a:gd name="connsiteY31" fmla="*/ 276103 h 552940"/>
              <a:gd name="connsiteX32" fmla="*/ 559948 w 692074"/>
              <a:gd name="connsiteY32" fmla="*/ 248839 h 552940"/>
              <a:gd name="connsiteX33" fmla="*/ 606087 w 692074"/>
              <a:gd name="connsiteY33" fmla="*/ 282395 h 552940"/>
              <a:gd name="connsiteX34" fmla="*/ 620768 w 692074"/>
              <a:gd name="connsiteY34" fmla="*/ 280297 h 552940"/>
              <a:gd name="connsiteX35" fmla="*/ 618671 w 692074"/>
              <a:gd name="connsiteY35" fmla="*/ 339020 h 552940"/>
              <a:gd name="connsiteX36" fmla="*/ 648032 w 692074"/>
              <a:gd name="connsiteY36" fmla="*/ 370479 h 552940"/>
              <a:gd name="connsiteX37" fmla="*/ 669005 w 692074"/>
              <a:gd name="connsiteY37" fmla="*/ 420813 h 552940"/>
              <a:gd name="connsiteX38" fmla="*/ 660616 w 692074"/>
              <a:gd name="connsiteY38" fmla="*/ 460661 h 552940"/>
              <a:gd name="connsiteX39" fmla="*/ 681588 w 692074"/>
              <a:gd name="connsiteY39" fmla="*/ 494217 h 552940"/>
              <a:gd name="connsiteX40" fmla="*/ 660616 w 692074"/>
              <a:gd name="connsiteY40" fmla="*/ 527773 h 552940"/>
              <a:gd name="connsiteX41" fmla="*/ 692074 w 692074"/>
              <a:gd name="connsiteY41" fmla="*/ 552940 h 552940"/>
              <a:gd name="connsiteX0" fmla="*/ 0 w 692074"/>
              <a:gd name="connsiteY0" fmla="*/ 0 h 552940"/>
              <a:gd name="connsiteX1" fmla="*/ 30131 w 692074"/>
              <a:gd name="connsiteY1" fmla="*/ 57185 h 552940"/>
              <a:gd name="connsiteX2" fmla="*/ 73596 w 692074"/>
              <a:gd name="connsiteY2" fmla="*/ 90182 h 552940"/>
              <a:gd name="connsiteX3" fmla="*/ 87316 w 692074"/>
              <a:gd name="connsiteY3" fmla="*/ 120103 h 552940"/>
              <a:gd name="connsiteX4" fmla="*/ 115716 w 692074"/>
              <a:gd name="connsiteY4" fmla="*/ 158587 h 552940"/>
              <a:gd name="connsiteX5" fmla="*/ 138017 w 692074"/>
              <a:gd name="connsiteY5" fmla="*/ 144885 h 552940"/>
              <a:gd name="connsiteX6" fmla="*/ 130431 w 692074"/>
              <a:gd name="connsiteY6" fmla="*/ 160911 h 552940"/>
              <a:gd name="connsiteX7" fmla="*/ 159391 w 692074"/>
              <a:gd name="connsiteY7" fmla="*/ 195219 h 552940"/>
              <a:gd name="connsiteX8" fmla="*/ 199973 w 692074"/>
              <a:gd name="connsiteY8" fmla="*/ 190657 h 552940"/>
              <a:gd name="connsiteX9" fmla="*/ 242494 w 692074"/>
              <a:gd name="connsiteY9" fmla="*/ 190657 h 552940"/>
              <a:gd name="connsiteX10" fmla="*/ 276819 w 692074"/>
              <a:gd name="connsiteY10" fmla="*/ 160754 h 552940"/>
              <a:gd name="connsiteX11" fmla="*/ 297793 w 692074"/>
              <a:gd name="connsiteY11" fmla="*/ 183825 h 552940"/>
              <a:gd name="connsiteX12" fmla="*/ 316666 w 692074"/>
              <a:gd name="connsiteY12" fmla="*/ 227866 h 552940"/>
              <a:gd name="connsiteX13" fmla="*/ 358612 w 692074"/>
              <a:gd name="connsiteY13" fmla="*/ 234158 h 552940"/>
              <a:gd name="connsiteX14" fmla="*/ 402654 w 692074"/>
              <a:gd name="connsiteY14" fmla="*/ 225769 h 552940"/>
              <a:gd name="connsiteX15" fmla="*/ 423627 w 692074"/>
              <a:gd name="connsiteY15" fmla="*/ 267714 h 552940"/>
              <a:gd name="connsiteX16" fmla="*/ 421529 w 692074"/>
              <a:gd name="connsiteY16" fmla="*/ 301270 h 552940"/>
              <a:gd name="connsiteX17" fmla="*/ 421529 w 692074"/>
              <a:gd name="connsiteY17" fmla="*/ 328534 h 552940"/>
              <a:gd name="connsiteX18" fmla="*/ 396362 w 692074"/>
              <a:gd name="connsiteY18" fmla="*/ 349506 h 552940"/>
              <a:gd name="connsiteX19" fmla="*/ 438307 w 692074"/>
              <a:gd name="connsiteY19" fmla="*/ 378868 h 552940"/>
              <a:gd name="connsiteX20" fmla="*/ 478155 w 692074"/>
              <a:gd name="connsiteY20" fmla="*/ 412424 h 552940"/>
              <a:gd name="connsiteX21" fmla="*/ 501225 w 692074"/>
              <a:gd name="connsiteY21" fmla="*/ 420813 h 552940"/>
              <a:gd name="connsiteX22" fmla="*/ 513808 w 692074"/>
              <a:gd name="connsiteY22" fmla="*/ 456466 h 552940"/>
              <a:gd name="connsiteX23" fmla="*/ 536878 w 692074"/>
              <a:gd name="connsiteY23" fmla="*/ 494217 h 552940"/>
              <a:gd name="connsiteX24" fmla="*/ 564142 w 692074"/>
              <a:gd name="connsiteY24" fmla="*/ 515189 h 552940"/>
              <a:gd name="connsiteX25" fmla="*/ 574629 w 692074"/>
              <a:gd name="connsiteY25" fmla="*/ 517286 h 552940"/>
              <a:gd name="connsiteX26" fmla="*/ 580920 w 692074"/>
              <a:gd name="connsiteY26" fmla="*/ 498411 h 552940"/>
              <a:gd name="connsiteX27" fmla="*/ 572531 w 692074"/>
              <a:gd name="connsiteY27" fmla="*/ 481633 h 552940"/>
              <a:gd name="connsiteX28" fmla="*/ 536878 w 692074"/>
              <a:gd name="connsiteY28" fmla="*/ 408229 h 552940"/>
              <a:gd name="connsiteX29" fmla="*/ 543170 w 692074"/>
              <a:gd name="connsiteY29" fmla="*/ 359993 h 552940"/>
              <a:gd name="connsiteX30" fmla="*/ 532684 w 692074"/>
              <a:gd name="connsiteY30" fmla="*/ 305464 h 552940"/>
              <a:gd name="connsiteX31" fmla="*/ 551559 w 692074"/>
              <a:gd name="connsiteY31" fmla="*/ 276103 h 552940"/>
              <a:gd name="connsiteX32" fmla="*/ 559948 w 692074"/>
              <a:gd name="connsiteY32" fmla="*/ 248839 h 552940"/>
              <a:gd name="connsiteX33" fmla="*/ 606087 w 692074"/>
              <a:gd name="connsiteY33" fmla="*/ 282395 h 552940"/>
              <a:gd name="connsiteX34" fmla="*/ 620768 w 692074"/>
              <a:gd name="connsiteY34" fmla="*/ 280297 h 552940"/>
              <a:gd name="connsiteX35" fmla="*/ 618671 w 692074"/>
              <a:gd name="connsiteY35" fmla="*/ 339020 h 552940"/>
              <a:gd name="connsiteX36" fmla="*/ 648032 w 692074"/>
              <a:gd name="connsiteY36" fmla="*/ 370479 h 552940"/>
              <a:gd name="connsiteX37" fmla="*/ 669005 w 692074"/>
              <a:gd name="connsiteY37" fmla="*/ 420813 h 552940"/>
              <a:gd name="connsiteX38" fmla="*/ 660616 w 692074"/>
              <a:gd name="connsiteY38" fmla="*/ 460661 h 552940"/>
              <a:gd name="connsiteX39" fmla="*/ 681588 w 692074"/>
              <a:gd name="connsiteY39" fmla="*/ 494217 h 552940"/>
              <a:gd name="connsiteX40" fmla="*/ 660616 w 692074"/>
              <a:gd name="connsiteY40" fmla="*/ 527773 h 552940"/>
              <a:gd name="connsiteX41" fmla="*/ 692074 w 692074"/>
              <a:gd name="connsiteY41" fmla="*/ 552940 h 552940"/>
              <a:gd name="connsiteX0" fmla="*/ 0 w 692074"/>
              <a:gd name="connsiteY0" fmla="*/ 0 h 552940"/>
              <a:gd name="connsiteX1" fmla="*/ 30131 w 692074"/>
              <a:gd name="connsiteY1" fmla="*/ 57185 h 552940"/>
              <a:gd name="connsiteX2" fmla="*/ 73596 w 692074"/>
              <a:gd name="connsiteY2" fmla="*/ 90182 h 552940"/>
              <a:gd name="connsiteX3" fmla="*/ 87316 w 692074"/>
              <a:gd name="connsiteY3" fmla="*/ 120103 h 552940"/>
              <a:gd name="connsiteX4" fmla="*/ 115716 w 692074"/>
              <a:gd name="connsiteY4" fmla="*/ 158587 h 552940"/>
              <a:gd name="connsiteX5" fmla="*/ 138017 w 692074"/>
              <a:gd name="connsiteY5" fmla="*/ 144885 h 552940"/>
              <a:gd name="connsiteX6" fmla="*/ 130431 w 692074"/>
              <a:gd name="connsiteY6" fmla="*/ 160911 h 552940"/>
              <a:gd name="connsiteX7" fmla="*/ 159391 w 692074"/>
              <a:gd name="connsiteY7" fmla="*/ 195219 h 552940"/>
              <a:gd name="connsiteX8" fmla="*/ 199973 w 692074"/>
              <a:gd name="connsiteY8" fmla="*/ 190657 h 552940"/>
              <a:gd name="connsiteX9" fmla="*/ 242494 w 692074"/>
              <a:gd name="connsiteY9" fmla="*/ 190657 h 552940"/>
              <a:gd name="connsiteX10" fmla="*/ 267294 w 692074"/>
              <a:gd name="connsiteY10" fmla="*/ 198854 h 552940"/>
              <a:gd name="connsiteX11" fmla="*/ 297793 w 692074"/>
              <a:gd name="connsiteY11" fmla="*/ 183825 h 552940"/>
              <a:gd name="connsiteX12" fmla="*/ 316666 w 692074"/>
              <a:gd name="connsiteY12" fmla="*/ 227866 h 552940"/>
              <a:gd name="connsiteX13" fmla="*/ 358612 w 692074"/>
              <a:gd name="connsiteY13" fmla="*/ 234158 h 552940"/>
              <a:gd name="connsiteX14" fmla="*/ 402654 w 692074"/>
              <a:gd name="connsiteY14" fmla="*/ 225769 h 552940"/>
              <a:gd name="connsiteX15" fmla="*/ 423627 w 692074"/>
              <a:gd name="connsiteY15" fmla="*/ 267714 h 552940"/>
              <a:gd name="connsiteX16" fmla="*/ 421529 w 692074"/>
              <a:gd name="connsiteY16" fmla="*/ 301270 h 552940"/>
              <a:gd name="connsiteX17" fmla="*/ 421529 w 692074"/>
              <a:gd name="connsiteY17" fmla="*/ 328534 h 552940"/>
              <a:gd name="connsiteX18" fmla="*/ 396362 w 692074"/>
              <a:gd name="connsiteY18" fmla="*/ 349506 h 552940"/>
              <a:gd name="connsiteX19" fmla="*/ 438307 w 692074"/>
              <a:gd name="connsiteY19" fmla="*/ 378868 h 552940"/>
              <a:gd name="connsiteX20" fmla="*/ 478155 w 692074"/>
              <a:gd name="connsiteY20" fmla="*/ 412424 h 552940"/>
              <a:gd name="connsiteX21" fmla="*/ 501225 w 692074"/>
              <a:gd name="connsiteY21" fmla="*/ 420813 h 552940"/>
              <a:gd name="connsiteX22" fmla="*/ 513808 w 692074"/>
              <a:gd name="connsiteY22" fmla="*/ 456466 h 552940"/>
              <a:gd name="connsiteX23" fmla="*/ 536878 w 692074"/>
              <a:gd name="connsiteY23" fmla="*/ 494217 h 552940"/>
              <a:gd name="connsiteX24" fmla="*/ 564142 w 692074"/>
              <a:gd name="connsiteY24" fmla="*/ 515189 h 552940"/>
              <a:gd name="connsiteX25" fmla="*/ 574629 w 692074"/>
              <a:gd name="connsiteY25" fmla="*/ 517286 h 552940"/>
              <a:gd name="connsiteX26" fmla="*/ 580920 w 692074"/>
              <a:gd name="connsiteY26" fmla="*/ 498411 h 552940"/>
              <a:gd name="connsiteX27" fmla="*/ 572531 w 692074"/>
              <a:gd name="connsiteY27" fmla="*/ 481633 h 552940"/>
              <a:gd name="connsiteX28" fmla="*/ 536878 w 692074"/>
              <a:gd name="connsiteY28" fmla="*/ 408229 h 552940"/>
              <a:gd name="connsiteX29" fmla="*/ 543170 w 692074"/>
              <a:gd name="connsiteY29" fmla="*/ 359993 h 552940"/>
              <a:gd name="connsiteX30" fmla="*/ 532684 w 692074"/>
              <a:gd name="connsiteY30" fmla="*/ 305464 h 552940"/>
              <a:gd name="connsiteX31" fmla="*/ 551559 w 692074"/>
              <a:gd name="connsiteY31" fmla="*/ 276103 h 552940"/>
              <a:gd name="connsiteX32" fmla="*/ 559948 w 692074"/>
              <a:gd name="connsiteY32" fmla="*/ 248839 h 552940"/>
              <a:gd name="connsiteX33" fmla="*/ 606087 w 692074"/>
              <a:gd name="connsiteY33" fmla="*/ 282395 h 552940"/>
              <a:gd name="connsiteX34" fmla="*/ 620768 w 692074"/>
              <a:gd name="connsiteY34" fmla="*/ 280297 h 552940"/>
              <a:gd name="connsiteX35" fmla="*/ 618671 w 692074"/>
              <a:gd name="connsiteY35" fmla="*/ 339020 h 552940"/>
              <a:gd name="connsiteX36" fmla="*/ 648032 w 692074"/>
              <a:gd name="connsiteY36" fmla="*/ 370479 h 552940"/>
              <a:gd name="connsiteX37" fmla="*/ 669005 w 692074"/>
              <a:gd name="connsiteY37" fmla="*/ 420813 h 552940"/>
              <a:gd name="connsiteX38" fmla="*/ 660616 w 692074"/>
              <a:gd name="connsiteY38" fmla="*/ 460661 h 552940"/>
              <a:gd name="connsiteX39" fmla="*/ 681588 w 692074"/>
              <a:gd name="connsiteY39" fmla="*/ 494217 h 552940"/>
              <a:gd name="connsiteX40" fmla="*/ 660616 w 692074"/>
              <a:gd name="connsiteY40" fmla="*/ 527773 h 552940"/>
              <a:gd name="connsiteX41" fmla="*/ 692074 w 692074"/>
              <a:gd name="connsiteY41" fmla="*/ 552940 h 552940"/>
              <a:gd name="connsiteX0" fmla="*/ 0 w 692074"/>
              <a:gd name="connsiteY0" fmla="*/ 0 h 552940"/>
              <a:gd name="connsiteX1" fmla="*/ 30131 w 692074"/>
              <a:gd name="connsiteY1" fmla="*/ 57185 h 552940"/>
              <a:gd name="connsiteX2" fmla="*/ 73596 w 692074"/>
              <a:gd name="connsiteY2" fmla="*/ 90182 h 552940"/>
              <a:gd name="connsiteX3" fmla="*/ 87316 w 692074"/>
              <a:gd name="connsiteY3" fmla="*/ 120103 h 552940"/>
              <a:gd name="connsiteX4" fmla="*/ 115716 w 692074"/>
              <a:gd name="connsiteY4" fmla="*/ 158587 h 552940"/>
              <a:gd name="connsiteX5" fmla="*/ 138017 w 692074"/>
              <a:gd name="connsiteY5" fmla="*/ 144885 h 552940"/>
              <a:gd name="connsiteX6" fmla="*/ 130431 w 692074"/>
              <a:gd name="connsiteY6" fmla="*/ 160911 h 552940"/>
              <a:gd name="connsiteX7" fmla="*/ 159391 w 692074"/>
              <a:gd name="connsiteY7" fmla="*/ 195219 h 552940"/>
              <a:gd name="connsiteX8" fmla="*/ 199973 w 692074"/>
              <a:gd name="connsiteY8" fmla="*/ 190657 h 552940"/>
              <a:gd name="connsiteX9" fmla="*/ 242494 w 692074"/>
              <a:gd name="connsiteY9" fmla="*/ 190657 h 552940"/>
              <a:gd name="connsiteX10" fmla="*/ 267294 w 692074"/>
              <a:gd name="connsiteY10" fmla="*/ 198854 h 552940"/>
              <a:gd name="connsiteX11" fmla="*/ 286363 w 692074"/>
              <a:gd name="connsiteY11" fmla="*/ 221925 h 552940"/>
              <a:gd name="connsiteX12" fmla="*/ 316666 w 692074"/>
              <a:gd name="connsiteY12" fmla="*/ 227866 h 552940"/>
              <a:gd name="connsiteX13" fmla="*/ 358612 w 692074"/>
              <a:gd name="connsiteY13" fmla="*/ 234158 h 552940"/>
              <a:gd name="connsiteX14" fmla="*/ 402654 w 692074"/>
              <a:gd name="connsiteY14" fmla="*/ 225769 h 552940"/>
              <a:gd name="connsiteX15" fmla="*/ 423627 w 692074"/>
              <a:gd name="connsiteY15" fmla="*/ 267714 h 552940"/>
              <a:gd name="connsiteX16" fmla="*/ 421529 w 692074"/>
              <a:gd name="connsiteY16" fmla="*/ 301270 h 552940"/>
              <a:gd name="connsiteX17" fmla="*/ 421529 w 692074"/>
              <a:gd name="connsiteY17" fmla="*/ 328534 h 552940"/>
              <a:gd name="connsiteX18" fmla="*/ 396362 w 692074"/>
              <a:gd name="connsiteY18" fmla="*/ 349506 h 552940"/>
              <a:gd name="connsiteX19" fmla="*/ 438307 w 692074"/>
              <a:gd name="connsiteY19" fmla="*/ 378868 h 552940"/>
              <a:gd name="connsiteX20" fmla="*/ 478155 w 692074"/>
              <a:gd name="connsiteY20" fmla="*/ 412424 h 552940"/>
              <a:gd name="connsiteX21" fmla="*/ 501225 w 692074"/>
              <a:gd name="connsiteY21" fmla="*/ 420813 h 552940"/>
              <a:gd name="connsiteX22" fmla="*/ 513808 w 692074"/>
              <a:gd name="connsiteY22" fmla="*/ 456466 h 552940"/>
              <a:gd name="connsiteX23" fmla="*/ 536878 w 692074"/>
              <a:gd name="connsiteY23" fmla="*/ 494217 h 552940"/>
              <a:gd name="connsiteX24" fmla="*/ 564142 w 692074"/>
              <a:gd name="connsiteY24" fmla="*/ 515189 h 552940"/>
              <a:gd name="connsiteX25" fmla="*/ 574629 w 692074"/>
              <a:gd name="connsiteY25" fmla="*/ 517286 h 552940"/>
              <a:gd name="connsiteX26" fmla="*/ 580920 w 692074"/>
              <a:gd name="connsiteY26" fmla="*/ 498411 h 552940"/>
              <a:gd name="connsiteX27" fmla="*/ 572531 w 692074"/>
              <a:gd name="connsiteY27" fmla="*/ 481633 h 552940"/>
              <a:gd name="connsiteX28" fmla="*/ 536878 w 692074"/>
              <a:gd name="connsiteY28" fmla="*/ 408229 h 552940"/>
              <a:gd name="connsiteX29" fmla="*/ 543170 w 692074"/>
              <a:gd name="connsiteY29" fmla="*/ 359993 h 552940"/>
              <a:gd name="connsiteX30" fmla="*/ 532684 w 692074"/>
              <a:gd name="connsiteY30" fmla="*/ 305464 h 552940"/>
              <a:gd name="connsiteX31" fmla="*/ 551559 w 692074"/>
              <a:gd name="connsiteY31" fmla="*/ 276103 h 552940"/>
              <a:gd name="connsiteX32" fmla="*/ 559948 w 692074"/>
              <a:gd name="connsiteY32" fmla="*/ 248839 h 552940"/>
              <a:gd name="connsiteX33" fmla="*/ 606087 w 692074"/>
              <a:gd name="connsiteY33" fmla="*/ 282395 h 552940"/>
              <a:gd name="connsiteX34" fmla="*/ 620768 w 692074"/>
              <a:gd name="connsiteY34" fmla="*/ 280297 h 552940"/>
              <a:gd name="connsiteX35" fmla="*/ 618671 w 692074"/>
              <a:gd name="connsiteY35" fmla="*/ 339020 h 552940"/>
              <a:gd name="connsiteX36" fmla="*/ 648032 w 692074"/>
              <a:gd name="connsiteY36" fmla="*/ 370479 h 552940"/>
              <a:gd name="connsiteX37" fmla="*/ 669005 w 692074"/>
              <a:gd name="connsiteY37" fmla="*/ 420813 h 552940"/>
              <a:gd name="connsiteX38" fmla="*/ 660616 w 692074"/>
              <a:gd name="connsiteY38" fmla="*/ 460661 h 552940"/>
              <a:gd name="connsiteX39" fmla="*/ 681588 w 692074"/>
              <a:gd name="connsiteY39" fmla="*/ 494217 h 552940"/>
              <a:gd name="connsiteX40" fmla="*/ 660616 w 692074"/>
              <a:gd name="connsiteY40" fmla="*/ 527773 h 552940"/>
              <a:gd name="connsiteX41" fmla="*/ 692074 w 692074"/>
              <a:gd name="connsiteY41" fmla="*/ 552940 h 552940"/>
              <a:gd name="connsiteX0" fmla="*/ 0 w 692074"/>
              <a:gd name="connsiteY0" fmla="*/ 0 h 552940"/>
              <a:gd name="connsiteX1" fmla="*/ 30131 w 692074"/>
              <a:gd name="connsiteY1" fmla="*/ 57185 h 552940"/>
              <a:gd name="connsiteX2" fmla="*/ 73596 w 692074"/>
              <a:gd name="connsiteY2" fmla="*/ 90182 h 552940"/>
              <a:gd name="connsiteX3" fmla="*/ 87316 w 692074"/>
              <a:gd name="connsiteY3" fmla="*/ 120103 h 552940"/>
              <a:gd name="connsiteX4" fmla="*/ 115716 w 692074"/>
              <a:gd name="connsiteY4" fmla="*/ 158587 h 552940"/>
              <a:gd name="connsiteX5" fmla="*/ 138017 w 692074"/>
              <a:gd name="connsiteY5" fmla="*/ 144885 h 552940"/>
              <a:gd name="connsiteX6" fmla="*/ 130431 w 692074"/>
              <a:gd name="connsiteY6" fmla="*/ 160911 h 552940"/>
              <a:gd name="connsiteX7" fmla="*/ 159391 w 692074"/>
              <a:gd name="connsiteY7" fmla="*/ 195219 h 552940"/>
              <a:gd name="connsiteX8" fmla="*/ 199973 w 692074"/>
              <a:gd name="connsiteY8" fmla="*/ 190657 h 552940"/>
              <a:gd name="connsiteX9" fmla="*/ 242494 w 692074"/>
              <a:gd name="connsiteY9" fmla="*/ 190657 h 552940"/>
              <a:gd name="connsiteX10" fmla="*/ 267294 w 692074"/>
              <a:gd name="connsiteY10" fmla="*/ 198854 h 552940"/>
              <a:gd name="connsiteX11" fmla="*/ 286363 w 692074"/>
              <a:gd name="connsiteY11" fmla="*/ 221925 h 552940"/>
              <a:gd name="connsiteX12" fmla="*/ 316666 w 692074"/>
              <a:gd name="connsiteY12" fmla="*/ 227866 h 552940"/>
              <a:gd name="connsiteX13" fmla="*/ 358612 w 692074"/>
              <a:gd name="connsiteY13" fmla="*/ 234158 h 552940"/>
              <a:gd name="connsiteX14" fmla="*/ 385509 w 692074"/>
              <a:gd name="connsiteY14" fmla="*/ 263869 h 552940"/>
              <a:gd name="connsiteX15" fmla="*/ 423627 w 692074"/>
              <a:gd name="connsiteY15" fmla="*/ 267714 h 552940"/>
              <a:gd name="connsiteX16" fmla="*/ 421529 w 692074"/>
              <a:gd name="connsiteY16" fmla="*/ 301270 h 552940"/>
              <a:gd name="connsiteX17" fmla="*/ 421529 w 692074"/>
              <a:gd name="connsiteY17" fmla="*/ 328534 h 552940"/>
              <a:gd name="connsiteX18" fmla="*/ 396362 w 692074"/>
              <a:gd name="connsiteY18" fmla="*/ 349506 h 552940"/>
              <a:gd name="connsiteX19" fmla="*/ 438307 w 692074"/>
              <a:gd name="connsiteY19" fmla="*/ 378868 h 552940"/>
              <a:gd name="connsiteX20" fmla="*/ 478155 w 692074"/>
              <a:gd name="connsiteY20" fmla="*/ 412424 h 552940"/>
              <a:gd name="connsiteX21" fmla="*/ 501225 w 692074"/>
              <a:gd name="connsiteY21" fmla="*/ 420813 h 552940"/>
              <a:gd name="connsiteX22" fmla="*/ 513808 w 692074"/>
              <a:gd name="connsiteY22" fmla="*/ 456466 h 552940"/>
              <a:gd name="connsiteX23" fmla="*/ 536878 w 692074"/>
              <a:gd name="connsiteY23" fmla="*/ 494217 h 552940"/>
              <a:gd name="connsiteX24" fmla="*/ 564142 w 692074"/>
              <a:gd name="connsiteY24" fmla="*/ 515189 h 552940"/>
              <a:gd name="connsiteX25" fmla="*/ 574629 w 692074"/>
              <a:gd name="connsiteY25" fmla="*/ 517286 h 552940"/>
              <a:gd name="connsiteX26" fmla="*/ 580920 w 692074"/>
              <a:gd name="connsiteY26" fmla="*/ 498411 h 552940"/>
              <a:gd name="connsiteX27" fmla="*/ 572531 w 692074"/>
              <a:gd name="connsiteY27" fmla="*/ 481633 h 552940"/>
              <a:gd name="connsiteX28" fmla="*/ 536878 w 692074"/>
              <a:gd name="connsiteY28" fmla="*/ 408229 h 552940"/>
              <a:gd name="connsiteX29" fmla="*/ 543170 w 692074"/>
              <a:gd name="connsiteY29" fmla="*/ 359993 h 552940"/>
              <a:gd name="connsiteX30" fmla="*/ 532684 w 692074"/>
              <a:gd name="connsiteY30" fmla="*/ 305464 h 552940"/>
              <a:gd name="connsiteX31" fmla="*/ 551559 w 692074"/>
              <a:gd name="connsiteY31" fmla="*/ 276103 h 552940"/>
              <a:gd name="connsiteX32" fmla="*/ 559948 w 692074"/>
              <a:gd name="connsiteY32" fmla="*/ 248839 h 552940"/>
              <a:gd name="connsiteX33" fmla="*/ 606087 w 692074"/>
              <a:gd name="connsiteY33" fmla="*/ 282395 h 552940"/>
              <a:gd name="connsiteX34" fmla="*/ 620768 w 692074"/>
              <a:gd name="connsiteY34" fmla="*/ 280297 h 552940"/>
              <a:gd name="connsiteX35" fmla="*/ 618671 w 692074"/>
              <a:gd name="connsiteY35" fmla="*/ 339020 h 552940"/>
              <a:gd name="connsiteX36" fmla="*/ 648032 w 692074"/>
              <a:gd name="connsiteY36" fmla="*/ 370479 h 552940"/>
              <a:gd name="connsiteX37" fmla="*/ 669005 w 692074"/>
              <a:gd name="connsiteY37" fmla="*/ 420813 h 552940"/>
              <a:gd name="connsiteX38" fmla="*/ 660616 w 692074"/>
              <a:gd name="connsiteY38" fmla="*/ 460661 h 552940"/>
              <a:gd name="connsiteX39" fmla="*/ 681588 w 692074"/>
              <a:gd name="connsiteY39" fmla="*/ 494217 h 552940"/>
              <a:gd name="connsiteX40" fmla="*/ 660616 w 692074"/>
              <a:gd name="connsiteY40" fmla="*/ 527773 h 552940"/>
              <a:gd name="connsiteX41" fmla="*/ 692074 w 692074"/>
              <a:gd name="connsiteY41" fmla="*/ 552940 h 552940"/>
              <a:gd name="connsiteX0" fmla="*/ 0 w 692074"/>
              <a:gd name="connsiteY0" fmla="*/ 0 h 552940"/>
              <a:gd name="connsiteX1" fmla="*/ 30131 w 692074"/>
              <a:gd name="connsiteY1" fmla="*/ 57185 h 552940"/>
              <a:gd name="connsiteX2" fmla="*/ 73596 w 692074"/>
              <a:gd name="connsiteY2" fmla="*/ 90182 h 552940"/>
              <a:gd name="connsiteX3" fmla="*/ 87316 w 692074"/>
              <a:gd name="connsiteY3" fmla="*/ 120103 h 552940"/>
              <a:gd name="connsiteX4" fmla="*/ 115716 w 692074"/>
              <a:gd name="connsiteY4" fmla="*/ 158587 h 552940"/>
              <a:gd name="connsiteX5" fmla="*/ 138017 w 692074"/>
              <a:gd name="connsiteY5" fmla="*/ 144885 h 552940"/>
              <a:gd name="connsiteX6" fmla="*/ 130431 w 692074"/>
              <a:gd name="connsiteY6" fmla="*/ 160911 h 552940"/>
              <a:gd name="connsiteX7" fmla="*/ 159391 w 692074"/>
              <a:gd name="connsiteY7" fmla="*/ 195219 h 552940"/>
              <a:gd name="connsiteX8" fmla="*/ 199973 w 692074"/>
              <a:gd name="connsiteY8" fmla="*/ 190657 h 552940"/>
              <a:gd name="connsiteX9" fmla="*/ 242494 w 692074"/>
              <a:gd name="connsiteY9" fmla="*/ 190657 h 552940"/>
              <a:gd name="connsiteX10" fmla="*/ 267294 w 692074"/>
              <a:gd name="connsiteY10" fmla="*/ 198854 h 552940"/>
              <a:gd name="connsiteX11" fmla="*/ 286363 w 692074"/>
              <a:gd name="connsiteY11" fmla="*/ 221925 h 552940"/>
              <a:gd name="connsiteX12" fmla="*/ 316666 w 692074"/>
              <a:gd name="connsiteY12" fmla="*/ 227866 h 552940"/>
              <a:gd name="connsiteX13" fmla="*/ 343372 w 692074"/>
              <a:gd name="connsiteY13" fmla="*/ 249398 h 552940"/>
              <a:gd name="connsiteX14" fmla="*/ 385509 w 692074"/>
              <a:gd name="connsiteY14" fmla="*/ 263869 h 552940"/>
              <a:gd name="connsiteX15" fmla="*/ 423627 w 692074"/>
              <a:gd name="connsiteY15" fmla="*/ 267714 h 552940"/>
              <a:gd name="connsiteX16" fmla="*/ 421529 w 692074"/>
              <a:gd name="connsiteY16" fmla="*/ 301270 h 552940"/>
              <a:gd name="connsiteX17" fmla="*/ 421529 w 692074"/>
              <a:gd name="connsiteY17" fmla="*/ 328534 h 552940"/>
              <a:gd name="connsiteX18" fmla="*/ 396362 w 692074"/>
              <a:gd name="connsiteY18" fmla="*/ 349506 h 552940"/>
              <a:gd name="connsiteX19" fmla="*/ 438307 w 692074"/>
              <a:gd name="connsiteY19" fmla="*/ 378868 h 552940"/>
              <a:gd name="connsiteX20" fmla="*/ 478155 w 692074"/>
              <a:gd name="connsiteY20" fmla="*/ 412424 h 552940"/>
              <a:gd name="connsiteX21" fmla="*/ 501225 w 692074"/>
              <a:gd name="connsiteY21" fmla="*/ 420813 h 552940"/>
              <a:gd name="connsiteX22" fmla="*/ 513808 w 692074"/>
              <a:gd name="connsiteY22" fmla="*/ 456466 h 552940"/>
              <a:gd name="connsiteX23" fmla="*/ 536878 w 692074"/>
              <a:gd name="connsiteY23" fmla="*/ 494217 h 552940"/>
              <a:gd name="connsiteX24" fmla="*/ 564142 w 692074"/>
              <a:gd name="connsiteY24" fmla="*/ 515189 h 552940"/>
              <a:gd name="connsiteX25" fmla="*/ 574629 w 692074"/>
              <a:gd name="connsiteY25" fmla="*/ 517286 h 552940"/>
              <a:gd name="connsiteX26" fmla="*/ 580920 w 692074"/>
              <a:gd name="connsiteY26" fmla="*/ 498411 h 552940"/>
              <a:gd name="connsiteX27" fmla="*/ 572531 w 692074"/>
              <a:gd name="connsiteY27" fmla="*/ 481633 h 552940"/>
              <a:gd name="connsiteX28" fmla="*/ 536878 w 692074"/>
              <a:gd name="connsiteY28" fmla="*/ 408229 h 552940"/>
              <a:gd name="connsiteX29" fmla="*/ 543170 w 692074"/>
              <a:gd name="connsiteY29" fmla="*/ 359993 h 552940"/>
              <a:gd name="connsiteX30" fmla="*/ 532684 w 692074"/>
              <a:gd name="connsiteY30" fmla="*/ 305464 h 552940"/>
              <a:gd name="connsiteX31" fmla="*/ 551559 w 692074"/>
              <a:gd name="connsiteY31" fmla="*/ 276103 h 552940"/>
              <a:gd name="connsiteX32" fmla="*/ 559948 w 692074"/>
              <a:gd name="connsiteY32" fmla="*/ 248839 h 552940"/>
              <a:gd name="connsiteX33" fmla="*/ 606087 w 692074"/>
              <a:gd name="connsiteY33" fmla="*/ 282395 h 552940"/>
              <a:gd name="connsiteX34" fmla="*/ 620768 w 692074"/>
              <a:gd name="connsiteY34" fmla="*/ 280297 h 552940"/>
              <a:gd name="connsiteX35" fmla="*/ 618671 w 692074"/>
              <a:gd name="connsiteY35" fmla="*/ 339020 h 552940"/>
              <a:gd name="connsiteX36" fmla="*/ 648032 w 692074"/>
              <a:gd name="connsiteY36" fmla="*/ 370479 h 552940"/>
              <a:gd name="connsiteX37" fmla="*/ 669005 w 692074"/>
              <a:gd name="connsiteY37" fmla="*/ 420813 h 552940"/>
              <a:gd name="connsiteX38" fmla="*/ 660616 w 692074"/>
              <a:gd name="connsiteY38" fmla="*/ 460661 h 552940"/>
              <a:gd name="connsiteX39" fmla="*/ 681588 w 692074"/>
              <a:gd name="connsiteY39" fmla="*/ 494217 h 552940"/>
              <a:gd name="connsiteX40" fmla="*/ 660616 w 692074"/>
              <a:gd name="connsiteY40" fmla="*/ 527773 h 552940"/>
              <a:gd name="connsiteX41" fmla="*/ 692074 w 692074"/>
              <a:gd name="connsiteY41" fmla="*/ 552940 h 552940"/>
              <a:gd name="connsiteX0" fmla="*/ 0 w 692074"/>
              <a:gd name="connsiteY0" fmla="*/ 0 h 552940"/>
              <a:gd name="connsiteX1" fmla="*/ 30131 w 692074"/>
              <a:gd name="connsiteY1" fmla="*/ 57185 h 552940"/>
              <a:gd name="connsiteX2" fmla="*/ 73596 w 692074"/>
              <a:gd name="connsiteY2" fmla="*/ 90182 h 552940"/>
              <a:gd name="connsiteX3" fmla="*/ 87316 w 692074"/>
              <a:gd name="connsiteY3" fmla="*/ 120103 h 552940"/>
              <a:gd name="connsiteX4" fmla="*/ 115716 w 692074"/>
              <a:gd name="connsiteY4" fmla="*/ 158587 h 552940"/>
              <a:gd name="connsiteX5" fmla="*/ 138017 w 692074"/>
              <a:gd name="connsiteY5" fmla="*/ 144885 h 552940"/>
              <a:gd name="connsiteX6" fmla="*/ 130431 w 692074"/>
              <a:gd name="connsiteY6" fmla="*/ 160911 h 552940"/>
              <a:gd name="connsiteX7" fmla="*/ 159391 w 692074"/>
              <a:gd name="connsiteY7" fmla="*/ 195219 h 552940"/>
              <a:gd name="connsiteX8" fmla="*/ 199973 w 692074"/>
              <a:gd name="connsiteY8" fmla="*/ 190657 h 552940"/>
              <a:gd name="connsiteX9" fmla="*/ 242494 w 692074"/>
              <a:gd name="connsiteY9" fmla="*/ 190657 h 552940"/>
              <a:gd name="connsiteX10" fmla="*/ 267294 w 692074"/>
              <a:gd name="connsiteY10" fmla="*/ 198854 h 552940"/>
              <a:gd name="connsiteX11" fmla="*/ 286363 w 692074"/>
              <a:gd name="connsiteY11" fmla="*/ 221925 h 552940"/>
              <a:gd name="connsiteX12" fmla="*/ 305236 w 692074"/>
              <a:gd name="connsiteY12" fmla="*/ 250726 h 552940"/>
              <a:gd name="connsiteX13" fmla="*/ 343372 w 692074"/>
              <a:gd name="connsiteY13" fmla="*/ 249398 h 552940"/>
              <a:gd name="connsiteX14" fmla="*/ 385509 w 692074"/>
              <a:gd name="connsiteY14" fmla="*/ 263869 h 552940"/>
              <a:gd name="connsiteX15" fmla="*/ 423627 w 692074"/>
              <a:gd name="connsiteY15" fmla="*/ 267714 h 552940"/>
              <a:gd name="connsiteX16" fmla="*/ 421529 w 692074"/>
              <a:gd name="connsiteY16" fmla="*/ 301270 h 552940"/>
              <a:gd name="connsiteX17" fmla="*/ 421529 w 692074"/>
              <a:gd name="connsiteY17" fmla="*/ 328534 h 552940"/>
              <a:gd name="connsiteX18" fmla="*/ 396362 w 692074"/>
              <a:gd name="connsiteY18" fmla="*/ 349506 h 552940"/>
              <a:gd name="connsiteX19" fmla="*/ 438307 w 692074"/>
              <a:gd name="connsiteY19" fmla="*/ 378868 h 552940"/>
              <a:gd name="connsiteX20" fmla="*/ 478155 w 692074"/>
              <a:gd name="connsiteY20" fmla="*/ 412424 h 552940"/>
              <a:gd name="connsiteX21" fmla="*/ 501225 w 692074"/>
              <a:gd name="connsiteY21" fmla="*/ 420813 h 552940"/>
              <a:gd name="connsiteX22" fmla="*/ 513808 w 692074"/>
              <a:gd name="connsiteY22" fmla="*/ 456466 h 552940"/>
              <a:gd name="connsiteX23" fmla="*/ 536878 w 692074"/>
              <a:gd name="connsiteY23" fmla="*/ 494217 h 552940"/>
              <a:gd name="connsiteX24" fmla="*/ 564142 w 692074"/>
              <a:gd name="connsiteY24" fmla="*/ 515189 h 552940"/>
              <a:gd name="connsiteX25" fmla="*/ 574629 w 692074"/>
              <a:gd name="connsiteY25" fmla="*/ 517286 h 552940"/>
              <a:gd name="connsiteX26" fmla="*/ 580920 w 692074"/>
              <a:gd name="connsiteY26" fmla="*/ 498411 h 552940"/>
              <a:gd name="connsiteX27" fmla="*/ 572531 w 692074"/>
              <a:gd name="connsiteY27" fmla="*/ 481633 h 552940"/>
              <a:gd name="connsiteX28" fmla="*/ 536878 w 692074"/>
              <a:gd name="connsiteY28" fmla="*/ 408229 h 552940"/>
              <a:gd name="connsiteX29" fmla="*/ 543170 w 692074"/>
              <a:gd name="connsiteY29" fmla="*/ 359993 h 552940"/>
              <a:gd name="connsiteX30" fmla="*/ 532684 w 692074"/>
              <a:gd name="connsiteY30" fmla="*/ 305464 h 552940"/>
              <a:gd name="connsiteX31" fmla="*/ 551559 w 692074"/>
              <a:gd name="connsiteY31" fmla="*/ 276103 h 552940"/>
              <a:gd name="connsiteX32" fmla="*/ 559948 w 692074"/>
              <a:gd name="connsiteY32" fmla="*/ 248839 h 552940"/>
              <a:gd name="connsiteX33" fmla="*/ 606087 w 692074"/>
              <a:gd name="connsiteY33" fmla="*/ 282395 h 552940"/>
              <a:gd name="connsiteX34" fmla="*/ 620768 w 692074"/>
              <a:gd name="connsiteY34" fmla="*/ 280297 h 552940"/>
              <a:gd name="connsiteX35" fmla="*/ 618671 w 692074"/>
              <a:gd name="connsiteY35" fmla="*/ 339020 h 552940"/>
              <a:gd name="connsiteX36" fmla="*/ 648032 w 692074"/>
              <a:gd name="connsiteY36" fmla="*/ 370479 h 552940"/>
              <a:gd name="connsiteX37" fmla="*/ 669005 w 692074"/>
              <a:gd name="connsiteY37" fmla="*/ 420813 h 552940"/>
              <a:gd name="connsiteX38" fmla="*/ 660616 w 692074"/>
              <a:gd name="connsiteY38" fmla="*/ 460661 h 552940"/>
              <a:gd name="connsiteX39" fmla="*/ 681588 w 692074"/>
              <a:gd name="connsiteY39" fmla="*/ 494217 h 552940"/>
              <a:gd name="connsiteX40" fmla="*/ 660616 w 692074"/>
              <a:gd name="connsiteY40" fmla="*/ 527773 h 552940"/>
              <a:gd name="connsiteX41" fmla="*/ 692074 w 692074"/>
              <a:gd name="connsiteY41" fmla="*/ 552940 h 552940"/>
              <a:gd name="connsiteX0" fmla="*/ 0 w 692074"/>
              <a:gd name="connsiteY0" fmla="*/ 0 h 552940"/>
              <a:gd name="connsiteX1" fmla="*/ 30131 w 692074"/>
              <a:gd name="connsiteY1" fmla="*/ 57185 h 552940"/>
              <a:gd name="connsiteX2" fmla="*/ 73596 w 692074"/>
              <a:gd name="connsiteY2" fmla="*/ 90182 h 552940"/>
              <a:gd name="connsiteX3" fmla="*/ 87316 w 692074"/>
              <a:gd name="connsiteY3" fmla="*/ 120103 h 552940"/>
              <a:gd name="connsiteX4" fmla="*/ 115716 w 692074"/>
              <a:gd name="connsiteY4" fmla="*/ 158587 h 552940"/>
              <a:gd name="connsiteX5" fmla="*/ 138017 w 692074"/>
              <a:gd name="connsiteY5" fmla="*/ 144885 h 552940"/>
              <a:gd name="connsiteX6" fmla="*/ 130431 w 692074"/>
              <a:gd name="connsiteY6" fmla="*/ 160911 h 552940"/>
              <a:gd name="connsiteX7" fmla="*/ 159391 w 692074"/>
              <a:gd name="connsiteY7" fmla="*/ 195219 h 552940"/>
              <a:gd name="connsiteX8" fmla="*/ 199973 w 692074"/>
              <a:gd name="connsiteY8" fmla="*/ 190657 h 552940"/>
              <a:gd name="connsiteX9" fmla="*/ 242494 w 692074"/>
              <a:gd name="connsiteY9" fmla="*/ 190657 h 552940"/>
              <a:gd name="connsiteX10" fmla="*/ 267294 w 692074"/>
              <a:gd name="connsiteY10" fmla="*/ 198854 h 552940"/>
              <a:gd name="connsiteX11" fmla="*/ 286363 w 692074"/>
              <a:gd name="connsiteY11" fmla="*/ 221925 h 552940"/>
              <a:gd name="connsiteX12" fmla="*/ 305236 w 692074"/>
              <a:gd name="connsiteY12" fmla="*/ 250726 h 552940"/>
              <a:gd name="connsiteX13" fmla="*/ 343372 w 692074"/>
              <a:gd name="connsiteY13" fmla="*/ 249398 h 552940"/>
              <a:gd name="connsiteX14" fmla="*/ 385509 w 692074"/>
              <a:gd name="connsiteY14" fmla="*/ 263869 h 552940"/>
              <a:gd name="connsiteX15" fmla="*/ 423627 w 692074"/>
              <a:gd name="connsiteY15" fmla="*/ 267714 h 552940"/>
              <a:gd name="connsiteX16" fmla="*/ 421529 w 692074"/>
              <a:gd name="connsiteY16" fmla="*/ 301270 h 552940"/>
              <a:gd name="connsiteX17" fmla="*/ 421529 w 692074"/>
              <a:gd name="connsiteY17" fmla="*/ 328534 h 552940"/>
              <a:gd name="connsiteX18" fmla="*/ 396362 w 692074"/>
              <a:gd name="connsiteY18" fmla="*/ 349506 h 552940"/>
              <a:gd name="connsiteX19" fmla="*/ 423067 w 692074"/>
              <a:gd name="connsiteY19" fmla="*/ 394108 h 552940"/>
              <a:gd name="connsiteX20" fmla="*/ 478155 w 692074"/>
              <a:gd name="connsiteY20" fmla="*/ 412424 h 552940"/>
              <a:gd name="connsiteX21" fmla="*/ 501225 w 692074"/>
              <a:gd name="connsiteY21" fmla="*/ 420813 h 552940"/>
              <a:gd name="connsiteX22" fmla="*/ 513808 w 692074"/>
              <a:gd name="connsiteY22" fmla="*/ 456466 h 552940"/>
              <a:gd name="connsiteX23" fmla="*/ 536878 w 692074"/>
              <a:gd name="connsiteY23" fmla="*/ 494217 h 552940"/>
              <a:gd name="connsiteX24" fmla="*/ 564142 w 692074"/>
              <a:gd name="connsiteY24" fmla="*/ 515189 h 552940"/>
              <a:gd name="connsiteX25" fmla="*/ 574629 w 692074"/>
              <a:gd name="connsiteY25" fmla="*/ 517286 h 552940"/>
              <a:gd name="connsiteX26" fmla="*/ 580920 w 692074"/>
              <a:gd name="connsiteY26" fmla="*/ 498411 h 552940"/>
              <a:gd name="connsiteX27" fmla="*/ 572531 w 692074"/>
              <a:gd name="connsiteY27" fmla="*/ 481633 h 552940"/>
              <a:gd name="connsiteX28" fmla="*/ 536878 w 692074"/>
              <a:gd name="connsiteY28" fmla="*/ 408229 h 552940"/>
              <a:gd name="connsiteX29" fmla="*/ 543170 w 692074"/>
              <a:gd name="connsiteY29" fmla="*/ 359993 h 552940"/>
              <a:gd name="connsiteX30" fmla="*/ 532684 w 692074"/>
              <a:gd name="connsiteY30" fmla="*/ 305464 h 552940"/>
              <a:gd name="connsiteX31" fmla="*/ 551559 w 692074"/>
              <a:gd name="connsiteY31" fmla="*/ 276103 h 552940"/>
              <a:gd name="connsiteX32" fmla="*/ 559948 w 692074"/>
              <a:gd name="connsiteY32" fmla="*/ 248839 h 552940"/>
              <a:gd name="connsiteX33" fmla="*/ 606087 w 692074"/>
              <a:gd name="connsiteY33" fmla="*/ 282395 h 552940"/>
              <a:gd name="connsiteX34" fmla="*/ 620768 w 692074"/>
              <a:gd name="connsiteY34" fmla="*/ 280297 h 552940"/>
              <a:gd name="connsiteX35" fmla="*/ 618671 w 692074"/>
              <a:gd name="connsiteY35" fmla="*/ 339020 h 552940"/>
              <a:gd name="connsiteX36" fmla="*/ 648032 w 692074"/>
              <a:gd name="connsiteY36" fmla="*/ 370479 h 552940"/>
              <a:gd name="connsiteX37" fmla="*/ 669005 w 692074"/>
              <a:gd name="connsiteY37" fmla="*/ 420813 h 552940"/>
              <a:gd name="connsiteX38" fmla="*/ 660616 w 692074"/>
              <a:gd name="connsiteY38" fmla="*/ 460661 h 552940"/>
              <a:gd name="connsiteX39" fmla="*/ 681588 w 692074"/>
              <a:gd name="connsiteY39" fmla="*/ 494217 h 552940"/>
              <a:gd name="connsiteX40" fmla="*/ 660616 w 692074"/>
              <a:gd name="connsiteY40" fmla="*/ 527773 h 552940"/>
              <a:gd name="connsiteX41" fmla="*/ 692074 w 692074"/>
              <a:gd name="connsiteY41" fmla="*/ 552940 h 552940"/>
              <a:gd name="connsiteX0" fmla="*/ 0 w 692074"/>
              <a:gd name="connsiteY0" fmla="*/ 0 h 552940"/>
              <a:gd name="connsiteX1" fmla="*/ 30131 w 692074"/>
              <a:gd name="connsiteY1" fmla="*/ 57185 h 552940"/>
              <a:gd name="connsiteX2" fmla="*/ 73596 w 692074"/>
              <a:gd name="connsiteY2" fmla="*/ 90182 h 552940"/>
              <a:gd name="connsiteX3" fmla="*/ 87316 w 692074"/>
              <a:gd name="connsiteY3" fmla="*/ 120103 h 552940"/>
              <a:gd name="connsiteX4" fmla="*/ 115716 w 692074"/>
              <a:gd name="connsiteY4" fmla="*/ 158587 h 552940"/>
              <a:gd name="connsiteX5" fmla="*/ 138017 w 692074"/>
              <a:gd name="connsiteY5" fmla="*/ 144885 h 552940"/>
              <a:gd name="connsiteX6" fmla="*/ 130431 w 692074"/>
              <a:gd name="connsiteY6" fmla="*/ 160911 h 552940"/>
              <a:gd name="connsiteX7" fmla="*/ 159391 w 692074"/>
              <a:gd name="connsiteY7" fmla="*/ 195219 h 552940"/>
              <a:gd name="connsiteX8" fmla="*/ 199973 w 692074"/>
              <a:gd name="connsiteY8" fmla="*/ 190657 h 552940"/>
              <a:gd name="connsiteX9" fmla="*/ 242494 w 692074"/>
              <a:gd name="connsiteY9" fmla="*/ 190657 h 552940"/>
              <a:gd name="connsiteX10" fmla="*/ 267294 w 692074"/>
              <a:gd name="connsiteY10" fmla="*/ 198854 h 552940"/>
              <a:gd name="connsiteX11" fmla="*/ 286363 w 692074"/>
              <a:gd name="connsiteY11" fmla="*/ 221925 h 552940"/>
              <a:gd name="connsiteX12" fmla="*/ 305236 w 692074"/>
              <a:gd name="connsiteY12" fmla="*/ 250726 h 552940"/>
              <a:gd name="connsiteX13" fmla="*/ 343372 w 692074"/>
              <a:gd name="connsiteY13" fmla="*/ 249398 h 552940"/>
              <a:gd name="connsiteX14" fmla="*/ 385509 w 692074"/>
              <a:gd name="connsiteY14" fmla="*/ 263869 h 552940"/>
              <a:gd name="connsiteX15" fmla="*/ 423627 w 692074"/>
              <a:gd name="connsiteY15" fmla="*/ 267714 h 552940"/>
              <a:gd name="connsiteX16" fmla="*/ 421529 w 692074"/>
              <a:gd name="connsiteY16" fmla="*/ 301270 h 552940"/>
              <a:gd name="connsiteX17" fmla="*/ 421529 w 692074"/>
              <a:gd name="connsiteY17" fmla="*/ 328534 h 552940"/>
              <a:gd name="connsiteX18" fmla="*/ 396362 w 692074"/>
              <a:gd name="connsiteY18" fmla="*/ 349506 h 552940"/>
              <a:gd name="connsiteX19" fmla="*/ 423067 w 692074"/>
              <a:gd name="connsiteY19" fmla="*/ 394108 h 552940"/>
              <a:gd name="connsiteX20" fmla="*/ 478155 w 692074"/>
              <a:gd name="connsiteY20" fmla="*/ 412424 h 552940"/>
              <a:gd name="connsiteX21" fmla="*/ 480270 w 692074"/>
              <a:gd name="connsiteY21" fmla="*/ 430338 h 552940"/>
              <a:gd name="connsiteX22" fmla="*/ 513808 w 692074"/>
              <a:gd name="connsiteY22" fmla="*/ 456466 h 552940"/>
              <a:gd name="connsiteX23" fmla="*/ 536878 w 692074"/>
              <a:gd name="connsiteY23" fmla="*/ 494217 h 552940"/>
              <a:gd name="connsiteX24" fmla="*/ 564142 w 692074"/>
              <a:gd name="connsiteY24" fmla="*/ 515189 h 552940"/>
              <a:gd name="connsiteX25" fmla="*/ 574629 w 692074"/>
              <a:gd name="connsiteY25" fmla="*/ 517286 h 552940"/>
              <a:gd name="connsiteX26" fmla="*/ 580920 w 692074"/>
              <a:gd name="connsiteY26" fmla="*/ 498411 h 552940"/>
              <a:gd name="connsiteX27" fmla="*/ 572531 w 692074"/>
              <a:gd name="connsiteY27" fmla="*/ 481633 h 552940"/>
              <a:gd name="connsiteX28" fmla="*/ 536878 w 692074"/>
              <a:gd name="connsiteY28" fmla="*/ 408229 h 552940"/>
              <a:gd name="connsiteX29" fmla="*/ 543170 w 692074"/>
              <a:gd name="connsiteY29" fmla="*/ 359993 h 552940"/>
              <a:gd name="connsiteX30" fmla="*/ 532684 w 692074"/>
              <a:gd name="connsiteY30" fmla="*/ 305464 h 552940"/>
              <a:gd name="connsiteX31" fmla="*/ 551559 w 692074"/>
              <a:gd name="connsiteY31" fmla="*/ 276103 h 552940"/>
              <a:gd name="connsiteX32" fmla="*/ 559948 w 692074"/>
              <a:gd name="connsiteY32" fmla="*/ 248839 h 552940"/>
              <a:gd name="connsiteX33" fmla="*/ 606087 w 692074"/>
              <a:gd name="connsiteY33" fmla="*/ 282395 h 552940"/>
              <a:gd name="connsiteX34" fmla="*/ 620768 w 692074"/>
              <a:gd name="connsiteY34" fmla="*/ 280297 h 552940"/>
              <a:gd name="connsiteX35" fmla="*/ 618671 w 692074"/>
              <a:gd name="connsiteY35" fmla="*/ 339020 h 552940"/>
              <a:gd name="connsiteX36" fmla="*/ 648032 w 692074"/>
              <a:gd name="connsiteY36" fmla="*/ 370479 h 552940"/>
              <a:gd name="connsiteX37" fmla="*/ 669005 w 692074"/>
              <a:gd name="connsiteY37" fmla="*/ 420813 h 552940"/>
              <a:gd name="connsiteX38" fmla="*/ 660616 w 692074"/>
              <a:gd name="connsiteY38" fmla="*/ 460661 h 552940"/>
              <a:gd name="connsiteX39" fmla="*/ 681588 w 692074"/>
              <a:gd name="connsiteY39" fmla="*/ 494217 h 552940"/>
              <a:gd name="connsiteX40" fmla="*/ 660616 w 692074"/>
              <a:gd name="connsiteY40" fmla="*/ 527773 h 552940"/>
              <a:gd name="connsiteX41" fmla="*/ 692074 w 692074"/>
              <a:gd name="connsiteY41" fmla="*/ 552940 h 552940"/>
              <a:gd name="connsiteX0" fmla="*/ 0 w 692074"/>
              <a:gd name="connsiteY0" fmla="*/ 0 h 552940"/>
              <a:gd name="connsiteX1" fmla="*/ 30131 w 692074"/>
              <a:gd name="connsiteY1" fmla="*/ 57185 h 552940"/>
              <a:gd name="connsiteX2" fmla="*/ 73596 w 692074"/>
              <a:gd name="connsiteY2" fmla="*/ 90182 h 552940"/>
              <a:gd name="connsiteX3" fmla="*/ 87316 w 692074"/>
              <a:gd name="connsiteY3" fmla="*/ 120103 h 552940"/>
              <a:gd name="connsiteX4" fmla="*/ 115716 w 692074"/>
              <a:gd name="connsiteY4" fmla="*/ 158587 h 552940"/>
              <a:gd name="connsiteX5" fmla="*/ 138017 w 692074"/>
              <a:gd name="connsiteY5" fmla="*/ 144885 h 552940"/>
              <a:gd name="connsiteX6" fmla="*/ 130431 w 692074"/>
              <a:gd name="connsiteY6" fmla="*/ 160911 h 552940"/>
              <a:gd name="connsiteX7" fmla="*/ 159391 w 692074"/>
              <a:gd name="connsiteY7" fmla="*/ 195219 h 552940"/>
              <a:gd name="connsiteX8" fmla="*/ 199973 w 692074"/>
              <a:gd name="connsiteY8" fmla="*/ 190657 h 552940"/>
              <a:gd name="connsiteX9" fmla="*/ 242494 w 692074"/>
              <a:gd name="connsiteY9" fmla="*/ 190657 h 552940"/>
              <a:gd name="connsiteX10" fmla="*/ 267294 w 692074"/>
              <a:gd name="connsiteY10" fmla="*/ 198854 h 552940"/>
              <a:gd name="connsiteX11" fmla="*/ 286363 w 692074"/>
              <a:gd name="connsiteY11" fmla="*/ 221925 h 552940"/>
              <a:gd name="connsiteX12" fmla="*/ 305236 w 692074"/>
              <a:gd name="connsiteY12" fmla="*/ 250726 h 552940"/>
              <a:gd name="connsiteX13" fmla="*/ 343372 w 692074"/>
              <a:gd name="connsiteY13" fmla="*/ 249398 h 552940"/>
              <a:gd name="connsiteX14" fmla="*/ 385509 w 692074"/>
              <a:gd name="connsiteY14" fmla="*/ 263869 h 552940"/>
              <a:gd name="connsiteX15" fmla="*/ 423627 w 692074"/>
              <a:gd name="connsiteY15" fmla="*/ 267714 h 552940"/>
              <a:gd name="connsiteX16" fmla="*/ 421529 w 692074"/>
              <a:gd name="connsiteY16" fmla="*/ 301270 h 552940"/>
              <a:gd name="connsiteX17" fmla="*/ 421529 w 692074"/>
              <a:gd name="connsiteY17" fmla="*/ 328534 h 552940"/>
              <a:gd name="connsiteX18" fmla="*/ 396362 w 692074"/>
              <a:gd name="connsiteY18" fmla="*/ 349506 h 552940"/>
              <a:gd name="connsiteX19" fmla="*/ 423067 w 692074"/>
              <a:gd name="connsiteY19" fmla="*/ 394108 h 552940"/>
              <a:gd name="connsiteX20" fmla="*/ 478155 w 692074"/>
              <a:gd name="connsiteY20" fmla="*/ 412424 h 552940"/>
              <a:gd name="connsiteX21" fmla="*/ 480270 w 692074"/>
              <a:gd name="connsiteY21" fmla="*/ 430338 h 552940"/>
              <a:gd name="connsiteX22" fmla="*/ 513808 w 692074"/>
              <a:gd name="connsiteY22" fmla="*/ 456466 h 552940"/>
              <a:gd name="connsiteX23" fmla="*/ 536878 w 692074"/>
              <a:gd name="connsiteY23" fmla="*/ 494217 h 552940"/>
              <a:gd name="connsiteX24" fmla="*/ 564142 w 692074"/>
              <a:gd name="connsiteY24" fmla="*/ 515189 h 552940"/>
              <a:gd name="connsiteX25" fmla="*/ 574629 w 692074"/>
              <a:gd name="connsiteY25" fmla="*/ 517286 h 552940"/>
              <a:gd name="connsiteX26" fmla="*/ 580920 w 692074"/>
              <a:gd name="connsiteY26" fmla="*/ 498411 h 552940"/>
              <a:gd name="connsiteX27" fmla="*/ 572531 w 692074"/>
              <a:gd name="connsiteY27" fmla="*/ 481633 h 552940"/>
              <a:gd name="connsiteX28" fmla="*/ 536878 w 692074"/>
              <a:gd name="connsiteY28" fmla="*/ 408229 h 552940"/>
              <a:gd name="connsiteX29" fmla="*/ 543170 w 692074"/>
              <a:gd name="connsiteY29" fmla="*/ 359993 h 552940"/>
              <a:gd name="connsiteX30" fmla="*/ 532684 w 692074"/>
              <a:gd name="connsiteY30" fmla="*/ 305464 h 552940"/>
              <a:gd name="connsiteX31" fmla="*/ 551559 w 692074"/>
              <a:gd name="connsiteY31" fmla="*/ 276103 h 552940"/>
              <a:gd name="connsiteX32" fmla="*/ 559948 w 692074"/>
              <a:gd name="connsiteY32" fmla="*/ 248839 h 552940"/>
              <a:gd name="connsiteX33" fmla="*/ 606087 w 692074"/>
              <a:gd name="connsiteY33" fmla="*/ 282395 h 552940"/>
              <a:gd name="connsiteX34" fmla="*/ 620768 w 692074"/>
              <a:gd name="connsiteY34" fmla="*/ 280297 h 552940"/>
              <a:gd name="connsiteX35" fmla="*/ 618671 w 692074"/>
              <a:gd name="connsiteY35" fmla="*/ 339020 h 552940"/>
              <a:gd name="connsiteX36" fmla="*/ 648032 w 692074"/>
              <a:gd name="connsiteY36" fmla="*/ 370479 h 552940"/>
              <a:gd name="connsiteX37" fmla="*/ 669005 w 692074"/>
              <a:gd name="connsiteY37" fmla="*/ 420813 h 552940"/>
              <a:gd name="connsiteX38" fmla="*/ 660616 w 692074"/>
              <a:gd name="connsiteY38" fmla="*/ 460661 h 552940"/>
              <a:gd name="connsiteX39" fmla="*/ 681588 w 692074"/>
              <a:gd name="connsiteY39" fmla="*/ 494217 h 552940"/>
              <a:gd name="connsiteX40" fmla="*/ 660616 w 692074"/>
              <a:gd name="connsiteY40" fmla="*/ 527773 h 552940"/>
              <a:gd name="connsiteX41" fmla="*/ 692074 w 692074"/>
              <a:gd name="connsiteY41" fmla="*/ 552940 h 552940"/>
              <a:gd name="connsiteX0" fmla="*/ 0 w 692074"/>
              <a:gd name="connsiteY0" fmla="*/ 0 h 552940"/>
              <a:gd name="connsiteX1" fmla="*/ 30131 w 692074"/>
              <a:gd name="connsiteY1" fmla="*/ 57185 h 552940"/>
              <a:gd name="connsiteX2" fmla="*/ 73596 w 692074"/>
              <a:gd name="connsiteY2" fmla="*/ 90182 h 552940"/>
              <a:gd name="connsiteX3" fmla="*/ 87316 w 692074"/>
              <a:gd name="connsiteY3" fmla="*/ 120103 h 552940"/>
              <a:gd name="connsiteX4" fmla="*/ 115716 w 692074"/>
              <a:gd name="connsiteY4" fmla="*/ 158587 h 552940"/>
              <a:gd name="connsiteX5" fmla="*/ 138017 w 692074"/>
              <a:gd name="connsiteY5" fmla="*/ 144885 h 552940"/>
              <a:gd name="connsiteX6" fmla="*/ 130431 w 692074"/>
              <a:gd name="connsiteY6" fmla="*/ 160911 h 552940"/>
              <a:gd name="connsiteX7" fmla="*/ 159391 w 692074"/>
              <a:gd name="connsiteY7" fmla="*/ 195219 h 552940"/>
              <a:gd name="connsiteX8" fmla="*/ 199973 w 692074"/>
              <a:gd name="connsiteY8" fmla="*/ 190657 h 552940"/>
              <a:gd name="connsiteX9" fmla="*/ 242494 w 692074"/>
              <a:gd name="connsiteY9" fmla="*/ 190657 h 552940"/>
              <a:gd name="connsiteX10" fmla="*/ 267294 w 692074"/>
              <a:gd name="connsiteY10" fmla="*/ 198854 h 552940"/>
              <a:gd name="connsiteX11" fmla="*/ 286363 w 692074"/>
              <a:gd name="connsiteY11" fmla="*/ 221925 h 552940"/>
              <a:gd name="connsiteX12" fmla="*/ 305236 w 692074"/>
              <a:gd name="connsiteY12" fmla="*/ 250726 h 552940"/>
              <a:gd name="connsiteX13" fmla="*/ 343372 w 692074"/>
              <a:gd name="connsiteY13" fmla="*/ 249398 h 552940"/>
              <a:gd name="connsiteX14" fmla="*/ 385509 w 692074"/>
              <a:gd name="connsiteY14" fmla="*/ 263869 h 552940"/>
              <a:gd name="connsiteX15" fmla="*/ 423627 w 692074"/>
              <a:gd name="connsiteY15" fmla="*/ 267714 h 552940"/>
              <a:gd name="connsiteX16" fmla="*/ 421529 w 692074"/>
              <a:gd name="connsiteY16" fmla="*/ 301270 h 552940"/>
              <a:gd name="connsiteX17" fmla="*/ 421529 w 692074"/>
              <a:gd name="connsiteY17" fmla="*/ 328534 h 552940"/>
              <a:gd name="connsiteX18" fmla="*/ 396362 w 692074"/>
              <a:gd name="connsiteY18" fmla="*/ 349506 h 552940"/>
              <a:gd name="connsiteX19" fmla="*/ 423067 w 692074"/>
              <a:gd name="connsiteY19" fmla="*/ 394108 h 552940"/>
              <a:gd name="connsiteX20" fmla="*/ 478155 w 692074"/>
              <a:gd name="connsiteY20" fmla="*/ 412424 h 552940"/>
              <a:gd name="connsiteX21" fmla="*/ 480270 w 692074"/>
              <a:gd name="connsiteY21" fmla="*/ 430338 h 552940"/>
              <a:gd name="connsiteX22" fmla="*/ 502378 w 692074"/>
              <a:gd name="connsiteY22" fmla="*/ 481231 h 552940"/>
              <a:gd name="connsiteX23" fmla="*/ 536878 w 692074"/>
              <a:gd name="connsiteY23" fmla="*/ 494217 h 552940"/>
              <a:gd name="connsiteX24" fmla="*/ 564142 w 692074"/>
              <a:gd name="connsiteY24" fmla="*/ 515189 h 552940"/>
              <a:gd name="connsiteX25" fmla="*/ 574629 w 692074"/>
              <a:gd name="connsiteY25" fmla="*/ 517286 h 552940"/>
              <a:gd name="connsiteX26" fmla="*/ 580920 w 692074"/>
              <a:gd name="connsiteY26" fmla="*/ 498411 h 552940"/>
              <a:gd name="connsiteX27" fmla="*/ 572531 w 692074"/>
              <a:gd name="connsiteY27" fmla="*/ 481633 h 552940"/>
              <a:gd name="connsiteX28" fmla="*/ 536878 w 692074"/>
              <a:gd name="connsiteY28" fmla="*/ 408229 h 552940"/>
              <a:gd name="connsiteX29" fmla="*/ 543170 w 692074"/>
              <a:gd name="connsiteY29" fmla="*/ 359993 h 552940"/>
              <a:gd name="connsiteX30" fmla="*/ 532684 w 692074"/>
              <a:gd name="connsiteY30" fmla="*/ 305464 h 552940"/>
              <a:gd name="connsiteX31" fmla="*/ 551559 w 692074"/>
              <a:gd name="connsiteY31" fmla="*/ 276103 h 552940"/>
              <a:gd name="connsiteX32" fmla="*/ 559948 w 692074"/>
              <a:gd name="connsiteY32" fmla="*/ 248839 h 552940"/>
              <a:gd name="connsiteX33" fmla="*/ 606087 w 692074"/>
              <a:gd name="connsiteY33" fmla="*/ 282395 h 552940"/>
              <a:gd name="connsiteX34" fmla="*/ 620768 w 692074"/>
              <a:gd name="connsiteY34" fmla="*/ 280297 h 552940"/>
              <a:gd name="connsiteX35" fmla="*/ 618671 w 692074"/>
              <a:gd name="connsiteY35" fmla="*/ 339020 h 552940"/>
              <a:gd name="connsiteX36" fmla="*/ 648032 w 692074"/>
              <a:gd name="connsiteY36" fmla="*/ 370479 h 552940"/>
              <a:gd name="connsiteX37" fmla="*/ 669005 w 692074"/>
              <a:gd name="connsiteY37" fmla="*/ 420813 h 552940"/>
              <a:gd name="connsiteX38" fmla="*/ 660616 w 692074"/>
              <a:gd name="connsiteY38" fmla="*/ 460661 h 552940"/>
              <a:gd name="connsiteX39" fmla="*/ 681588 w 692074"/>
              <a:gd name="connsiteY39" fmla="*/ 494217 h 552940"/>
              <a:gd name="connsiteX40" fmla="*/ 660616 w 692074"/>
              <a:gd name="connsiteY40" fmla="*/ 527773 h 552940"/>
              <a:gd name="connsiteX41" fmla="*/ 692074 w 692074"/>
              <a:gd name="connsiteY41" fmla="*/ 552940 h 552940"/>
              <a:gd name="connsiteX0" fmla="*/ 0 w 692074"/>
              <a:gd name="connsiteY0" fmla="*/ 0 h 552940"/>
              <a:gd name="connsiteX1" fmla="*/ 30131 w 692074"/>
              <a:gd name="connsiteY1" fmla="*/ 57185 h 552940"/>
              <a:gd name="connsiteX2" fmla="*/ 73596 w 692074"/>
              <a:gd name="connsiteY2" fmla="*/ 90182 h 552940"/>
              <a:gd name="connsiteX3" fmla="*/ 87316 w 692074"/>
              <a:gd name="connsiteY3" fmla="*/ 120103 h 552940"/>
              <a:gd name="connsiteX4" fmla="*/ 115716 w 692074"/>
              <a:gd name="connsiteY4" fmla="*/ 158587 h 552940"/>
              <a:gd name="connsiteX5" fmla="*/ 138017 w 692074"/>
              <a:gd name="connsiteY5" fmla="*/ 144885 h 552940"/>
              <a:gd name="connsiteX6" fmla="*/ 130431 w 692074"/>
              <a:gd name="connsiteY6" fmla="*/ 160911 h 552940"/>
              <a:gd name="connsiteX7" fmla="*/ 159391 w 692074"/>
              <a:gd name="connsiteY7" fmla="*/ 195219 h 552940"/>
              <a:gd name="connsiteX8" fmla="*/ 199973 w 692074"/>
              <a:gd name="connsiteY8" fmla="*/ 190657 h 552940"/>
              <a:gd name="connsiteX9" fmla="*/ 242494 w 692074"/>
              <a:gd name="connsiteY9" fmla="*/ 190657 h 552940"/>
              <a:gd name="connsiteX10" fmla="*/ 267294 w 692074"/>
              <a:gd name="connsiteY10" fmla="*/ 198854 h 552940"/>
              <a:gd name="connsiteX11" fmla="*/ 286363 w 692074"/>
              <a:gd name="connsiteY11" fmla="*/ 221925 h 552940"/>
              <a:gd name="connsiteX12" fmla="*/ 305236 w 692074"/>
              <a:gd name="connsiteY12" fmla="*/ 250726 h 552940"/>
              <a:gd name="connsiteX13" fmla="*/ 343372 w 692074"/>
              <a:gd name="connsiteY13" fmla="*/ 249398 h 552940"/>
              <a:gd name="connsiteX14" fmla="*/ 385509 w 692074"/>
              <a:gd name="connsiteY14" fmla="*/ 263869 h 552940"/>
              <a:gd name="connsiteX15" fmla="*/ 423627 w 692074"/>
              <a:gd name="connsiteY15" fmla="*/ 267714 h 552940"/>
              <a:gd name="connsiteX16" fmla="*/ 421529 w 692074"/>
              <a:gd name="connsiteY16" fmla="*/ 301270 h 552940"/>
              <a:gd name="connsiteX17" fmla="*/ 421529 w 692074"/>
              <a:gd name="connsiteY17" fmla="*/ 328534 h 552940"/>
              <a:gd name="connsiteX18" fmla="*/ 396362 w 692074"/>
              <a:gd name="connsiteY18" fmla="*/ 349506 h 552940"/>
              <a:gd name="connsiteX19" fmla="*/ 423067 w 692074"/>
              <a:gd name="connsiteY19" fmla="*/ 394108 h 552940"/>
              <a:gd name="connsiteX20" fmla="*/ 478155 w 692074"/>
              <a:gd name="connsiteY20" fmla="*/ 412424 h 552940"/>
              <a:gd name="connsiteX21" fmla="*/ 480270 w 692074"/>
              <a:gd name="connsiteY21" fmla="*/ 430338 h 552940"/>
              <a:gd name="connsiteX22" fmla="*/ 502378 w 692074"/>
              <a:gd name="connsiteY22" fmla="*/ 481231 h 552940"/>
              <a:gd name="connsiteX23" fmla="*/ 529258 w 692074"/>
              <a:gd name="connsiteY23" fmla="*/ 518982 h 552940"/>
              <a:gd name="connsiteX24" fmla="*/ 564142 w 692074"/>
              <a:gd name="connsiteY24" fmla="*/ 515189 h 552940"/>
              <a:gd name="connsiteX25" fmla="*/ 574629 w 692074"/>
              <a:gd name="connsiteY25" fmla="*/ 517286 h 552940"/>
              <a:gd name="connsiteX26" fmla="*/ 580920 w 692074"/>
              <a:gd name="connsiteY26" fmla="*/ 498411 h 552940"/>
              <a:gd name="connsiteX27" fmla="*/ 572531 w 692074"/>
              <a:gd name="connsiteY27" fmla="*/ 481633 h 552940"/>
              <a:gd name="connsiteX28" fmla="*/ 536878 w 692074"/>
              <a:gd name="connsiteY28" fmla="*/ 408229 h 552940"/>
              <a:gd name="connsiteX29" fmla="*/ 543170 w 692074"/>
              <a:gd name="connsiteY29" fmla="*/ 359993 h 552940"/>
              <a:gd name="connsiteX30" fmla="*/ 532684 w 692074"/>
              <a:gd name="connsiteY30" fmla="*/ 305464 h 552940"/>
              <a:gd name="connsiteX31" fmla="*/ 551559 w 692074"/>
              <a:gd name="connsiteY31" fmla="*/ 276103 h 552940"/>
              <a:gd name="connsiteX32" fmla="*/ 559948 w 692074"/>
              <a:gd name="connsiteY32" fmla="*/ 248839 h 552940"/>
              <a:gd name="connsiteX33" fmla="*/ 606087 w 692074"/>
              <a:gd name="connsiteY33" fmla="*/ 282395 h 552940"/>
              <a:gd name="connsiteX34" fmla="*/ 620768 w 692074"/>
              <a:gd name="connsiteY34" fmla="*/ 280297 h 552940"/>
              <a:gd name="connsiteX35" fmla="*/ 618671 w 692074"/>
              <a:gd name="connsiteY35" fmla="*/ 339020 h 552940"/>
              <a:gd name="connsiteX36" fmla="*/ 648032 w 692074"/>
              <a:gd name="connsiteY36" fmla="*/ 370479 h 552940"/>
              <a:gd name="connsiteX37" fmla="*/ 669005 w 692074"/>
              <a:gd name="connsiteY37" fmla="*/ 420813 h 552940"/>
              <a:gd name="connsiteX38" fmla="*/ 660616 w 692074"/>
              <a:gd name="connsiteY38" fmla="*/ 460661 h 552940"/>
              <a:gd name="connsiteX39" fmla="*/ 681588 w 692074"/>
              <a:gd name="connsiteY39" fmla="*/ 494217 h 552940"/>
              <a:gd name="connsiteX40" fmla="*/ 660616 w 692074"/>
              <a:gd name="connsiteY40" fmla="*/ 527773 h 552940"/>
              <a:gd name="connsiteX41" fmla="*/ 692074 w 692074"/>
              <a:gd name="connsiteY41" fmla="*/ 552940 h 552940"/>
              <a:gd name="connsiteX0" fmla="*/ 0 w 692074"/>
              <a:gd name="connsiteY0" fmla="*/ 0 h 555386"/>
              <a:gd name="connsiteX1" fmla="*/ 30131 w 692074"/>
              <a:gd name="connsiteY1" fmla="*/ 57185 h 555386"/>
              <a:gd name="connsiteX2" fmla="*/ 73596 w 692074"/>
              <a:gd name="connsiteY2" fmla="*/ 90182 h 555386"/>
              <a:gd name="connsiteX3" fmla="*/ 87316 w 692074"/>
              <a:gd name="connsiteY3" fmla="*/ 120103 h 555386"/>
              <a:gd name="connsiteX4" fmla="*/ 115716 w 692074"/>
              <a:gd name="connsiteY4" fmla="*/ 158587 h 555386"/>
              <a:gd name="connsiteX5" fmla="*/ 138017 w 692074"/>
              <a:gd name="connsiteY5" fmla="*/ 144885 h 555386"/>
              <a:gd name="connsiteX6" fmla="*/ 130431 w 692074"/>
              <a:gd name="connsiteY6" fmla="*/ 160911 h 555386"/>
              <a:gd name="connsiteX7" fmla="*/ 159391 w 692074"/>
              <a:gd name="connsiteY7" fmla="*/ 195219 h 555386"/>
              <a:gd name="connsiteX8" fmla="*/ 199973 w 692074"/>
              <a:gd name="connsiteY8" fmla="*/ 190657 h 555386"/>
              <a:gd name="connsiteX9" fmla="*/ 242494 w 692074"/>
              <a:gd name="connsiteY9" fmla="*/ 190657 h 555386"/>
              <a:gd name="connsiteX10" fmla="*/ 267294 w 692074"/>
              <a:gd name="connsiteY10" fmla="*/ 198854 h 555386"/>
              <a:gd name="connsiteX11" fmla="*/ 286363 w 692074"/>
              <a:gd name="connsiteY11" fmla="*/ 221925 h 555386"/>
              <a:gd name="connsiteX12" fmla="*/ 305236 w 692074"/>
              <a:gd name="connsiteY12" fmla="*/ 250726 h 555386"/>
              <a:gd name="connsiteX13" fmla="*/ 343372 w 692074"/>
              <a:gd name="connsiteY13" fmla="*/ 249398 h 555386"/>
              <a:gd name="connsiteX14" fmla="*/ 385509 w 692074"/>
              <a:gd name="connsiteY14" fmla="*/ 263869 h 555386"/>
              <a:gd name="connsiteX15" fmla="*/ 423627 w 692074"/>
              <a:gd name="connsiteY15" fmla="*/ 267714 h 555386"/>
              <a:gd name="connsiteX16" fmla="*/ 421529 w 692074"/>
              <a:gd name="connsiteY16" fmla="*/ 301270 h 555386"/>
              <a:gd name="connsiteX17" fmla="*/ 421529 w 692074"/>
              <a:gd name="connsiteY17" fmla="*/ 328534 h 555386"/>
              <a:gd name="connsiteX18" fmla="*/ 396362 w 692074"/>
              <a:gd name="connsiteY18" fmla="*/ 349506 h 555386"/>
              <a:gd name="connsiteX19" fmla="*/ 423067 w 692074"/>
              <a:gd name="connsiteY19" fmla="*/ 394108 h 555386"/>
              <a:gd name="connsiteX20" fmla="*/ 478155 w 692074"/>
              <a:gd name="connsiteY20" fmla="*/ 412424 h 555386"/>
              <a:gd name="connsiteX21" fmla="*/ 480270 w 692074"/>
              <a:gd name="connsiteY21" fmla="*/ 430338 h 555386"/>
              <a:gd name="connsiteX22" fmla="*/ 502378 w 692074"/>
              <a:gd name="connsiteY22" fmla="*/ 481231 h 555386"/>
              <a:gd name="connsiteX23" fmla="*/ 529258 w 692074"/>
              <a:gd name="connsiteY23" fmla="*/ 518982 h 555386"/>
              <a:gd name="connsiteX24" fmla="*/ 564142 w 692074"/>
              <a:gd name="connsiteY24" fmla="*/ 515189 h 555386"/>
              <a:gd name="connsiteX25" fmla="*/ 559389 w 692074"/>
              <a:gd name="connsiteY25" fmla="*/ 555386 h 555386"/>
              <a:gd name="connsiteX26" fmla="*/ 580920 w 692074"/>
              <a:gd name="connsiteY26" fmla="*/ 498411 h 555386"/>
              <a:gd name="connsiteX27" fmla="*/ 572531 w 692074"/>
              <a:gd name="connsiteY27" fmla="*/ 481633 h 555386"/>
              <a:gd name="connsiteX28" fmla="*/ 536878 w 692074"/>
              <a:gd name="connsiteY28" fmla="*/ 408229 h 555386"/>
              <a:gd name="connsiteX29" fmla="*/ 543170 w 692074"/>
              <a:gd name="connsiteY29" fmla="*/ 359993 h 555386"/>
              <a:gd name="connsiteX30" fmla="*/ 532684 w 692074"/>
              <a:gd name="connsiteY30" fmla="*/ 305464 h 555386"/>
              <a:gd name="connsiteX31" fmla="*/ 551559 w 692074"/>
              <a:gd name="connsiteY31" fmla="*/ 276103 h 555386"/>
              <a:gd name="connsiteX32" fmla="*/ 559948 w 692074"/>
              <a:gd name="connsiteY32" fmla="*/ 248839 h 555386"/>
              <a:gd name="connsiteX33" fmla="*/ 606087 w 692074"/>
              <a:gd name="connsiteY33" fmla="*/ 282395 h 555386"/>
              <a:gd name="connsiteX34" fmla="*/ 620768 w 692074"/>
              <a:gd name="connsiteY34" fmla="*/ 280297 h 555386"/>
              <a:gd name="connsiteX35" fmla="*/ 618671 w 692074"/>
              <a:gd name="connsiteY35" fmla="*/ 339020 h 555386"/>
              <a:gd name="connsiteX36" fmla="*/ 648032 w 692074"/>
              <a:gd name="connsiteY36" fmla="*/ 370479 h 555386"/>
              <a:gd name="connsiteX37" fmla="*/ 669005 w 692074"/>
              <a:gd name="connsiteY37" fmla="*/ 420813 h 555386"/>
              <a:gd name="connsiteX38" fmla="*/ 660616 w 692074"/>
              <a:gd name="connsiteY38" fmla="*/ 460661 h 555386"/>
              <a:gd name="connsiteX39" fmla="*/ 681588 w 692074"/>
              <a:gd name="connsiteY39" fmla="*/ 494217 h 555386"/>
              <a:gd name="connsiteX40" fmla="*/ 660616 w 692074"/>
              <a:gd name="connsiteY40" fmla="*/ 527773 h 555386"/>
              <a:gd name="connsiteX41" fmla="*/ 692074 w 692074"/>
              <a:gd name="connsiteY41" fmla="*/ 552940 h 555386"/>
              <a:gd name="connsiteX0" fmla="*/ 0 w 692074"/>
              <a:gd name="connsiteY0" fmla="*/ 0 h 555386"/>
              <a:gd name="connsiteX1" fmla="*/ 30131 w 692074"/>
              <a:gd name="connsiteY1" fmla="*/ 57185 h 555386"/>
              <a:gd name="connsiteX2" fmla="*/ 73596 w 692074"/>
              <a:gd name="connsiteY2" fmla="*/ 90182 h 555386"/>
              <a:gd name="connsiteX3" fmla="*/ 87316 w 692074"/>
              <a:gd name="connsiteY3" fmla="*/ 120103 h 555386"/>
              <a:gd name="connsiteX4" fmla="*/ 115716 w 692074"/>
              <a:gd name="connsiteY4" fmla="*/ 158587 h 555386"/>
              <a:gd name="connsiteX5" fmla="*/ 138017 w 692074"/>
              <a:gd name="connsiteY5" fmla="*/ 144885 h 555386"/>
              <a:gd name="connsiteX6" fmla="*/ 130431 w 692074"/>
              <a:gd name="connsiteY6" fmla="*/ 160911 h 555386"/>
              <a:gd name="connsiteX7" fmla="*/ 159391 w 692074"/>
              <a:gd name="connsiteY7" fmla="*/ 195219 h 555386"/>
              <a:gd name="connsiteX8" fmla="*/ 199973 w 692074"/>
              <a:gd name="connsiteY8" fmla="*/ 190657 h 555386"/>
              <a:gd name="connsiteX9" fmla="*/ 242494 w 692074"/>
              <a:gd name="connsiteY9" fmla="*/ 190657 h 555386"/>
              <a:gd name="connsiteX10" fmla="*/ 267294 w 692074"/>
              <a:gd name="connsiteY10" fmla="*/ 198854 h 555386"/>
              <a:gd name="connsiteX11" fmla="*/ 286363 w 692074"/>
              <a:gd name="connsiteY11" fmla="*/ 221925 h 555386"/>
              <a:gd name="connsiteX12" fmla="*/ 305236 w 692074"/>
              <a:gd name="connsiteY12" fmla="*/ 250726 h 555386"/>
              <a:gd name="connsiteX13" fmla="*/ 343372 w 692074"/>
              <a:gd name="connsiteY13" fmla="*/ 249398 h 555386"/>
              <a:gd name="connsiteX14" fmla="*/ 385509 w 692074"/>
              <a:gd name="connsiteY14" fmla="*/ 263869 h 555386"/>
              <a:gd name="connsiteX15" fmla="*/ 423627 w 692074"/>
              <a:gd name="connsiteY15" fmla="*/ 267714 h 555386"/>
              <a:gd name="connsiteX16" fmla="*/ 421529 w 692074"/>
              <a:gd name="connsiteY16" fmla="*/ 301270 h 555386"/>
              <a:gd name="connsiteX17" fmla="*/ 421529 w 692074"/>
              <a:gd name="connsiteY17" fmla="*/ 328534 h 555386"/>
              <a:gd name="connsiteX18" fmla="*/ 396362 w 692074"/>
              <a:gd name="connsiteY18" fmla="*/ 349506 h 555386"/>
              <a:gd name="connsiteX19" fmla="*/ 423067 w 692074"/>
              <a:gd name="connsiteY19" fmla="*/ 394108 h 555386"/>
              <a:gd name="connsiteX20" fmla="*/ 478155 w 692074"/>
              <a:gd name="connsiteY20" fmla="*/ 412424 h 555386"/>
              <a:gd name="connsiteX21" fmla="*/ 480270 w 692074"/>
              <a:gd name="connsiteY21" fmla="*/ 430338 h 555386"/>
              <a:gd name="connsiteX22" fmla="*/ 502378 w 692074"/>
              <a:gd name="connsiteY22" fmla="*/ 481231 h 555386"/>
              <a:gd name="connsiteX23" fmla="*/ 529258 w 692074"/>
              <a:gd name="connsiteY23" fmla="*/ 518982 h 555386"/>
              <a:gd name="connsiteX24" fmla="*/ 539377 w 692074"/>
              <a:gd name="connsiteY24" fmla="*/ 536144 h 555386"/>
              <a:gd name="connsiteX25" fmla="*/ 559389 w 692074"/>
              <a:gd name="connsiteY25" fmla="*/ 555386 h 555386"/>
              <a:gd name="connsiteX26" fmla="*/ 580920 w 692074"/>
              <a:gd name="connsiteY26" fmla="*/ 498411 h 555386"/>
              <a:gd name="connsiteX27" fmla="*/ 572531 w 692074"/>
              <a:gd name="connsiteY27" fmla="*/ 481633 h 555386"/>
              <a:gd name="connsiteX28" fmla="*/ 536878 w 692074"/>
              <a:gd name="connsiteY28" fmla="*/ 408229 h 555386"/>
              <a:gd name="connsiteX29" fmla="*/ 543170 w 692074"/>
              <a:gd name="connsiteY29" fmla="*/ 359993 h 555386"/>
              <a:gd name="connsiteX30" fmla="*/ 532684 w 692074"/>
              <a:gd name="connsiteY30" fmla="*/ 305464 h 555386"/>
              <a:gd name="connsiteX31" fmla="*/ 551559 w 692074"/>
              <a:gd name="connsiteY31" fmla="*/ 276103 h 555386"/>
              <a:gd name="connsiteX32" fmla="*/ 559948 w 692074"/>
              <a:gd name="connsiteY32" fmla="*/ 248839 h 555386"/>
              <a:gd name="connsiteX33" fmla="*/ 606087 w 692074"/>
              <a:gd name="connsiteY33" fmla="*/ 282395 h 555386"/>
              <a:gd name="connsiteX34" fmla="*/ 620768 w 692074"/>
              <a:gd name="connsiteY34" fmla="*/ 280297 h 555386"/>
              <a:gd name="connsiteX35" fmla="*/ 618671 w 692074"/>
              <a:gd name="connsiteY35" fmla="*/ 339020 h 555386"/>
              <a:gd name="connsiteX36" fmla="*/ 648032 w 692074"/>
              <a:gd name="connsiteY36" fmla="*/ 370479 h 555386"/>
              <a:gd name="connsiteX37" fmla="*/ 669005 w 692074"/>
              <a:gd name="connsiteY37" fmla="*/ 420813 h 555386"/>
              <a:gd name="connsiteX38" fmla="*/ 660616 w 692074"/>
              <a:gd name="connsiteY38" fmla="*/ 460661 h 555386"/>
              <a:gd name="connsiteX39" fmla="*/ 681588 w 692074"/>
              <a:gd name="connsiteY39" fmla="*/ 494217 h 555386"/>
              <a:gd name="connsiteX40" fmla="*/ 660616 w 692074"/>
              <a:gd name="connsiteY40" fmla="*/ 527773 h 555386"/>
              <a:gd name="connsiteX41" fmla="*/ 692074 w 692074"/>
              <a:gd name="connsiteY41" fmla="*/ 552940 h 555386"/>
              <a:gd name="connsiteX0" fmla="*/ 0 w 692074"/>
              <a:gd name="connsiteY0" fmla="*/ 0 h 555386"/>
              <a:gd name="connsiteX1" fmla="*/ 30131 w 692074"/>
              <a:gd name="connsiteY1" fmla="*/ 57185 h 555386"/>
              <a:gd name="connsiteX2" fmla="*/ 73596 w 692074"/>
              <a:gd name="connsiteY2" fmla="*/ 90182 h 555386"/>
              <a:gd name="connsiteX3" fmla="*/ 87316 w 692074"/>
              <a:gd name="connsiteY3" fmla="*/ 120103 h 555386"/>
              <a:gd name="connsiteX4" fmla="*/ 115716 w 692074"/>
              <a:gd name="connsiteY4" fmla="*/ 158587 h 555386"/>
              <a:gd name="connsiteX5" fmla="*/ 138017 w 692074"/>
              <a:gd name="connsiteY5" fmla="*/ 144885 h 555386"/>
              <a:gd name="connsiteX6" fmla="*/ 130431 w 692074"/>
              <a:gd name="connsiteY6" fmla="*/ 160911 h 555386"/>
              <a:gd name="connsiteX7" fmla="*/ 159391 w 692074"/>
              <a:gd name="connsiteY7" fmla="*/ 195219 h 555386"/>
              <a:gd name="connsiteX8" fmla="*/ 199973 w 692074"/>
              <a:gd name="connsiteY8" fmla="*/ 190657 h 555386"/>
              <a:gd name="connsiteX9" fmla="*/ 242494 w 692074"/>
              <a:gd name="connsiteY9" fmla="*/ 190657 h 555386"/>
              <a:gd name="connsiteX10" fmla="*/ 267294 w 692074"/>
              <a:gd name="connsiteY10" fmla="*/ 198854 h 555386"/>
              <a:gd name="connsiteX11" fmla="*/ 286363 w 692074"/>
              <a:gd name="connsiteY11" fmla="*/ 221925 h 555386"/>
              <a:gd name="connsiteX12" fmla="*/ 305236 w 692074"/>
              <a:gd name="connsiteY12" fmla="*/ 250726 h 555386"/>
              <a:gd name="connsiteX13" fmla="*/ 343372 w 692074"/>
              <a:gd name="connsiteY13" fmla="*/ 249398 h 555386"/>
              <a:gd name="connsiteX14" fmla="*/ 385509 w 692074"/>
              <a:gd name="connsiteY14" fmla="*/ 263869 h 555386"/>
              <a:gd name="connsiteX15" fmla="*/ 423627 w 692074"/>
              <a:gd name="connsiteY15" fmla="*/ 267714 h 555386"/>
              <a:gd name="connsiteX16" fmla="*/ 421529 w 692074"/>
              <a:gd name="connsiteY16" fmla="*/ 301270 h 555386"/>
              <a:gd name="connsiteX17" fmla="*/ 421529 w 692074"/>
              <a:gd name="connsiteY17" fmla="*/ 328534 h 555386"/>
              <a:gd name="connsiteX18" fmla="*/ 396362 w 692074"/>
              <a:gd name="connsiteY18" fmla="*/ 349506 h 555386"/>
              <a:gd name="connsiteX19" fmla="*/ 423067 w 692074"/>
              <a:gd name="connsiteY19" fmla="*/ 394108 h 555386"/>
              <a:gd name="connsiteX20" fmla="*/ 478155 w 692074"/>
              <a:gd name="connsiteY20" fmla="*/ 412424 h 555386"/>
              <a:gd name="connsiteX21" fmla="*/ 480270 w 692074"/>
              <a:gd name="connsiteY21" fmla="*/ 430338 h 555386"/>
              <a:gd name="connsiteX22" fmla="*/ 502378 w 692074"/>
              <a:gd name="connsiteY22" fmla="*/ 481231 h 555386"/>
              <a:gd name="connsiteX23" fmla="*/ 529258 w 692074"/>
              <a:gd name="connsiteY23" fmla="*/ 518982 h 555386"/>
              <a:gd name="connsiteX24" fmla="*/ 539377 w 692074"/>
              <a:gd name="connsiteY24" fmla="*/ 536144 h 555386"/>
              <a:gd name="connsiteX25" fmla="*/ 559389 w 692074"/>
              <a:gd name="connsiteY25" fmla="*/ 555386 h 555386"/>
              <a:gd name="connsiteX26" fmla="*/ 546630 w 692074"/>
              <a:gd name="connsiteY26" fmla="*/ 502221 h 555386"/>
              <a:gd name="connsiteX27" fmla="*/ 572531 w 692074"/>
              <a:gd name="connsiteY27" fmla="*/ 481633 h 555386"/>
              <a:gd name="connsiteX28" fmla="*/ 536878 w 692074"/>
              <a:gd name="connsiteY28" fmla="*/ 408229 h 555386"/>
              <a:gd name="connsiteX29" fmla="*/ 543170 w 692074"/>
              <a:gd name="connsiteY29" fmla="*/ 359993 h 555386"/>
              <a:gd name="connsiteX30" fmla="*/ 532684 w 692074"/>
              <a:gd name="connsiteY30" fmla="*/ 305464 h 555386"/>
              <a:gd name="connsiteX31" fmla="*/ 551559 w 692074"/>
              <a:gd name="connsiteY31" fmla="*/ 276103 h 555386"/>
              <a:gd name="connsiteX32" fmla="*/ 559948 w 692074"/>
              <a:gd name="connsiteY32" fmla="*/ 248839 h 555386"/>
              <a:gd name="connsiteX33" fmla="*/ 606087 w 692074"/>
              <a:gd name="connsiteY33" fmla="*/ 282395 h 555386"/>
              <a:gd name="connsiteX34" fmla="*/ 620768 w 692074"/>
              <a:gd name="connsiteY34" fmla="*/ 280297 h 555386"/>
              <a:gd name="connsiteX35" fmla="*/ 618671 w 692074"/>
              <a:gd name="connsiteY35" fmla="*/ 339020 h 555386"/>
              <a:gd name="connsiteX36" fmla="*/ 648032 w 692074"/>
              <a:gd name="connsiteY36" fmla="*/ 370479 h 555386"/>
              <a:gd name="connsiteX37" fmla="*/ 669005 w 692074"/>
              <a:gd name="connsiteY37" fmla="*/ 420813 h 555386"/>
              <a:gd name="connsiteX38" fmla="*/ 660616 w 692074"/>
              <a:gd name="connsiteY38" fmla="*/ 460661 h 555386"/>
              <a:gd name="connsiteX39" fmla="*/ 681588 w 692074"/>
              <a:gd name="connsiteY39" fmla="*/ 494217 h 555386"/>
              <a:gd name="connsiteX40" fmla="*/ 660616 w 692074"/>
              <a:gd name="connsiteY40" fmla="*/ 527773 h 555386"/>
              <a:gd name="connsiteX41" fmla="*/ 692074 w 692074"/>
              <a:gd name="connsiteY41" fmla="*/ 552940 h 555386"/>
              <a:gd name="connsiteX0" fmla="*/ 0 w 692074"/>
              <a:gd name="connsiteY0" fmla="*/ 0 h 555386"/>
              <a:gd name="connsiteX1" fmla="*/ 30131 w 692074"/>
              <a:gd name="connsiteY1" fmla="*/ 57185 h 555386"/>
              <a:gd name="connsiteX2" fmla="*/ 73596 w 692074"/>
              <a:gd name="connsiteY2" fmla="*/ 90182 h 555386"/>
              <a:gd name="connsiteX3" fmla="*/ 87316 w 692074"/>
              <a:gd name="connsiteY3" fmla="*/ 120103 h 555386"/>
              <a:gd name="connsiteX4" fmla="*/ 115716 w 692074"/>
              <a:gd name="connsiteY4" fmla="*/ 158587 h 555386"/>
              <a:gd name="connsiteX5" fmla="*/ 138017 w 692074"/>
              <a:gd name="connsiteY5" fmla="*/ 144885 h 555386"/>
              <a:gd name="connsiteX6" fmla="*/ 130431 w 692074"/>
              <a:gd name="connsiteY6" fmla="*/ 160911 h 555386"/>
              <a:gd name="connsiteX7" fmla="*/ 159391 w 692074"/>
              <a:gd name="connsiteY7" fmla="*/ 195219 h 555386"/>
              <a:gd name="connsiteX8" fmla="*/ 199973 w 692074"/>
              <a:gd name="connsiteY8" fmla="*/ 190657 h 555386"/>
              <a:gd name="connsiteX9" fmla="*/ 242494 w 692074"/>
              <a:gd name="connsiteY9" fmla="*/ 190657 h 555386"/>
              <a:gd name="connsiteX10" fmla="*/ 267294 w 692074"/>
              <a:gd name="connsiteY10" fmla="*/ 198854 h 555386"/>
              <a:gd name="connsiteX11" fmla="*/ 286363 w 692074"/>
              <a:gd name="connsiteY11" fmla="*/ 221925 h 555386"/>
              <a:gd name="connsiteX12" fmla="*/ 305236 w 692074"/>
              <a:gd name="connsiteY12" fmla="*/ 250726 h 555386"/>
              <a:gd name="connsiteX13" fmla="*/ 343372 w 692074"/>
              <a:gd name="connsiteY13" fmla="*/ 249398 h 555386"/>
              <a:gd name="connsiteX14" fmla="*/ 385509 w 692074"/>
              <a:gd name="connsiteY14" fmla="*/ 263869 h 555386"/>
              <a:gd name="connsiteX15" fmla="*/ 423627 w 692074"/>
              <a:gd name="connsiteY15" fmla="*/ 267714 h 555386"/>
              <a:gd name="connsiteX16" fmla="*/ 421529 w 692074"/>
              <a:gd name="connsiteY16" fmla="*/ 301270 h 555386"/>
              <a:gd name="connsiteX17" fmla="*/ 421529 w 692074"/>
              <a:gd name="connsiteY17" fmla="*/ 328534 h 555386"/>
              <a:gd name="connsiteX18" fmla="*/ 396362 w 692074"/>
              <a:gd name="connsiteY18" fmla="*/ 349506 h 555386"/>
              <a:gd name="connsiteX19" fmla="*/ 423067 w 692074"/>
              <a:gd name="connsiteY19" fmla="*/ 394108 h 555386"/>
              <a:gd name="connsiteX20" fmla="*/ 478155 w 692074"/>
              <a:gd name="connsiteY20" fmla="*/ 412424 h 555386"/>
              <a:gd name="connsiteX21" fmla="*/ 480270 w 692074"/>
              <a:gd name="connsiteY21" fmla="*/ 430338 h 555386"/>
              <a:gd name="connsiteX22" fmla="*/ 502378 w 692074"/>
              <a:gd name="connsiteY22" fmla="*/ 481231 h 555386"/>
              <a:gd name="connsiteX23" fmla="*/ 529258 w 692074"/>
              <a:gd name="connsiteY23" fmla="*/ 518982 h 555386"/>
              <a:gd name="connsiteX24" fmla="*/ 539377 w 692074"/>
              <a:gd name="connsiteY24" fmla="*/ 536144 h 555386"/>
              <a:gd name="connsiteX25" fmla="*/ 559389 w 692074"/>
              <a:gd name="connsiteY25" fmla="*/ 555386 h 555386"/>
              <a:gd name="connsiteX26" fmla="*/ 546630 w 692074"/>
              <a:gd name="connsiteY26" fmla="*/ 502221 h 555386"/>
              <a:gd name="connsiteX27" fmla="*/ 540146 w 692074"/>
              <a:gd name="connsiteY27" fmla="*/ 477823 h 555386"/>
              <a:gd name="connsiteX28" fmla="*/ 536878 w 692074"/>
              <a:gd name="connsiteY28" fmla="*/ 408229 h 555386"/>
              <a:gd name="connsiteX29" fmla="*/ 543170 w 692074"/>
              <a:gd name="connsiteY29" fmla="*/ 359993 h 555386"/>
              <a:gd name="connsiteX30" fmla="*/ 532684 w 692074"/>
              <a:gd name="connsiteY30" fmla="*/ 305464 h 555386"/>
              <a:gd name="connsiteX31" fmla="*/ 551559 w 692074"/>
              <a:gd name="connsiteY31" fmla="*/ 276103 h 555386"/>
              <a:gd name="connsiteX32" fmla="*/ 559948 w 692074"/>
              <a:gd name="connsiteY32" fmla="*/ 248839 h 555386"/>
              <a:gd name="connsiteX33" fmla="*/ 606087 w 692074"/>
              <a:gd name="connsiteY33" fmla="*/ 282395 h 555386"/>
              <a:gd name="connsiteX34" fmla="*/ 620768 w 692074"/>
              <a:gd name="connsiteY34" fmla="*/ 280297 h 555386"/>
              <a:gd name="connsiteX35" fmla="*/ 618671 w 692074"/>
              <a:gd name="connsiteY35" fmla="*/ 339020 h 555386"/>
              <a:gd name="connsiteX36" fmla="*/ 648032 w 692074"/>
              <a:gd name="connsiteY36" fmla="*/ 370479 h 555386"/>
              <a:gd name="connsiteX37" fmla="*/ 669005 w 692074"/>
              <a:gd name="connsiteY37" fmla="*/ 420813 h 555386"/>
              <a:gd name="connsiteX38" fmla="*/ 660616 w 692074"/>
              <a:gd name="connsiteY38" fmla="*/ 460661 h 555386"/>
              <a:gd name="connsiteX39" fmla="*/ 681588 w 692074"/>
              <a:gd name="connsiteY39" fmla="*/ 494217 h 555386"/>
              <a:gd name="connsiteX40" fmla="*/ 660616 w 692074"/>
              <a:gd name="connsiteY40" fmla="*/ 527773 h 555386"/>
              <a:gd name="connsiteX41" fmla="*/ 692074 w 692074"/>
              <a:gd name="connsiteY41" fmla="*/ 552940 h 555386"/>
              <a:gd name="connsiteX0" fmla="*/ 0 w 692074"/>
              <a:gd name="connsiteY0" fmla="*/ 0 h 555386"/>
              <a:gd name="connsiteX1" fmla="*/ 30131 w 692074"/>
              <a:gd name="connsiteY1" fmla="*/ 57185 h 555386"/>
              <a:gd name="connsiteX2" fmla="*/ 73596 w 692074"/>
              <a:gd name="connsiteY2" fmla="*/ 90182 h 555386"/>
              <a:gd name="connsiteX3" fmla="*/ 87316 w 692074"/>
              <a:gd name="connsiteY3" fmla="*/ 120103 h 555386"/>
              <a:gd name="connsiteX4" fmla="*/ 115716 w 692074"/>
              <a:gd name="connsiteY4" fmla="*/ 158587 h 555386"/>
              <a:gd name="connsiteX5" fmla="*/ 138017 w 692074"/>
              <a:gd name="connsiteY5" fmla="*/ 144885 h 555386"/>
              <a:gd name="connsiteX6" fmla="*/ 130431 w 692074"/>
              <a:gd name="connsiteY6" fmla="*/ 160911 h 555386"/>
              <a:gd name="connsiteX7" fmla="*/ 159391 w 692074"/>
              <a:gd name="connsiteY7" fmla="*/ 195219 h 555386"/>
              <a:gd name="connsiteX8" fmla="*/ 199973 w 692074"/>
              <a:gd name="connsiteY8" fmla="*/ 190657 h 555386"/>
              <a:gd name="connsiteX9" fmla="*/ 242494 w 692074"/>
              <a:gd name="connsiteY9" fmla="*/ 190657 h 555386"/>
              <a:gd name="connsiteX10" fmla="*/ 267294 w 692074"/>
              <a:gd name="connsiteY10" fmla="*/ 198854 h 555386"/>
              <a:gd name="connsiteX11" fmla="*/ 286363 w 692074"/>
              <a:gd name="connsiteY11" fmla="*/ 221925 h 555386"/>
              <a:gd name="connsiteX12" fmla="*/ 305236 w 692074"/>
              <a:gd name="connsiteY12" fmla="*/ 250726 h 555386"/>
              <a:gd name="connsiteX13" fmla="*/ 343372 w 692074"/>
              <a:gd name="connsiteY13" fmla="*/ 249398 h 555386"/>
              <a:gd name="connsiteX14" fmla="*/ 385509 w 692074"/>
              <a:gd name="connsiteY14" fmla="*/ 263869 h 555386"/>
              <a:gd name="connsiteX15" fmla="*/ 423627 w 692074"/>
              <a:gd name="connsiteY15" fmla="*/ 267714 h 555386"/>
              <a:gd name="connsiteX16" fmla="*/ 421529 w 692074"/>
              <a:gd name="connsiteY16" fmla="*/ 301270 h 555386"/>
              <a:gd name="connsiteX17" fmla="*/ 421529 w 692074"/>
              <a:gd name="connsiteY17" fmla="*/ 328534 h 555386"/>
              <a:gd name="connsiteX18" fmla="*/ 396362 w 692074"/>
              <a:gd name="connsiteY18" fmla="*/ 349506 h 555386"/>
              <a:gd name="connsiteX19" fmla="*/ 423067 w 692074"/>
              <a:gd name="connsiteY19" fmla="*/ 394108 h 555386"/>
              <a:gd name="connsiteX20" fmla="*/ 478155 w 692074"/>
              <a:gd name="connsiteY20" fmla="*/ 412424 h 555386"/>
              <a:gd name="connsiteX21" fmla="*/ 480270 w 692074"/>
              <a:gd name="connsiteY21" fmla="*/ 430338 h 555386"/>
              <a:gd name="connsiteX22" fmla="*/ 502378 w 692074"/>
              <a:gd name="connsiteY22" fmla="*/ 481231 h 555386"/>
              <a:gd name="connsiteX23" fmla="*/ 529258 w 692074"/>
              <a:gd name="connsiteY23" fmla="*/ 518982 h 555386"/>
              <a:gd name="connsiteX24" fmla="*/ 539377 w 692074"/>
              <a:gd name="connsiteY24" fmla="*/ 536144 h 555386"/>
              <a:gd name="connsiteX25" fmla="*/ 559389 w 692074"/>
              <a:gd name="connsiteY25" fmla="*/ 555386 h 555386"/>
              <a:gd name="connsiteX26" fmla="*/ 546630 w 692074"/>
              <a:gd name="connsiteY26" fmla="*/ 502221 h 555386"/>
              <a:gd name="connsiteX27" fmla="*/ 540146 w 692074"/>
              <a:gd name="connsiteY27" fmla="*/ 477823 h 555386"/>
              <a:gd name="connsiteX28" fmla="*/ 521638 w 692074"/>
              <a:gd name="connsiteY28" fmla="*/ 412039 h 555386"/>
              <a:gd name="connsiteX29" fmla="*/ 543170 w 692074"/>
              <a:gd name="connsiteY29" fmla="*/ 359993 h 555386"/>
              <a:gd name="connsiteX30" fmla="*/ 532684 w 692074"/>
              <a:gd name="connsiteY30" fmla="*/ 305464 h 555386"/>
              <a:gd name="connsiteX31" fmla="*/ 551559 w 692074"/>
              <a:gd name="connsiteY31" fmla="*/ 276103 h 555386"/>
              <a:gd name="connsiteX32" fmla="*/ 559948 w 692074"/>
              <a:gd name="connsiteY32" fmla="*/ 248839 h 555386"/>
              <a:gd name="connsiteX33" fmla="*/ 606087 w 692074"/>
              <a:gd name="connsiteY33" fmla="*/ 282395 h 555386"/>
              <a:gd name="connsiteX34" fmla="*/ 620768 w 692074"/>
              <a:gd name="connsiteY34" fmla="*/ 280297 h 555386"/>
              <a:gd name="connsiteX35" fmla="*/ 618671 w 692074"/>
              <a:gd name="connsiteY35" fmla="*/ 339020 h 555386"/>
              <a:gd name="connsiteX36" fmla="*/ 648032 w 692074"/>
              <a:gd name="connsiteY36" fmla="*/ 370479 h 555386"/>
              <a:gd name="connsiteX37" fmla="*/ 669005 w 692074"/>
              <a:gd name="connsiteY37" fmla="*/ 420813 h 555386"/>
              <a:gd name="connsiteX38" fmla="*/ 660616 w 692074"/>
              <a:gd name="connsiteY38" fmla="*/ 460661 h 555386"/>
              <a:gd name="connsiteX39" fmla="*/ 681588 w 692074"/>
              <a:gd name="connsiteY39" fmla="*/ 494217 h 555386"/>
              <a:gd name="connsiteX40" fmla="*/ 660616 w 692074"/>
              <a:gd name="connsiteY40" fmla="*/ 527773 h 555386"/>
              <a:gd name="connsiteX41" fmla="*/ 692074 w 692074"/>
              <a:gd name="connsiteY41" fmla="*/ 552940 h 555386"/>
              <a:gd name="connsiteX0" fmla="*/ 0 w 692074"/>
              <a:gd name="connsiteY0" fmla="*/ 0 h 555386"/>
              <a:gd name="connsiteX1" fmla="*/ 30131 w 692074"/>
              <a:gd name="connsiteY1" fmla="*/ 57185 h 555386"/>
              <a:gd name="connsiteX2" fmla="*/ 73596 w 692074"/>
              <a:gd name="connsiteY2" fmla="*/ 90182 h 555386"/>
              <a:gd name="connsiteX3" fmla="*/ 87316 w 692074"/>
              <a:gd name="connsiteY3" fmla="*/ 120103 h 555386"/>
              <a:gd name="connsiteX4" fmla="*/ 115716 w 692074"/>
              <a:gd name="connsiteY4" fmla="*/ 158587 h 555386"/>
              <a:gd name="connsiteX5" fmla="*/ 138017 w 692074"/>
              <a:gd name="connsiteY5" fmla="*/ 144885 h 555386"/>
              <a:gd name="connsiteX6" fmla="*/ 130431 w 692074"/>
              <a:gd name="connsiteY6" fmla="*/ 160911 h 555386"/>
              <a:gd name="connsiteX7" fmla="*/ 159391 w 692074"/>
              <a:gd name="connsiteY7" fmla="*/ 195219 h 555386"/>
              <a:gd name="connsiteX8" fmla="*/ 199973 w 692074"/>
              <a:gd name="connsiteY8" fmla="*/ 190657 h 555386"/>
              <a:gd name="connsiteX9" fmla="*/ 242494 w 692074"/>
              <a:gd name="connsiteY9" fmla="*/ 190657 h 555386"/>
              <a:gd name="connsiteX10" fmla="*/ 267294 w 692074"/>
              <a:gd name="connsiteY10" fmla="*/ 198854 h 555386"/>
              <a:gd name="connsiteX11" fmla="*/ 286363 w 692074"/>
              <a:gd name="connsiteY11" fmla="*/ 221925 h 555386"/>
              <a:gd name="connsiteX12" fmla="*/ 305236 w 692074"/>
              <a:gd name="connsiteY12" fmla="*/ 250726 h 555386"/>
              <a:gd name="connsiteX13" fmla="*/ 343372 w 692074"/>
              <a:gd name="connsiteY13" fmla="*/ 249398 h 555386"/>
              <a:gd name="connsiteX14" fmla="*/ 385509 w 692074"/>
              <a:gd name="connsiteY14" fmla="*/ 263869 h 555386"/>
              <a:gd name="connsiteX15" fmla="*/ 423627 w 692074"/>
              <a:gd name="connsiteY15" fmla="*/ 267714 h 555386"/>
              <a:gd name="connsiteX16" fmla="*/ 421529 w 692074"/>
              <a:gd name="connsiteY16" fmla="*/ 301270 h 555386"/>
              <a:gd name="connsiteX17" fmla="*/ 421529 w 692074"/>
              <a:gd name="connsiteY17" fmla="*/ 328534 h 555386"/>
              <a:gd name="connsiteX18" fmla="*/ 396362 w 692074"/>
              <a:gd name="connsiteY18" fmla="*/ 349506 h 555386"/>
              <a:gd name="connsiteX19" fmla="*/ 423067 w 692074"/>
              <a:gd name="connsiteY19" fmla="*/ 394108 h 555386"/>
              <a:gd name="connsiteX20" fmla="*/ 478155 w 692074"/>
              <a:gd name="connsiteY20" fmla="*/ 412424 h 555386"/>
              <a:gd name="connsiteX21" fmla="*/ 480270 w 692074"/>
              <a:gd name="connsiteY21" fmla="*/ 430338 h 555386"/>
              <a:gd name="connsiteX22" fmla="*/ 502378 w 692074"/>
              <a:gd name="connsiteY22" fmla="*/ 481231 h 555386"/>
              <a:gd name="connsiteX23" fmla="*/ 529258 w 692074"/>
              <a:gd name="connsiteY23" fmla="*/ 518982 h 555386"/>
              <a:gd name="connsiteX24" fmla="*/ 539377 w 692074"/>
              <a:gd name="connsiteY24" fmla="*/ 536144 h 555386"/>
              <a:gd name="connsiteX25" fmla="*/ 559389 w 692074"/>
              <a:gd name="connsiteY25" fmla="*/ 555386 h 555386"/>
              <a:gd name="connsiteX26" fmla="*/ 546630 w 692074"/>
              <a:gd name="connsiteY26" fmla="*/ 502221 h 555386"/>
              <a:gd name="connsiteX27" fmla="*/ 540146 w 692074"/>
              <a:gd name="connsiteY27" fmla="*/ 477823 h 555386"/>
              <a:gd name="connsiteX28" fmla="*/ 521638 w 692074"/>
              <a:gd name="connsiteY28" fmla="*/ 412039 h 555386"/>
              <a:gd name="connsiteX29" fmla="*/ 543170 w 692074"/>
              <a:gd name="connsiteY29" fmla="*/ 359993 h 555386"/>
              <a:gd name="connsiteX30" fmla="*/ 513634 w 692074"/>
              <a:gd name="connsiteY30" fmla="*/ 313084 h 555386"/>
              <a:gd name="connsiteX31" fmla="*/ 551559 w 692074"/>
              <a:gd name="connsiteY31" fmla="*/ 276103 h 555386"/>
              <a:gd name="connsiteX32" fmla="*/ 559948 w 692074"/>
              <a:gd name="connsiteY32" fmla="*/ 248839 h 555386"/>
              <a:gd name="connsiteX33" fmla="*/ 606087 w 692074"/>
              <a:gd name="connsiteY33" fmla="*/ 282395 h 555386"/>
              <a:gd name="connsiteX34" fmla="*/ 620768 w 692074"/>
              <a:gd name="connsiteY34" fmla="*/ 280297 h 555386"/>
              <a:gd name="connsiteX35" fmla="*/ 618671 w 692074"/>
              <a:gd name="connsiteY35" fmla="*/ 339020 h 555386"/>
              <a:gd name="connsiteX36" fmla="*/ 648032 w 692074"/>
              <a:gd name="connsiteY36" fmla="*/ 370479 h 555386"/>
              <a:gd name="connsiteX37" fmla="*/ 669005 w 692074"/>
              <a:gd name="connsiteY37" fmla="*/ 420813 h 555386"/>
              <a:gd name="connsiteX38" fmla="*/ 660616 w 692074"/>
              <a:gd name="connsiteY38" fmla="*/ 460661 h 555386"/>
              <a:gd name="connsiteX39" fmla="*/ 681588 w 692074"/>
              <a:gd name="connsiteY39" fmla="*/ 494217 h 555386"/>
              <a:gd name="connsiteX40" fmla="*/ 660616 w 692074"/>
              <a:gd name="connsiteY40" fmla="*/ 527773 h 555386"/>
              <a:gd name="connsiteX41" fmla="*/ 692074 w 692074"/>
              <a:gd name="connsiteY41" fmla="*/ 552940 h 555386"/>
              <a:gd name="connsiteX0" fmla="*/ 0 w 692074"/>
              <a:gd name="connsiteY0" fmla="*/ 0 h 555386"/>
              <a:gd name="connsiteX1" fmla="*/ 30131 w 692074"/>
              <a:gd name="connsiteY1" fmla="*/ 57185 h 555386"/>
              <a:gd name="connsiteX2" fmla="*/ 73596 w 692074"/>
              <a:gd name="connsiteY2" fmla="*/ 90182 h 555386"/>
              <a:gd name="connsiteX3" fmla="*/ 87316 w 692074"/>
              <a:gd name="connsiteY3" fmla="*/ 120103 h 555386"/>
              <a:gd name="connsiteX4" fmla="*/ 115716 w 692074"/>
              <a:gd name="connsiteY4" fmla="*/ 158587 h 555386"/>
              <a:gd name="connsiteX5" fmla="*/ 138017 w 692074"/>
              <a:gd name="connsiteY5" fmla="*/ 144885 h 555386"/>
              <a:gd name="connsiteX6" fmla="*/ 130431 w 692074"/>
              <a:gd name="connsiteY6" fmla="*/ 160911 h 555386"/>
              <a:gd name="connsiteX7" fmla="*/ 159391 w 692074"/>
              <a:gd name="connsiteY7" fmla="*/ 195219 h 555386"/>
              <a:gd name="connsiteX8" fmla="*/ 199973 w 692074"/>
              <a:gd name="connsiteY8" fmla="*/ 190657 h 555386"/>
              <a:gd name="connsiteX9" fmla="*/ 242494 w 692074"/>
              <a:gd name="connsiteY9" fmla="*/ 190657 h 555386"/>
              <a:gd name="connsiteX10" fmla="*/ 267294 w 692074"/>
              <a:gd name="connsiteY10" fmla="*/ 198854 h 555386"/>
              <a:gd name="connsiteX11" fmla="*/ 286363 w 692074"/>
              <a:gd name="connsiteY11" fmla="*/ 221925 h 555386"/>
              <a:gd name="connsiteX12" fmla="*/ 305236 w 692074"/>
              <a:gd name="connsiteY12" fmla="*/ 250726 h 555386"/>
              <a:gd name="connsiteX13" fmla="*/ 343372 w 692074"/>
              <a:gd name="connsiteY13" fmla="*/ 249398 h 555386"/>
              <a:gd name="connsiteX14" fmla="*/ 385509 w 692074"/>
              <a:gd name="connsiteY14" fmla="*/ 263869 h 555386"/>
              <a:gd name="connsiteX15" fmla="*/ 423627 w 692074"/>
              <a:gd name="connsiteY15" fmla="*/ 267714 h 555386"/>
              <a:gd name="connsiteX16" fmla="*/ 421529 w 692074"/>
              <a:gd name="connsiteY16" fmla="*/ 301270 h 555386"/>
              <a:gd name="connsiteX17" fmla="*/ 421529 w 692074"/>
              <a:gd name="connsiteY17" fmla="*/ 328534 h 555386"/>
              <a:gd name="connsiteX18" fmla="*/ 396362 w 692074"/>
              <a:gd name="connsiteY18" fmla="*/ 349506 h 555386"/>
              <a:gd name="connsiteX19" fmla="*/ 423067 w 692074"/>
              <a:gd name="connsiteY19" fmla="*/ 394108 h 555386"/>
              <a:gd name="connsiteX20" fmla="*/ 478155 w 692074"/>
              <a:gd name="connsiteY20" fmla="*/ 412424 h 555386"/>
              <a:gd name="connsiteX21" fmla="*/ 480270 w 692074"/>
              <a:gd name="connsiteY21" fmla="*/ 430338 h 555386"/>
              <a:gd name="connsiteX22" fmla="*/ 502378 w 692074"/>
              <a:gd name="connsiteY22" fmla="*/ 481231 h 555386"/>
              <a:gd name="connsiteX23" fmla="*/ 529258 w 692074"/>
              <a:gd name="connsiteY23" fmla="*/ 518982 h 555386"/>
              <a:gd name="connsiteX24" fmla="*/ 539377 w 692074"/>
              <a:gd name="connsiteY24" fmla="*/ 536144 h 555386"/>
              <a:gd name="connsiteX25" fmla="*/ 559389 w 692074"/>
              <a:gd name="connsiteY25" fmla="*/ 555386 h 555386"/>
              <a:gd name="connsiteX26" fmla="*/ 546630 w 692074"/>
              <a:gd name="connsiteY26" fmla="*/ 502221 h 555386"/>
              <a:gd name="connsiteX27" fmla="*/ 540146 w 692074"/>
              <a:gd name="connsiteY27" fmla="*/ 477823 h 555386"/>
              <a:gd name="connsiteX28" fmla="*/ 521638 w 692074"/>
              <a:gd name="connsiteY28" fmla="*/ 412039 h 555386"/>
              <a:gd name="connsiteX29" fmla="*/ 543170 w 692074"/>
              <a:gd name="connsiteY29" fmla="*/ 359993 h 555386"/>
              <a:gd name="connsiteX30" fmla="*/ 513634 w 692074"/>
              <a:gd name="connsiteY30" fmla="*/ 313084 h 555386"/>
              <a:gd name="connsiteX31" fmla="*/ 551559 w 692074"/>
              <a:gd name="connsiteY31" fmla="*/ 276103 h 555386"/>
              <a:gd name="connsiteX32" fmla="*/ 565663 w 692074"/>
              <a:gd name="connsiteY32" fmla="*/ 313609 h 555386"/>
              <a:gd name="connsiteX33" fmla="*/ 606087 w 692074"/>
              <a:gd name="connsiteY33" fmla="*/ 282395 h 555386"/>
              <a:gd name="connsiteX34" fmla="*/ 620768 w 692074"/>
              <a:gd name="connsiteY34" fmla="*/ 280297 h 555386"/>
              <a:gd name="connsiteX35" fmla="*/ 618671 w 692074"/>
              <a:gd name="connsiteY35" fmla="*/ 339020 h 555386"/>
              <a:gd name="connsiteX36" fmla="*/ 648032 w 692074"/>
              <a:gd name="connsiteY36" fmla="*/ 370479 h 555386"/>
              <a:gd name="connsiteX37" fmla="*/ 669005 w 692074"/>
              <a:gd name="connsiteY37" fmla="*/ 420813 h 555386"/>
              <a:gd name="connsiteX38" fmla="*/ 660616 w 692074"/>
              <a:gd name="connsiteY38" fmla="*/ 460661 h 555386"/>
              <a:gd name="connsiteX39" fmla="*/ 681588 w 692074"/>
              <a:gd name="connsiteY39" fmla="*/ 494217 h 555386"/>
              <a:gd name="connsiteX40" fmla="*/ 660616 w 692074"/>
              <a:gd name="connsiteY40" fmla="*/ 527773 h 555386"/>
              <a:gd name="connsiteX41" fmla="*/ 692074 w 692074"/>
              <a:gd name="connsiteY41" fmla="*/ 552940 h 555386"/>
              <a:gd name="connsiteX0" fmla="*/ 0 w 692074"/>
              <a:gd name="connsiteY0" fmla="*/ 0 h 555386"/>
              <a:gd name="connsiteX1" fmla="*/ 30131 w 692074"/>
              <a:gd name="connsiteY1" fmla="*/ 57185 h 555386"/>
              <a:gd name="connsiteX2" fmla="*/ 73596 w 692074"/>
              <a:gd name="connsiteY2" fmla="*/ 90182 h 555386"/>
              <a:gd name="connsiteX3" fmla="*/ 87316 w 692074"/>
              <a:gd name="connsiteY3" fmla="*/ 120103 h 555386"/>
              <a:gd name="connsiteX4" fmla="*/ 115716 w 692074"/>
              <a:gd name="connsiteY4" fmla="*/ 158587 h 555386"/>
              <a:gd name="connsiteX5" fmla="*/ 138017 w 692074"/>
              <a:gd name="connsiteY5" fmla="*/ 144885 h 555386"/>
              <a:gd name="connsiteX6" fmla="*/ 130431 w 692074"/>
              <a:gd name="connsiteY6" fmla="*/ 160911 h 555386"/>
              <a:gd name="connsiteX7" fmla="*/ 159391 w 692074"/>
              <a:gd name="connsiteY7" fmla="*/ 195219 h 555386"/>
              <a:gd name="connsiteX8" fmla="*/ 199973 w 692074"/>
              <a:gd name="connsiteY8" fmla="*/ 190657 h 555386"/>
              <a:gd name="connsiteX9" fmla="*/ 242494 w 692074"/>
              <a:gd name="connsiteY9" fmla="*/ 190657 h 555386"/>
              <a:gd name="connsiteX10" fmla="*/ 267294 w 692074"/>
              <a:gd name="connsiteY10" fmla="*/ 198854 h 555386"/>
              <a:gd name="connsiteX11" fmla="*/ 286363 w 692074"/>
              <a:gd name="connsiteY11" fmla="*/ 221925 h 555386"/>
              <a:gd name="connsiteX12" fmla="*/ 305236 w 692074"/>
              <a:gd name="connsiteY12" fmla="*/ 250726 h 555386"/>
              <a:gd name="connsiteX13" fmla="*/ 343372 w 692074"/>
              <a:gd name="connsiteY13" fmla="*/ 249398 h 555386"/>
              <a:gd name="connsiteX14" fmla="*/ 385509 w 692074"/>
              <a:gd name="connsiteY14" fmla="*/ 263869 h 555386"/>
              <a:gd name="connsiteX15" fmla="*/ 423627 w 692074"/>
              <a:gd name="connsiteY15" fmla="*/ 267714 h 555386"/>
              <a:gd name="connsiteX16" fmla="*/ 421529 w 692074"/>
              <a:gd name="connsiteY16" fmla="*/ 301270 h 555386"/>
              <a:gd name="connsiteX17" fmla="*/ 421529 w 692074"/>
              <a:gd name="connsiteY17" fmla="*/ 328534 h 555386"/>
              <a:gd name="connsiteX18" fmla="*/ 396362 w 692074"/>
              <a:gd name="connsiteY18" fmla="*/ 349506 h 555386"/>
              <a:gd name="connsiteX19" fmla="*/ 423067 w 692074"/>
              <a:gd name="connsiteY19" fmla="*/ 394108 h 555386"/>
              <a:gd name="connsiteX20" fmla="*/ 478155 w 692074"/>
              <a:gd name="connsiteY20" fmla="*/ 412424 h 555386"/>
              <a:gd name="connsiteX21" fmla="*/ 480270 w 692074"/>
              <a:gd name="connsiteY21" fmla="*/ 430338 h 555386"/>
              <a:gd name="connsiteX22" fmla="*/ 502378 w 692074"/>
              <a:gd name="connsiteY22" fmla="*/ 481231 h 555386"/>
              <a:gd name="connsiteX23" fmla="*/ 529258 w 692074"/>
              <a:gd name="connsiteY23" fmla="*/ 518982 h 555386"/>
              <a:gd name="connsiteX24" fmla="*/ 539377 w 692074"/>
              <a:gd name="connsiteY24" fmla="*/ 536144 h 555386"/>
              <a:gd name="connsiteX25" fmla="*/ 559389 w 692074"/>
              <a:gd name="connsiteY25" fmla="*/ 555386 h 555386"/>
              <a:gd name="connsiteX26" fmla="*/ 546630 w 692074"/>
              <a:gd name="connsiteY26" fmla="*/ 502221 h 555386"/>
              <a:gd name="connsiteX27" fmla="*/ 540146 w 692074"/>
              <a:gd name="connsiteY27" fmla="*/ 477823 h 555386"/>
              <a:gd name="connsiteX28" fmla="*/ 521638 w 692074"/>
              <a:gd name="connsiteY28" fmla="*/ 412039 h 555386"/>
              <a:gd name="connsiteX29" fmla="*/ 543170 w 692074"/>
              <a:gd name="connsiteY29" fmla="*/ 359993 h 555386"/>
              <a:gd name="connsiteX30" fmla="*/ 513634 w 692074"/>
              <a:gd name="connsiteY30" fmla="*/ 313084 h 555386"/>
              <a:gd name="connsiteX31" fmla="*/ 551559 w 692074"/>
              <a:gd name="connsiteY31" fmla="*/ 276103 h 555386"/>
              <a:gd name="connsiteX32" fmla="*/ 565663 w 692074"/>
              <a:gd name="connsiteY32" fmla="*/ 313609 h 555386"/>
              <a:gd name="connsiteX33" fmla="*/ 592752 w 692074"/>
              <a:gd name="connsiteY33" fmla="*/ 299540 h 555386"/>
              <a:gd name="connsiteX34" fmla="*/ 620768 w 692074"/>
              <a:gd name="connsiteY34" fmla="*/ 280297 h 555386"/>
              <a:gd name="connsiteX35" fmla="*/ 618671 w 692074"/>
              <a:gd name="connsiteY35" fmla="*/ 339020 h 555386"/>
              <a:gd name="connsiteX36" fmla="*/ 648032 w 692074"/>
              <a:gd name="connsiteY36" fmla="*/ 370479 h 555386"/>
              <a:gd name="connsiteX37" fmla="*/ 669005 w 692074"/>
              <a:gd name="connsiteY37" fmla="*/ 420813 h 555386"/>
              <a:gd name="connsiteX38" fmla="*/ 660616 w 692074"/>
              <a:gd name="connsiteY38" fmla="*/ 460661 h 555386"/>
              <a:gd name="connsiteX39" fmla="*/ 681588 w 692074"/>
              <a:gd name="connsiteY39" fmla="*/ 494217 h 555386"/>
              <a:gd name="connsiteX40" fmla="*/ 660616 w 692074"/>
              <a:gd name="connsiteY40" fmla="*/ 527773 h 555386"/>
              <a:gd name="connsiteX41" fmla="*/ 692074 w 692074"/>
              <a:gd name="connsiteY41" fmla="*/ 552940 h 555386"/>
              <a:gd name="connsiteX0" fmla="*/ 0 w 692074"/>
              <a:gd name="connsiteY0" fmla="*/ 0 h 555386"/>
              <a:gd name="connsiteX1" fmla="*/ 30131 w 692074"/>
              <a:gd name="connsiteY1" fmla="*/ 57185 h 555386"/>
              <a:gd name="connsiteX2" fmla="*/ 73596 w 692074"/>
              <a:gd name="connsiteY2" fmla="*/ 90182 h 555386"/>
              <a:gd name="connsiteX3" fmla="*/ 87316 w 692074"/>
              <a:gd name="connsiteY3" fmla="*/ 120103 h 555386"/>
              <a:gd name="connsiteX4" fmla="*/ 115716 w 692074"/>
              <a:gd name="connsiteY4" fmla="*/ 158587 h 555386"/>
              <a:gd name="connsiteX5" fmla="*/ 138017 w 692074"/>
              <a:gd name="connsiteY5" fmla="*/ 144885 h 555386"/>
              <a:gd name="connsiteX6" fmla="*/ 130431 w 692074"/>
              <a:gd name="connsiteY6" fmla="*/ 160911 h 555386"/>
              <a:gd name="connsiteX7" fmla="*/ 159391 w 692074"/>
              <a:gd name="connsiteY7" fmla="*/ 195219 h 555386"/>
              <a:gd name="connsiteX8" fmla="*/ 199973 w 692074"/>
              <a:gd name="connsiteY8" fmla="*/ 190657 h 555386"/>
              <a:gd name="connsiteX9" fmla="*/ 242494 w 692074"/>
              <a:gd name="connsiteY9" fmla="*/ 190657 h 555386"/>
              <a:gd name="connsiteX10" fmla="*/ 267294 w 692074"/>
              <a:gd name="connsiteY10" fmla="*/ 198854 h 555386"/>
              <a:gd name="connsiteX11" fmla="*/ 286363 w 692074"/>
              <a:gd name="connsiteY11" fmla="*/ 221925 h 555386"/>
              <a:gd name="connsiteX12" fmla="*/ 305236 w 692074"/>
              <a:gd name="connsiteY12" fmla="*/ 250726 h 555386"/>
              <a:gd name="connsiteX13" fmla="*/ 343372 w 692074"/>
              <a:gd name="connsiteY13" fmla="*/ 249398 h 555386"/>
              <a:gd name="connsiteX14" fmla="*/ 385509 w 692074"/>
              <a:gd name="connsiteY14" fmla="*/ 263869 h 555386"/>
              <a:gd name="connsiteX15" fmla="*/ 423627 w 692074"/>
              <a:gd name="connsiteY15" fmla="*/ 267714 h 555386"/>
              <a:gd name="connsiteX16" fmla="*/ 421529 w 692074"/>
              <a:gd name="connsiteY16" fmla="*/ 301270 h 555386"/>
              <a:gd name="connsiteX17" fmla="*/ 421529 w 692074"/>
              <a:gd name="connsiteY17" fmla="*/ 328534 h 555386"/>
              <a:gd name="connsiteX18" fmla="*/ 396362 w 692074"/>
              <a:gd name="connsiteY18" fmla="*/ 349506 h 555386"/>
              <a:gd name="connsiteX19" fmla="*/ 423067 w 692074"/>
              <a:gd name="connsiteY19" fmla="*/ 394108 h 555386"/>
              <a:gd name="connsiteX20" fmla="*/ 478155 w 692074"/>
              <a:gd name="connsiteY20" fmla="*/ 412424 h 555386"/>
              <a:gd name="connsiteX21" fmla="*/ 480270 w 692074"/>
              <a:gd name="connsiteY21" fmla="*/ 430338 h 555386"/>
              <a:gd name="connsiteX22" fmla="*/ 502378 w 692074"/>
              <a:gd name="connsiteY22" fmla="*/ 481231 h 555386"/>
              <a:gd name="connsiteX23" fmla="*/ 529258 w 692074"/>
              <a:gd name="connsiteY23" fmla="*/ 518982 h 555386"/>
              <a:gd name="connsiteX24" fmla="*/ 539377 w 692074"/>
              <a:gd name="connsiteY24" fmla="*/ 536144 h 555386"/>
              <a:gd name="connsiteX25" fmla="*/ 559389 w 692074"/>
              <a:gd name="connsiteY25" fmla="*/ 555386 h 555386"/>
              <a:gd name="connsiteX26" fmla="*/ 546630 w 692074"/>
              <a:gd name="connsiteY26" fmla="*/ 502221 h 555386"/>
              <a:gd name="connsiteX27" fmla="*/ 540146 w 692074"/>
              <a:gd name="connsiteY27" fmla="*/ 477823 h 555386"/>
              <a:gd name="connsiteX28" fmla="*/ 521638 w 692074"/>
              <a:gd name="connsiteY28" fmla="*/ 412039 h 555386"/>
              <a:gd name="connsiteX29" fmla="*/ 543170 w 692074"/>
              <a:gd name="connsiteY29" fmla="*/ 359993 h 555386"/>
              <a:gd name="connsiteX30" fmla="*/ 513634 w 692074"/>
              <a:gd name="connsiteY30" fmla="*/ 313084 h 555386"/>
              <a:gd name="connsiteX31" fmla="*/ 551559 w 692074"/>
              <a:gd name="connsiteY31" fmla="*/ 276103 h 555386"/>
              <a:gd name="connsiteX32" fmla="*/ 565663 w 692074"/>
              <a:gd name="connsiteY32" fmla="*/ 313609 h 555386"/>
              <a:gd name="connsiteX33" fmla="*/ 592752 w 692074"/>
              <a:gd name="connsiteY33" fmla="*/ 299540 h 555386"/>
              <a:gd name="connsiteX34" fmla="*/ 586478 w 692074"/>
              <a:gd name="connsiteY34" fmla="*/ 352687 h 555386"/>
              <a:gd name="connsiteX35" fmla="*/ 618671 w 692074"/>
              <a:gd name="connsiteY35" fmla="*/ 339020 h 555386"/>
              <a:gd name="connsiteX36" fmla="*/ 648032 w 692074"/>
              <a:gd name="connsiteY36" fmla="*/ 370479 h 555386"/>
              <a:gd name="connsiteX37" fmla="*/ 669005 w 692074"/>
              <a:gd name="connsiteY37" fmla="*/ 420813 h 555386"/>
              <a:gd name="connsiteX38" fmla="*/ 660616 w 692074"/>
              <a:gd name="connsiteY38" fmla="*/ 460661 h 555386"/>
              <a:gd name="connsiteX39" fmla="*/ 681588 w 692074"/>
              <a:gd name="connsiteY39" fmla="*/ 494217 h 555386"/>
              <a:gd name="connsiteX40" fmla="*/ 660616 w 692074"/>
              <a:gd name="connsiteY40" fmla="*/ 527773 h 555386"/>
              <a:gd name="connsiteX41" fmla="*/ 692074 w 692074"/>
              <a:gd name="connsiteY41" fmla="*/ 552940 h 555386"/>
              <a:gd name="connsiteX0" fmla="*/ 0 w 692074"/>
              <a:gd name="connsiteY0" fmla="*/ 0 h 555386"/>
              <a:gd name="connsiteX1" fmla="*/ 30131 w 692074"/>
              <a:gd name="connsiteY1" fmla="*/ 57185 h 555386"/>
              <a:gd name="connsiteX2" fmla="*/ 73596 w 692074"/>
              <a:gd name="connsiteY2" fmla="*/ 90182 h 555386"/>
              <a:gd name="connsiteX3" fmla="*/ 87316 w 692074"/>
              <a:gd name="connsiteY3" fmla="*/ 120103 h 555386"/>
              <a:gd name="connsiteX4" fmla="*/ 115716 w 692074"/>
              <a:gd name="connsiteY4" fmla="*/ 158587 h 555386"/>
              <a:gd name="connsiteX5" fmla="*/ 138017 w 692074"/>
              <a:gd name="connsiteY5" fmla="*/ 144885 h 555386"/>
              <a:gd name="connsiteX6" fmla="*/ 130431 w 692074"/>
              <a:gd name="connsiteY6" fmla="*/ 160911 h 555386"/>
              <a:gd name="connsiteX7" fmla="*/ 159391 w 692074"/>
              <a:gd name="connsiteY7" fmla="*/ 195219 h 555386"/>
              <a:gd name="connsiteX8" fmla="*/ 199973 w 692074"/>
              <a:gd name="connsiteY8" fmla="*/ 190657 h 555386"/>
              <a:gd name="connsiteX9" fmla="*/ 242494 w 692074"/>
              <a:gd name="connsiteY9" fmla="*/ 190657 h 555386"/>
              <a:gd name="connsiteX10" fmla="*/ 267294 w 692074"/>
              <a:gd name="connsiteY10" fmla="*/ 198854 h 555386"/>
              <a:gd name="connsiteX11" fmla="*/ 286363 w 692074"/>
              <a:gd name="connsiteY11" fmla="*/ 221925 h 555386"/>
              <a:gd name="connsiteX12" fmla="*/ 305236 w 692074"/>
              <a:gd name="connsiteY12" fmla="*/ 250726 h 555386"/>
              <a:gd name="connsiteX13" fmla="*/ 343372 w 692074"/>
              <a:gd name="connsiteY13" fmla="*/ 249398 h 555386"/>
              <a:gd name="connsiteX14" fmla="*/ 385509 w 692074"/>
              <a:gd name="connsiteY14" fmla="*/ 263869 h 555386"/>
              <a:gd name="connsiteX15" fmla="*/ 423627 w 692074"/>
              <a:gd name="connsiteY15" fmla="*/ 267714 h 555386"/>
              <a:gd name="connsiteX16" fmla="*/ 421529 w 692074"/>
              <a:gd name="connsiteY16" fmla="*/ 301270 h 555386"/>
              <a:gd name="connsiteX17" fmla="*/ 421529 w 692074"/>
              <a:gd name="connsiteY17" fmla="*/ 328534 h 555386"/>
              <a:gd name="connsiteX18" fmla="*/ 396362 w 692074"/>
              <a:gd name="connsiteY18" fmla="*/ 349506 h 555386"/>
              <a:gd name="connsiteX19" fmla="*/ 423067 w 692074"/>
              <a:gd name="connsiteY19" fmla="*/ 394108 h 555386"/>
              <a:gd name="connsiteX20" fmla="*/ 478155 w 692074"/>
              <a:gd name="connsiteY20" fmla="*/ 412424 h 555386"/>
              <a:gd name="connsiteX21" fmla="*/ 480270 w 692074"/>
              <a:gd name="connsiteY21" fmla="*/ 430338 h 555386"/>
              <a:gd name="connsiteX22" fmla="*/ 502378 w 692074"/>
              <a:gd name="connsiteY22" fmla="*/ 481231 h 555386"/>
              <a:gd name="connsiteX23" fmla="*/ 529258 w 692074"/>
              <a:gd name="connsiteY23" fmla="*/ 518982 h 555386"/>
              <a:gd name="connsiteX24" fmla="*/ 539377 w 692074"/>
              <a:gd name="connsiteY24" fmla="*/ 536144 h 555386"/>
              <a:gd name="connsiteX25" fmla="*/ 559389 w 692074"/>
              <a:gd name="connsiteY25" fmla="*/ 555386 h 555386"/>
              <a:gd name="connsiteX26" fmla="*/ 546630 w 692074"/>
              <a:gd name="connsiteY26" fmla="*/ 502221 h 555386"/>
              <a:gd name="connsiteX27" fmla="*/ 540146 w 692074"/>
              <a:gd name="connsiteY27" fmla="*/ 477823 h 555386"/>
              <a:gd name="connsiteX28" fmla="*/ 521638 w 692074"/>
              <a:gd name="connsiteY28" fmla="*/ 412039 h 555386"/>
              <a:gd name="connsiteX29" fmla="*/ 543170 w 692074"/>
              <a:gd name="connsiteY29" fmla="*/ 359993 h 555386"/>
              <a:gd name="connsiteX30" fmla="*/ 513634 w 692074"/>
              <a:gd name="connsiteY30" fmla="*/ 313084 h 555386"/>
              <a:gd name="connsiteX31" fmla="*/ 551559 w 692074"/>
              <a:gd name="connsiteY31" fmla="*/ 276103 h 555386"/>
              <a:gd name="connsiteX32" fmla="*/ 565663 w 692074"/>
              <a:gd name="connsiteY32" fmla="*/ 313609 h 555386"/>
              <a:gd name="connsiteX33" fmla="*/ 592752 w 692074"/>
              <a:gd name="connsiteY33" fmla="*/ 299540 h 555386"/>
              <a:gd name="connsiteX34" fmla="*/ 586478 w 692074"/>
              <a:gd name="connsiteY34" fmla="*/ 352687 h 555386"/>
              <a:gd name="connsiteX35" fmla="*/ 599621 w 692074"/>
              <a:gd name="connsiteY35" fmla="*/ 380930 h 555386"/>
              <a:gd name="connsiteX36" fmla="*/ 648032 w 692074"/>
              <a:gd name="connsiteY36" fmla="*/ 370479 h 555386"/>
              <a:gd name="connsiteX37" fmla="*/ 669005 w 692074"/>
              <a:gd name="connsiteY37" fmla="*/ 420813 h 555386"/>
              <a:gd name="connsiteX38" fmla="*/ 660616 w 692074"/>
              <a:gd name="connsiteY38" fmla="*/ 460661 h 555386"/>
              <a:gd name="connsiteX39" fmla="*/ 681588 w 692074"/>
              <a:gd name="connsiteY39" fmla="*/ 494217 h 555386"/>
              <a:gd name="connsiteX40" fmla="*/ 660616 w 692074"/>
              <a:gd name="connsiteY40" fmla="*/ 527773 h 555386"/>
              <a:gd name="connsiteX41" fmla="*/ 692074 w 692074"/>
              <a:gd name="connsiteY41" fmla="*/ 552940 h 555386"/>
              <a:gd name="connsiteX0" fmla="*/ 0 w 692074"/>
              <a:gd name="connsiteY0" fmla="*/ 0 h 555386"/>
              <a:gd name="connsiteX1" fmla="*/ 30131 w 692074"/>
              <a:gd name="connsiteY1" fmla="*/ 57185 h 555386"/>
              <a:gd name="connsiteX2" fmla="*/ 73596 w 692074"/>
              <a:gd name="connsiteY2" fmla="*/ 90182 h 555386"/>
              <a:gd name="connsiteX3" fmla="*/ 87316 w 692074"/>
              <a:gd name="connsiteY3" fmla="*/ 120103 h 555386"/>
              <a:gd name="connsiteX4" fmla="*/ 115716 w 692074"/>
              <a:gd name="connsiteY4" fmla="*/ 158587 h 555386"/>
              <a:gd name="connsiteX5" fmla="*/ 138017 w 692074"/>
              <a:gd name="connsiteY5" fmla="*/ 144885 h 555386"/>
              <a:gd name="connsiteX6" fmla="*/ 130431 w 692074"/>
              <a:gd name="connsiteY6" fmla="*/ 160911 h 555386"/>
              <a:gd name="connsiteX7" fmla="*/ 159391 w 692074"/>
              <a:gd name="connsiteY7" fmla="*/ 195219 h 555386"/>
              <a:gd name="connsiteX8" fmla="*/ 199973 w 692074"/>
              <a:gd name="connsiteY8" fmla="*/ 190657 h 555386"/>
              <a:gd name="connsiteX9" fmla="*/ 242494 w 692074"/>
              <a:gd name="connsiteY9" fmla="*/ 190657 h 555386"/>
              <a:gd name="connsiteX10" fmla="*/ 267294 w 692074"/>
              <a:gd name="connsiteY10" fmla="*/ 198854 h 555386"/>
              <a:gd name="connsiteX11" fmla="*/ 286363 w 692074"/>
              <a:gd name="connsiteY11" fmla="*/ 221925 h 555386"/>
              <a:gd name="connsiteX12" fmla="*/ 305236 w 692074"/>
              <a:gd name="connsiteY12" fmla="*/ 250726 h 555386"/>
              <a:gd name="connsiteX13" fmla="*/ 343372 w 692074"/>
              <a:gd name="connsiteY13" fmla="*/ 249398 h 555386"/>
              <a:gd name="connsiteX14" fmla="*/ 385509 w 692074"/>
              <a:gd name="connsiteY14" fmla="*/ 263869 h 555386"/>
              <a:gd name="connsiteX15" fmla="*/ 423627 w 692074"/>
              <a:gd name="connsiteY15" fmla="*/ 267714 h 555386"/>
              <a:gd name="connsiteX16" fmla="*/ 421529 w 692074"/>
              <a:gd name="connsiteY16" fmla="*/ 301270 h 555386"/>
              <a:gd name="connsiteX17" fmla="*/ 421529 w 692074"/>
              <a:gd name="connsiteY17" fmla="*/ 328534 h 555386"/>
              <a:gd name="connsiteX18" fmla="*/ 396362 w 692074"/>
              <a:gd name="connsiteY18" fmla="*/ 349506 h 555386"/>
              <a:gd name="connsiteX19" fmla="*/ 423067 w 692074"/>
              <a:gd name="connsiteY19" fmla="*/ 394108 h 555386"/>
              <a:gd name="connsiteX20" fmla="*/ 478155 w 692074"/>
              <a:gd name="connsiteY20" fmla="*/ 412424 h 555386"/>
              <a:gd name="connsiteX21" fmla="*/ 480270 w 692074"/>
              <a:gd name="connsiteY21" fmla="*/ 430338 h 555386"/>
              <a:gd name="connsiteX22" fmla="*/ 502378 w 692074"/>
              <a:gd name="connsiteY22" fmla="*/ 481231 h 555386"/>
              <a:gd name="connsiteX23" fmla="*/ 529258 w 692074"/>
              <a:gd name="connsiteY23" fmla="*/ 518982 h 555386"/>
              <a:gd name="connsiteX24" fmla="*/ 539377 w 692074"/>
              <a:gd name="connsiteY24" fmla="*/ 536144 h 555386"/>
              <a:gd name="connsiteX25" fmla="*/ 559389 w 692074"/>
              <a:gd name="connsiteY25" fmla="*/ 555386 h 555386"/>
              <a:gd name="connsiteX26" fmla="*/ 546630 w 692074"/>
              <a:gd name="connsiteY26" fmla="*/ 502221 h 555386"/>
              <a:gd name="connsiteX27" fmla="*/ 540146 w 692074"/>
              <a:gd name="connsiteY27" fmla="*/ 477823 h 555386"/>
              <a:gd name="connsiteX28" fmla="*/ 521638 w 692074"/>
              <a:gd name="connsiteY28" fmla="*/ 412039 h 555386"/>
              <a:gd name="connsiteX29" fmla="*/ 543170 w 692074"/>
              <a:gd name="connsiteY29" fmla="*/ 359993 h 555386"/>
              <a:gd name="connsiteX30" fmla="*/ 513634 w 692074"/>
              <a:gd name="connsiteY30" fmla="*/ 313084 h 555386"/>
              <a:gd name="connsiteX31" fmla="*/ 551559 w 692074"/>
              <a:gd name="connsiteY31" fmla="*/ 276103 h 555386"/>
              <a:gd name="connsiteX32" fmla="*/ 565663 w 692074"/>
              <a:gd name="connsiteY32" fmla="*/ 313609 h 555386"/>
              <a:gd name="connsiteX33" fmla="*/ 577512 w 692074"/>
              <a:gd name="connsiteY33" fmla="*/ 309065 h 555386"/>
              <a:gd name="connsiteX34" fmla="*/ 586478 w 692074"/>
              <a:gd name="connsiteY34" fmla="*/ 352687 h 555386"/>
              <a:gd name="connsiteX35" fmla="*/ 599621 w 692074"/>
              <a:gd name="connsiteY35" fmla="*/ 380930 h 555386"/>
              <a:gd name="connsiteX36" fmla="*/ 648032 w 692074"/>
              <a:gd name="connsiteY36" fmla="*/ 370479 h 555386"/>
              <a:gd name="connsiteX37" fmla="*/ 669005 w 692074"/>
              <a:gd name="connsiteY37" fmla="*/ 420813 h 555386"/>
              <a:gd name="connsiteX38" fmla="*/ 660616 w 692074"/>
              <a:gd name="connsiteY38" fmla="*/ 460661 h 555386"/>
              <a:gd name="connsiteX39" fmla="*/ 681588 w 692074"/>
              <a:gd name="connsiteY39" fmla="*/ 494217 h 555386"/>
              <a:gd name="connsiteX40" fmla="*/ 660616 w 692074"/>
              <a:gd name="connsiteY40" fmla="*/ 527773 h 555386"/>
              <a:gd name="connsiteX41" fmla="*/ 692074 w 692074"/>
              <a:gd name="connsiteY41" fmla="*/ 552940 h 555386"/>
              <a:gd name="connsiteX0" fmla="*/ 0 w 692074"/>
              <a:gd name="connsiteY0" fmla="*/ 0 h 555386"/>
              <a:gd name="connsiteX1" fmla="*/ 30131 w 692074"/>
              <a:gd name="connsiteY1" fmla="*/ 57185 h 555386"/>
              <a:gd name="connsiteX2" fmla="*/ 73596 w 692074"/>
              <a:gd name="connsiteY2" fmla="*/ 90182 h 555386"/>
              <a:gd name="connsiteX3" fmla="*/ 87316 w 692074"/>
              <a:gd name="connsiteY3" fmla="*/ 120103 h 555386"/>
              <a:gd name="connsiteX4" fmla="*/ 115716 w 692074"/>
              <a:gd name="connsiteY4" fmla="*/ 158587 h 555386"/>
              <a:gd name="connsiteX5" fmla="*/ 138017 w 692074"/>
              <a:gd name="connsiteY5" fmla="*/ 144885 h 555386"/>
              <a:gd name="connsiteX6" fmla="*/ 130431 w 692074"/>
              <a:gd name="connsiteY6" fmla="*/ 160911 h 555386"/>
              <a:gd name="connsiteX7" fmla="*/ 159391 w 692074"/>
              <a:gd name="connsiteY7" fmla="*/ 195219 h 555386"/>
              <a:gd name="connsiteX8" fmla="*/ 199973 w 692074"/>
              <a:gd name="connsiteY8" fmla="*/ 190657 h 555386"/>
              <a:gd name="connsiteX9" fmla="*/ 242494 w 692074"/>
              <a:gd name="connsiteY9" fmla="*/ 190657 h 555386"/>
              <a:gd name="connsiteX10" fmla="*/ 267294 w 692074"/>
              <a:gd name="connsiteY10" fmla="*/ 198854 h 555386"/>
              <a:gd name="connsiteX11" fmla="*/ 286363 w 692074"/>
              <a:gd name="connsiteY11" fmla="*/ 221925 h 555386"/>
              <a:gd name="connsiteX12" fmla="*/ 305236 w 692074"/>
              <a:gd name="connsiteY12" fmla="*/ 250726 h 555386"/>
              <a:gd name="connsiteX13" fmla="*/ 343372 w 692074"/>
              <a:gd name="connsiteY13" fmla="*/ 249398 h 555386"/>
              <a:gd name="connsiteX14" fmla="*/ 385509 w 692074"/>
              <a:gd name="connsiteY14" fmla="*/ 263869 h 555386"/>
              <a:gd name="connsiteX15" fmla="*/ 423627 w 692074"/>
              <a:gd name="connsiteY15" fmla="*/ 267714 h 555386"/>
              <a:gd name="connsiteX16" fmla="*/ 421529 w 692074"/>
              <a:gd name="connsiteY16" fmla="*/ 301270 h 555386"/>
              <a:gd name="connsiteX17" fmla="*/ 421529 w 692074"/>
              <a:gd name="connsiteY17" fmla="*/ 328534 h 555386"/>
              <a:gd name="connsiteX18" fmla="*/ 396362 w 692074"/>
              <a:gd name="connsiteY18" fmla="*/ 349506 h 555386"/>
              <a:gd name="connsiteX19" fmla="*/ 423067 w 692074"/>
              <a:gd name="connsiteY19" fmla="*/ 394108 h 555386"/>
              <a:gd name="connsiteX20" fmla="*/ 478155 w 692074"/>
              <a:gd name="connsiteY20" fmla="*/ 412424 h 555386"/>
              <a:gd name="connsiteX21" fmla="*/ 480270 w 692074"/>
              <a:gd name="connsiteY21" fmla="*/ 430338 h 555386"/>
              <a:gd name="connsiteX22" fmla="*/ 502378 w 692074"/>
              <a:gd name="connsiteY22" fmla="*/ 481231 h 555386"/>
              <a:gd name="connsiteX23" fmla="*/ 529258 w 692074"/>
              <a:gd name="connsiteY23" fmla="*/ 518982 h 555386"/>
              <a:gd name="connsiteX24" fmla="*/ 539377 w 692074"/>
              <a:gd name="connsiteY24" fmla="*/ 536144 h 555386"/>
              <a:gd name="connsiteX25" fmla="*/ 559389 w 692074"/>
              <a:gd name="connsiteY25" fmla="*/ 555386 h 555386"/>
              <a:gd name="connsiteX26" fmla="*/ 546630 w 692074"/>
              <a:gd name="connsiteY26" fmla="*/ 502221 h 555386"/>
              <a:gd name="connsiteX27" fmla="*/ 540146 w 692074"/>
              <a:gd name="connsiteY27" fmla="*/ 477823 h 555386"/>
              <a:gd name="connsiteX28" fmla="*/ 521638 w 692074"/>
              <a:gd name="connsiteY28" fmla="*/ 412039 h 555386"/>
              <a:gd name="connsiteX29" fmla="*/ 543170 w 692074"/>
              <a:gd name="connsiteY29" fmla="*/ 359993 h 555386"/>
              <a:gd name="connsiteX30" fmla="*/ 513634 w 692074"/>
              <a:gd name="connsiteY30" fmla="*/ 313084 h 555386"/>
              <a:gd name="connsiteX31" fmla="*/ 551559 w 692074"/>
              <a:gd name="connsiteY31" fmla="*/ 276103 h 555386"/>
              <a:gd name="connsiteX32" fmla="*/ 565663 w 692074"/>
              <a:gd name="connsiteY32" fmla="*/ 313609 h 555386"/>
              <a:gd name="connsiteX33" fmla="*/ 577512 w 692074"/>
              <a:gd name="connsiteY33" fmla="*/ 309065 h 555386"/>
              <a:gd name="connsiteX34" fmla="*/ 586478 w 692074"/>
              <a:gd name="connsiteY34" fmla="*/ 352687 h 555386"/>
              <a:gd name="connsiteX35" fmla="*/ 599621 w 692074"/>
              <a:gd name="connsiteY35" fmla="*/ 380930 h 555386"/>
              <a:gd name="connsiteX36" fmla="*/ 608027 w 692074"/>
              <a:gd name="connsiteY36" fmla="*/ 416199 h 555386"/>
              <a:gd name="connsiteX37" fmla="*/ 669005 w 692074"/>
              <a:gd name="connsiteY37" fmla="*/ 420813 h 555386"/>
              <a:gd name="connsiteX38" fmla="*/ 660616 w 692074"/>
              <a:gd name="connsiteY38" fmla="*/ 460661 h 555386"/>
              <a:gd name="connsiteX39" fmla="*/ 681588 w 692074"/>
              <a:gd name="connsiteY39" fmla="*/ 494217 h 555386"/>
              <a:gd name="connsiteX40" fmla="*/ 660616 w 692074"/>
              <a:gd name="connsiteY40" fmla="*/ 527773 h 555386"/>
              <a:gd name="connsiteX41" fmla="*/ 692074 w 692074"/>
              <a:gd name="connsiteY41" fmla="*/ 552940 h 555386"/>
              <a:gd name="connsiteX0" fmla="*/ 0 w 692074"/>
              <a:gd name="connsiteY0" fmla="*/ 0 h 555386"/>
              <a:gd name="connsiteX1" fmla="*/ 30131 w 692074"/>
              <a:gd name="connsiteY1" fmla="*/ 57185 h 555386"/>
              <a:gd name="connsiteX2" fmla="*/ 73596 w 692074"/>
              <a:gd name="connsiteY2" fmla="*/ 90182 h 555386"/>
              <a:gd name="connsiteX3" fmla="*/ 87316 w 692074"/>
              <a:gd name="connsiteY3" fmla="*/ 120103 h 555386"/>
              <a:gd name="connsiteX4" fmla="*/ 115716 w 692074"/>
              <a:gd name="connsiteY4" fmla="*/ 158587 h 555386"/>
              <a:gd name="connsiteX5" fmla="*/ 138017 w 692074"/>
              <a:gd name="connsiteY5" fmla="*/ 144885 h 555386"/>
              <a:gd name="connsiteX6" fmla="*/ 130431 w 692074"/>
              <a:gd name="connsiteY6" fmla="*/ 160911 h 555386"/>
              <a:gd name="connsiteX7" fmla="*/ 159391 w 692074"/>
              <a:gd name="connsiteY7" fmla="*/ 195219 h 555386"/>
              <a:gd name="connsiteX8" fmla="*/ 199973 w 692074"/>
              <a:gd name="connsiteY8" fmla="*/ 190657 h 555386"/>
              <a:gd name="connsiteX9" fmla="*/ 242494 w 692074"/>
              <a:gd name="connsiteY9" fmla="*/ 190657 h 555386"/>
              <a:gd name="connsiteX10" fmla="*/ 267294 w 692074"/>
              <a:gd name="connsiteY10" fmla="*/ 198854 h 555386"/>
              <a:gd name="connsiteX11" fmla="*/ 286363 w 692074"/>
              <a:gd name="connsiteY11" fmla="*/ 221925 h 555386"/>
              <a:gd name="connsiteX12" fmla="*/ 305236 w 692074"/>
              <a:gd name="connsiteY12" fmla="*/ 250726 h 555386"/>
              <a:gd name="connsiteX13" fmla="*/ 343372 w 692074"/>
              <a:gd name="connsiteY13" fmla="*/ 249398 h 555386"/>
              <a:gd name="connsiteX14" fmla="*/ 385509 w 692074"/>
              <a:gd name="connsiteY14" fmla="*/ 263869 h 555386"/>
              <a:gd name="connsiteX15" fmla="*/ 423627 w 692074"/>
              <a:gd name="connsiteY15" fmla="*/ 267714 h 555386"/>
              <a:gd name="connsiteX16" fmla="*/ 421529 w 692074"/>
              <a:gd name="connsiteY16" fmla="*/ 301270 h 555386"/>
              <a:gd name="connsiteX17" fmla="*/ 421529 w 692074"/>
              <a:gd name="connsiteY17" fmla="*/ 328534 h 555386"/>
              <a:gd name="connsiteX18" fmla="*/ 396362 w 692074"/>
              <a:gd name="connsiteY18" fmla="*/ 349506 h 555386"/>
              <a:gd name="connsiteX19" fmla="*/ 423067 w 692074"/>
              <a:gd name="connsiteY19" fmla="*/ 394108 h 555386"/>
              <a:gd name="connsiteX20" fmla="*/ 478155 w 692074"/>
              <a:gd name="connsiteY20" fmla="*/ 412424 h 555386"/>
              <a:gd name="connsiteX21" fmla="*/ 480270 w 692074"/>
              <a:gd name="connsiteY21" fmla="*/ 430338 h 555386"/>
              <a:gd name="connsiteX22" fmla="*/ 502378 w 692074"/>
              <a:gd name="connsiteY22" fmla="*/ 481231 h 555386"/>
              <a:gd name="connsiteX23" fmla="*/ 529258 w 692074"/>
              <a:gd name="connsiteY23" fmla="*/ 518982 h 555386"/>
              <a:gd name="connsiteX24" fmla="*/ 539377 w 692074"/>
              <a:gd name="connsiteY24" fmla="*/ 536144 h 555386"/>
              <a:gd name="connsiteX25" fmla="*/ 559389 w 692074"/>
              <a:gd name="connsiteY25" fmla="*/ 555386 h 555386"/>
              <a:gd name="connsiteX26" fmla="*/ 546630 w 692074"/>
              <a:gd name="connsiteY26" fmla="*/ 502221 h 555386"/>
              <a:gd name="connsiteX27" fmla="*/ 540146 w 692074"/>
              <a:gd name="connsiteY27" fmla="*/ 477823 h 555386"/>
              <a:gd name="connsiteX28" fmla="*/ 521638 w 692074"/>
              <a:gd name="connsiteY28" fmla="*/ 412039 h 555386"/>
              <a:gd name="connsiteX29" fmla="*/ 543170 w 692074"/>
              <a:gd name="connsiteY29" fmla="*/ 359993 h 555386"/>
              <a:gd name="connsiteX30" fmla="*/ 513634 w 692074"/>
              <a:gd name="connsiteY30" fmla="*/ 313084 h 555386"/>
              <a:gd name="connsiteX31" fmla="*/ 551559 w 692074"/>
              <a:gd name="connsiteY31" fmla="*/ 276103 h 555386"/>
              <a:gd name="connsiteX32" fmla="*/ 565663 w 692074"/>
              <a:gd name="connsiteY32" fmla="*/ 313609 h 555386"/>
              <a:gd name="connsiteX33" fmla="*/ 577512 w 692074"/>
              <a:gd name="connsiteY33" fmla="*/ 309065 h 555386"/>
              <a:gd name="connsiteX34" fmla="*/ 586478 w 692074"/>
              <a:gd name="connsiteY34" fmla="*/ 352687 h 555386"/>
              <a:gd name="connsiteX35" fmla="*/ 599621 w 692074"/>
              <a:gd name="connsiteY35" fmla="*/ 380930 h 555386"/>
              <a:gd name="connsiteX36" fmla="*/ 608027 w 692074"/>
              <a:gd name="connsiteY36" fmla="*/ 416199 h 555386"/>
              <a:gd name="connsiteX37" fmla="*/ 636620 w 692074"/>
              <a:gd name="connsiteY37" fmla="*/ 457008 h 555386"/>
              <a:gd name="connsiteX38" fmla="*/ 660616 w 692074"/>
              <a:gd name="connsiteY38" fmla="*/ 460661 h 555386"/>
              <a:gd name="connsiteX39" fmla="*/ 681588 w 692074"/>
              <a:gd name="connsiteY39" fmla="*/ 494217 h 555386"/>
              <a:gd name="connsiteX40" fmla="*/ 660616 w 692074"/>
              <a:gd name="connsiteY40" fmla="*/ 527773 h 555386"/>
              <a:gd name="connsiteX41" fmla="*/ 692074 w 692074"/>
              <a:gd name="connsiteY41" fmla="*/ 552940 h 555386"/>
              <a:gd name="connsiteX0" fmla="*/ 0 w 692074"/>
              <a:gd name="connsiteY0" fmla="*/ 0 h 555386"/>
              <a:gd name="connsiteX1" fmla="*/ 30131 w 692074"/>
              <a:gd name="connsiteY1" fmla="*/ 57185 h 555386"/>
              <a:gd name="connsiteX2" fmla="*/ 73596 w 692074"/>
              <a:gd name="connsiteY2" fmla="*/ 90182 h 555386"/>
              <a:gd name="connsiteX3" fmla="*/ 87316 w 692074"/>
              <a:gd name="connsiteY3" fmla="*/ 120103 h 555386"/>
              <a:gd name="connsiteX4" fmla="*/ 115716 w 692074"/>
              <a:gd name="connsiteY4" fmla="*/ 158587 h 555386"/>
              <a:gd name="connsiteX5" fmla="*/ 138017 w 692074"/>
              <a:gd name="connsiteY5" fmla="*/ 144885 h 555386"/>
              <a:gd name="connsiteX6" fmla="*/ 130431 w 692074"/>
              <a:gd name="connsiteY6" fmla="*/ 160911 h 555386"/>
              <a:gd name="connsiteX7" fmla="*/ 159391 w 692074"/>
              <a:gd name="connsiteY7" fmla="*/ 195219 h 555386"/>
              <a:gd name="connsiteX8" fmla="*/ 199973 w 692074"/>
              <a:gd name="connsiteY8" fmla="*/ 190657 h 555386"/>
              <a:gd name="connsiteX9" fmla="*/ 242494 w 692074"/>
              <a:gd name="connsiteY9" fmla="*/ 190657 h 555386"/>
              <a:gd name="connsiteX10" fmla="*/ 267294 w 692074"/>
              <a:gd name="connsiteY10" fmla="*/ 198854 h 555386"/>
              <a:gd name="connsiteX11" fmla="*/ 286363 w 692074"/>
              <a:gd name="connsiteY11" fmla="*/ 221925 h 555386"/>
              <a:gd name="connsiteX12" fmla="*/ 305236 w 692074"/>
              <a:gd name="connsiteY12" fmla="*/ 250726 h 555386"/>
              <a:gd name="connsiteX13" fmla="*/ 343372 w 692074"/>
              <a:gd name="connsiteY13" fmla="*/ 249398 h 555386"/>
              <a:gd name="connsiteX14" fmla="*/ 385509 w 692074"/>
              <a:gd name="connsiteY14" fmla="*/ 263869 h 555386"/>
              <a:gd name="connsiteX15" fmla="*/ 423627 w 692074"/>
              <a:gd name="connsiteY15" fmla="*/ 267714 h 555386"/>
              <a:gd name="connsiteX16" fmla="*/ 421529 w 692074"/>
              <a:gd name="connsiteY16" fmla="*/ 301270 h 555386"/>
              <a:gd name="connsiteX17" fmla="*/ 421529 w 692074"/>
              <a:gd name="connsiteY17" fmla="*/ 328534 h 555386"/>
              <a:gd name="connsiteX18" fmla="*/ 396362 w 692074"/>
              <a:gd name="connsiteY18" fmla="*/ 349506 h 555386"/>
              <a:gd name="connsiteX19" fmla="*/ 423067 w 692074"/>
              <a:gd name="connsiteY19" fmla="*/ 394108 h 555386"/>
              <a:gd name="connsiteX20" fmla="*/ 478155 w 692074"/>
              <a:gd name="connsiteY20" fmla="*/ 412424 h 555386"/>
              <a:gd name="connsiteX21" fmla="*/ 480270 w 692074"/>
              <a:gd name="connsiteY21" fmla="*/ 430338 h 555386"/>
              <a:gd name="connsiteX22" fmla="*/ 502378 w 692074"/>
              <a:gd name="connsiteY22" fmla="*/ 481231 h 555386"/>
              <a:gd name="connsiteX23" fmla="*/ 529258 w 692074"/>
              <a:gd name="connsiteY23" fmla="*/ 518982 h 555386"/>
              <a:gd name="connsiteX24" fmla="*/ 539377 w 692074"/>
              <a:gd name="connsiteY24" fmla="*/ 536144 h 555386"/>
              <a:gd name="connsiteX25" fmla="*/ 559389 w 692074"/>
              <a:gd name="connsiteY25" fmla="*/ 555386 h 555386"/>
              <a:gd name="connsiteX26" fmla="*/ 546630 w 692074"/>
              <a:gd name="connsiteY26" fmla="*/ 502221 h 555386"/>
              <a:gd name="connsiteX27" fmla="*/ 540146 w 692074"/>
              <a:gd name="connsiteY27" fmla="*/ 477823 h 555386"/>
              <a:gd name="connsiteX28" fmla="*/ 521638 w 692074"/>
              <a:gd name="connsiteY28" fmla="*/ 412039 h 555386"/>
              <a:gd name="connsiteX29" fmla="*/ 543170 w 692074"/>
              <a:gd name="connsiteY29" fmla="*/ 359993 h 555386"/>
              <a:gd name="connsiteX30" fmla="*/ 513634 w 692074"/>
              <a:gd name="connsiteY30" fmla="*/ 313084 h 555386"/>
              <a:gd name="connsiteX31" fmla="*/ 551559 w 692074"/>
              <a:gd name="connsiteY31" fmla="*/ 276103 h 555386"/>
              <a:gd name="connsiteX32" fmla="*/ 565663 w 692074"/>
              <a:gd name="connsiteY32" fmla="*/ 313609 h 555386"/>
              <a:gd name="connsiteX33" fmla="*/ 577512 w 692074"/>
              <a:gd name="connsiteY33" fmla="*/ 309065 h 555386"/>
              <a:gd name="connsiteX34" fmla="*/ 586478 w 692074"/>
              <a:gd name="connsiteY34" fmla="*/ 352687 h 555386"/>
              <a:gd name="connsiteX35" fmla="*/ 599621 w 692074"/>
              <a:gd name="connsiteY35" fmla="*/ 380930 h 555386"/>
              <a:gd name="connsiteX36" fmla="*/ 608027 w 692074"/>
              <a:gd name="connsiteY36" fmla="*/ 416199 h 555386"/>
              <a:gd name="connsiteX37" fmla="*/ 636620 w 692074"/>
              <a:gd name="connsiteY37" fmla="*/ 457008 h 555386"/>
              <a:gd name="connsiteX38" fmla="*/ 630136 w 692074"/>
              <a:gd name="connsiteY38" fmla="*/ 502571 h 555386"/>
              <a:gd name="connsiteX39" fmla="*/ 681588 w 692074"/>
              <a:gd name="connsiteY39" fmla="*/ 494217 h 555386"/>
              <a:gd name="connsiteX40" fmla="*/ 660616 w 692074"/>
              <a:gd name="connsiteY40" fmla="*/ 527773 h 555386"/>
              <a:gd name="connsiteX41" fmla="*/ 692074 w 692074"/>
              <a:gd name="connsiteY41" fmla="*/ 552940 h 555386"/>
              <a:gd name="connsiteX0" fmla="*/ 0 w 692074"/>
              <a:gd name="connsiteY0" fmla="*/ 0 h 555386"/>
              <a:gd name="connsiteX1" fmla="*/ 30131 w 692074"/>
              <a:gd name="connsiteY1" fmla="*/ 57185 h 555386"/>
              <a:gd name="connsiteX2" fmla="*/ 73596 w 692074"/>
              <a:gd name="connsiteY2" fmla="*/ 90182 h 555386"/>
              <a:gd name="connsiteX3" fmla="*/ 87316 w 692074"/>
              <a:gd name="connsiteY3" fmla="*/ 120103 h 555386"/>
              <a:gd name="connsiteX4" fmla="*/ 115716 w 692074"/>
              <a:gd name="connsiteY4" fmla="*/ 158587 h 555386"/>
              <a:gd name="connsiteX5" fmla="*/ 138017 w 692074"/>
              <a:gd name="connsiteY5" fmla="*/ 144885 h 555386"/>
              <a:gd name="connsiteX6" fmla="*/ 130431 w 692074"/>
              <a:gd name="connsiteY6" fmla="*/ 160911 h 555386"/>
              <a:gd name="connsiteX7" fmla="*/ 159391 w 692074"/>
              <a:gd name="connsiteY7" fmla="*/ 195219 h 555386"/>
              <a:gd name="connsiteX8" fmla="*/ 199973 w 692074"/>
              <a:gd name="connsiteY8" fmla="*/ 190657 h 555386"/>
              <a:gd name="connsiteX9" fmla="*/ 242494 w 692074"/>
              <a:gd name="connsiteY9" fmla="*/ 190657 h 555386"/>
              <a:gd name="connsiteX10" fmla="*/ 267294 w 692074"/>
              <a:gd name="connsiteY10" fmla="*/ 198854 h 555386"/>
              <a:gd name="connsiteX11" fmla="*/ 286363 w 692074"/>
              <a:gd name="connsiteY11" fmla="*/ 221925 h 555386"/>
              <a:gd name="connsiteX12" fmla="*/ 305236 w 692074"/>
              <a:gd name="connsiteY12" fmla="*/ 250726 h 555386"/>
              <a:gd name="connsiteX13" fmla="*/ 343372 w 692074"/>
              <a:gd name="connsiteY13" fmla="*/ 249398 h 555386"/>
              <a:gd name="connsiteX14" fmla="*/ 385509 w 692074"/>
              <a:gd name="connsiteY14" fmla="*/ 263869 h 555386"/>
              <a:gd name="connsiteX15" fmla="*/ 423627 w 692074"/>
              <a:gd name="connsiteY15" fmla="*/ 267714 h 555386"/>
              <a:gd name="connsiteX16" fmla="*/ 421529 w 692074"/>
              <a:gd name="connsiteY16" fmla="*/ 301270 h 555386"/>
              <a:gd name="connsiteX17" fmla="*/ 421529 w 692074"/>
              <a:gd name="connsiteY17" fmla="*/ 328534 h 555386"/>
              <a:gd name="connsiteX18" fmla="*/ 396362 w 692074"/>
              <a:gd name="connsiteY18" fmla="*/ 349506 h 555386"/>
              <a:gd name="connsiteX19" fmla="*/ 423067 w 692074"/>
              <a:gd name="connsiteY19" fmla="*/ 394108 h 555386"/>
              <a:gd name="connsiteX20" fmla="*/ 478155 w 692074"/>
              <a:gd name="connsiteY20" fmla="*/ 412424 h 555386"/>
              <a:gd name="connsiteX21" fmla="*/ 480270 w 692074"/>
              <a:gd name="connsiteY21" fmla="*/ 430338 h 555386"/>
              <a:gd name="connsiteX22" fmla="*/ 502378 w 692074"/>
              <a:gd name="connsiteY22" fmla="*/ 481231 h 555386"/>
              <a:gd name="connsiteX23" fmla="*/ 529258 w 692074"/>
              <a:gd name="connsiteY23" fmla="*/ 518982 h 555386"/>
              <a:gd name="connsiteX24" fmla="*/ 539377 w 692074"/>
              <a:gd name="connsiteY24" fmla="*/ 536144 h 555386"/>
              <a:gd name="connsiteX25" fmla="*/ 559389 w 692074"/>
              <a:gd name="connsiteY25" fmla="*/ 555386 h 555386"/>
              <a:gd name="connsiteX26" fmla="*/ 546630 w 692074"/>
              <a:gd name="connsiteY26" fmla="*/ 502221 h 555386"/>
              <a:gd name="connsiteX27" fmla="*/ 540146 w 692074"/>
              <a:gd name="connsiteY27" fmla="*/ 477823 h 555386"/>
              <a:gd name="connsiteX28" fmla="*/ 521638 w 692074"/>
              <a:gd name="connsiteY28" fmla="*/ 412039 h 555386"/>
              <a:gd name="connsiteX29" fmla="*/ 543170 w 692074"/>
              <a:gd name="connsiteY29" fmla="*/ 359993 h 555386"/>
              <a:gd name="connsiteX30" fmla="*/ 513634 w 692074"/>
              <a:gd name="connsiteY30" fmla="*/ 313084 h 555386"/>
              <a:gd name="connsiteX31" fmla="*/ 551559 w 692074"/>
              <a:gd name="connsiteY31" fmla="*/ 276103 h 555386"/>
              <a:gd name="connsiteX32" fmla="*/ 565663 w 692074"/>
              <a:gd name="connsiteY32" fmla="*/ 313609 h 555386"/>
              <a:gd name="connsiteX33" fmla="*/ 577512 w 692074"/>
              <a:gd name="connsiteY33" fmla="*/ 309065 h 555386"/>
              <a:gd name="connsiteX34" fmla="*/ 586478 w 692074"/>
              <a:gd name="connsiteY34" fmla="*/ 352687 h 555386"/>
              <a:gd name="connsiteX35" fmla="*/ 599621 w 692074"/>
              <a:gd name="connsiteY35" fmla="*/ 380930 h 555386"/>
              <a:gd name="connsiteX36" fmla="*/ 608027 w 692074"/>
              <a:gd name="connsiteY36" fmla="*/ 416199 h 555386"/>
              <a:gd name="connsiteX37" fmla="*/ 636620 w 692074"/>
              <a:gd name="connsiteY37" fmla="*/ 457008 h 555386"/>
              <a:gd name="connsiteX38" fmla="*/ 630136 w 692074"/>
              <a:gd name="connsiteY38" fmla="*/ 502571 h 555386"/>
              <a:gd name="connsiteX39" fmla="*/ 641583 w 692074"/>
              <a:gd name="connsiteY39" fmla="*/ 553272 h 555386"/>
              <a:gd name="connsiteX40" fmla="*/ 660616 w 692074"/>
              <a:gd name="connsiteY40" fmla="*/ 527773 h 555386"/>
              <a:gd name="connsiteX41" fmla="*/ 692074 w 692074"/>
              <a:gd name="connsiteY41" fmla="*/ 552940 h 555386"/>
              <a:gd name="connsiteX0" fmla="*/ 0 w 692074"/>
              <a:gd name="connsiteY0" fmla="*/ 0 h 586828"/>
              <a:gd name="connsiteX1" fmla="*/ 30131 w 692074"/>
              <a:gd name="connsiteY1" fmla="*/ 57185 h 586828"/>
              <a:gd name="connsiteX2" fmla="*/ 73596 w 692074"/>
              <a:gd name="connsiteY2" fmla="*/ 90182 h 586828"/>
              <a:gd name="connsiteX3" fmla="*/ 87316 w 692074"/>
              <a:gd name="connsiteY3" fmla="*/ 120103 h 586828"/>
              <a:gd name="connsiteX4" fmla="*/ 115716 w 692074"/>
              <a:gd name="connsiteY4" fmla="*/ 158587 h 586828"/>
              <a:gd name="connsiteX5" fmla="*/ 138017 w 692074"/>
              <a:gd name="connsiteY5" fmla="*/ 144885 h 586828"/>
              <a:gd name="connsiteX6" fmla="*/ 130431 w 692074"/>
              <a:gd name="connsiteY6" fmla="*/ 160911 h 586828"/>
              <a:gd name="connsiteX7" fmla="*/ 159391 w 692074"/>
              <a:gd name="connsiteY7" fmla="*/ 195219 h 586828"/>
              <a:gd name="connsiteX8" fmla="*/ 199973 w 692074"/>
              <a:gd name="connsiteY8" fmla="*/ 190657 h 586828"/>
              <a:gd name="connsiteX9" fmla="*/ 242494 w 692074"/>
              <a:gd name="connsiteY9" fmla="*/ 190657 h 586828"/>
              <a:gd name="connsiteX10" fmla="*/ 267294 w 692074"/>
              <a:gd name="connsiteY10" fmla="*/ 198854 h 586828"/>
              <a:gd name="connsiteX11" fmla="*/ 286363 w 692074"/>
              <a:gd name="connsiteY11" fmla="*/ 221925 h 586828"/>
              <a:gd name="connsiteX12" fmla="*/ 305236 w 692074"/>
              <a:gd name="connsiteY12" fmla="*/ 250726 h 586828"/>
              <a:gd name="connsiteX13" fmla="*/ 343372 w 692074"/>
              <a:gd name="connsiteY13" fmla="*/ 249398 h 586828"/>
              <a:gd name="connsiteX14" fmla="*/ 385509 w 692074"/>
              <a:gd name="connsiteY14" fmla="*/ 263869 h 586828"/>
              <a:gd name="connsiteX15" fmla="*/ 423627 w 692074"/>
              <a:gd name="connsiteY15" fmla="*/ 267714 h 586828"/>
              <a:gd name="connsiteX16" fmla="*/ 421529 w 692074"/>
              <a:gd name="connsiteY16" fmla="*/ 301270 h 586828"/>
              <a:gd name="connsiteX17" fmla="*/ 421529 w 692074"/>
              <a:gd name="connsiteY17" fmla="*/ 328534 h 586828"/>
              <a:gd name="connsiteX18" fmla="*/ 396362 w 692074"/>
              <a:gd name="connsiteY18" fmla="*/ 349506 h 586828"/>
              <a:gd name="connsiteX19" fmla="*/ 423067 w 692074"/>
              <a:gd name="connsiteY19" fmla="*/ 394108 h 586828"/>
              <a:gd name="connsiteX20" fmla="*/ 478155 w 692074"/>
              <a:gd name="connsiteY20" fmla="*/ 412424 h 586828"/>
              <a:gd name="connsiteX21" fmla="*/ 480270 w 692074"/>
              <a:gd name="connsiteY21" fmla="*/ 430338 h 586828"/>
              <a:gd name="connsiteX22" fmla="*/ 502378 w 692074"/>
              <a:gd name="connsiteY22" fmla="*/ 481231 h 586828"/>
              <a:gd name="connsiteX23" fmla="*/ 529258 w 692074"/>
              <a:gd name="connsiteY23" fmla="*/ 518982 h 586828"/>
              <a:gd name="connsiteX24" fmla="*/ 539377 w 692074"/>
              <a:gd name="connsiteY24" fmla="*/ 536144 h 586828"/>
              <a:gd name="connsiteX25" fmla="*/ 559389 w 692074"/>
              <a:gd name="connsiteY25" fmla="*/ 555386 h 586828"/>
              <a:gd name="connsiteX26" fmla="*/ 546630 w 692074"/>
              <a:gd name="connsiteY26" fmla="*/ 502221 h 586828"/>
              <a:gd name="connsiteX27" fmla="*/ 540146 w 692074"/>
              <a:gd name="connsiteY27" fmla="*/ 477823 h 586828"/>
              <a:gd name="connsiteX28" fmla="*/ 521638 w 692074"/>
              <a:gd name="connsiteY28" fmla="*/ 412039 h 586828"/>
              <a:gd name="connsiteX29" fmla="*/ 543170 w 692074"/>
              <a:gd name="connsiteY29" fmla="*/ 359993 h 586828"/>
              <a:gd name="connsiteX30" fmla="*/ 513634 w 692074"/>
              <a:gd name="connsiteY30" fmla="*/ 313084 h 586828"/>
              <a:gd name="connsiteX31" fmla="*/ 551559 w 692074"/>
              <a:gd name="connsiteY31" fmla="*/ 276103 h 586828"/>
              <a:gd name="connsiteX32" fmla="*/ 565663 w 692074"/>
              <a:gd name="connsiteY32" fmla="*/ 313609 h 586828"/>
              <a:gd name="connsiteX33" fmla="*/ 577512 w 692074"/>
              <a:gd name="connsiteY33" fmla="*/ 309065 h 586828"/>
              <a:gd name="connsiteX34" fmla="*/ 586478 w 692074"/>
              <a:gd name="connsiteY34" fmla="*/ 352687 h 586828"/>
              <a:gd name="connsiteX35" fmla="*/ 599621 w 692074"/>
              <a:gd name="connsiteY35" fmla="*/ 380930 h 586828"/>
              <a:gd name="connsiteX36" fmla="*/ 608027 w 692074"/>
              <a:gd name="connsiteY36" fmla="*/ 416199 h 586828"/>
              <a:gd name="connsiteX37" fmla="*/ 636620 w 692074"/>
              <a:gd name="connsiteY37" fmla="*/ 457008 h 586828"/>
              <a:gd name="connsiteX38" fmla="*/ 630136 w 692074"/>
              <a:gd name="connsiteY38" fmla="*/ 502571 h 586828"/>
              <a:gd name="connsiteX39" fmla="*/ 641583 w 692074"/>
              <a:gd name="connsiteY39" fmla="*/ 553272 h 586828"/>
              <a:gd name="connsiteX40" fmla="*/ 651091 w 692074"/>
              <a:gd name="connsiteY40" fmla="*/ 586828 h 586828"/>
              <a:gd name="connsiteX41" fmla="*/ 692074 w 692074"/>
              <a:gd name="connsiteY41" fmla="*/ 552940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2074" h="586828">
                <a:moveTo>
                  <a:pt x="0" y="0"/>
                </a:moveTo>
                <a:lnTo>
                  <a:pt x="30131" y="57185"/>
                </a:lnTo>
                <a:lnTo>
                  <a:pt x="73596" y="90182"/>
                </a:lnTo>
                <a:lnTo>
                  <a:pt x="87316" y="120103"/>
                </a:lnTo>
                <a:lnTo>
                  <a:pt x="115716" y="158587"/>
                </a:lnTo>
                <a:lnTo>
                  <a:pt x="138017" y="144885"/>
                </a:lnTo>
                <a:lnTo>
                  <a:pt x="130431" y="160911"/>
                </a:lnTo>
                <a:lnTo>
                  <a:pt x="159391" y="195219"/>
                </a:lnTo>
                <a:lnTo>
                  <a:pt x="199973" y="190657"/>
                </a:lnTo>
                <a:lnTo>
                  <a:pt x="242494" y="190657"/>
                </a:lnTo>
                <a:lnTo>
                  <a:pt x="267294" y="198854"/>
                </a:lnTo>
                <a:lnTo>
                  <a:pt x="286363" y="221925"/>
                </a:lnTo>
                <a:lnTo>
                  <a:pt x="305236" y="250726"/>
                </a:lnTo>
                <a:lnTo>
                  <a:pt x="343372" y="249398"/>
                </a:lnTo>
                <a:lnTo>
                  <a:pt x="385509" y="263869"/>
                </a:lnTo>
                <a:lnTo>
                  <a:pt x="423627" y="267714"/>
                </a:lnTo>
                <a:lnTo>
                  <a:pt x="421529" y="301270"/>
                </a:lnTo>
                <a:lnTo>
                  <a:pt x="421529" y="328534"/>
                </a:lnTo>
                <a:lnTo>
                  <a:pt x="396362" y="349506"/>
                </a:lnTo>
                <a:lnTo>
                  <a:pt x="423067" y="394108"/>
                </a:lnTo>
                <a:lnTo>
                  <a:pt x="478155" y="412424"/>
                </a:lnTo>
                <a:lnTo>
                  <a:pt x="480270" y="430338"/>
                </a:lnTo>
                <a:cubicBezTo>
                  <a:pt x="481924" y="456192"/>
                  <a:pt x="491199" y="472522"/>
                  <a:pt x="502378" y="481231"/>
                </a:cubicBezTo>
                <a:lnTo>
                  <a:pt x="529258" y="518982"/>
                </a:lnTo>
                <a:lnTo>
                  <a:pt x="539377" y="536144"/>
                </a:lnTo>
                <a:lnTo>
                  <a:pt x="559389" y="555386"/>
                </a:lnTo>
                <a:lnTo>
                  <a:pt x="546630" y="502221"/>
                </a:lnTo>
                <a:cubicBezTo>
                  <a:pt x="555264" y="495358"/>
                  <a:pt x="544311" y="492853"/>
                  <a:pt x="540146" y="477823"/>
                </a:cubicBezTo>
                <a:cubicBezTo>
                  <a:pt x="535981" y="462793"/>
                  <a:pt x="533522" y="436507"/>
                  <a:pt x="521638" y="412039"/>
                </a:cubicBezTo>
                <a:lnTo>
                  <a:pt x="543170" y="359993"/>
                </a:lnTo>
                <a:lnTo>
                  <a:pt x="513634" y="313084"/>
                </a:lnTo>
                <a:lnTo>
                  <a:pt x="551559" y="276103"/>
                </a:lnTo>
                <a:lnTo>
                  <a:pt x="565663" y="313609"/>
                </a:lnTo>
                <a:lnTo>
                  <a:pt x="577512" y="309065"/>
                </a:lnTo>
                <a:lnTo>
                  <a:pt x="586478" y="352687"/>
                </a:lnTo>
                <a:lnTo>
                  <a:pt x="599621" y="380930"/>
                </a:lnTo>
                <a:lnTo>
                  <a:pt x="608027" y="416199"/>
                </a:lnTo>
                <a:lnTo>
                  <a:pt x="636620" y="457008"/>
                </a:lnTo>
                <a:lnTo>
                  <a:pt x="630136" y="502571"/>
                </a:lnTo>
                <a:lnTo>
                  <a:pt x="641583" y="553272"/>
                </a:lnTo>
                <a:lnTo>
                  <a:pt x="651091" y="586828"/>
                </a:lnTo>
                <a:lnTo>
                  <a:pt x="692074" y="55294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26" name="Freeform 26">
            <a:extLst>
              <a:ext uri="{FF2B5EF4-FFF2-40B4-BE49-F238E27FC236}">
                <a16:creationId xmlns:a16="http://schemas.microsoft.com/office/drawing/2014/main" id="{52D1905B-3570-43B5-A230-2B597DA74B29}"/>
              </a:ext>
            </a:extLst>
          </p:cNvPr>
          <p:cNvSpPr/>
          <p:nvPr/>
        </p:nvSpPr>
        <p:spPr>
          <a:xfrm rot="21405427">
            <a:off x="2636713" y="1055429"/>
            <a:ext cx="1131313" cy="1100676"/>
          </a:xfrm>
          <a:custGeom>
            <a:avLst/>
            <a:gdLst>
              <a:gd name="connsiteX0" fmla="*/ 1147704 w 1147704"/>
              <a:gd name="connsiteY0" fmla="*/ 1249304 h 1249304"/>
              <a:gd name="connsiteX1" fmla="*/ 1008474 w 1147704"/>
              <a:gd name="connsiteY1" fmla="*/ 1238015 h 1249304"/>
              <a:gd name="connsiteX2" fmla="*/ 850430 w 1147704"/>
              <a:gd name="connsiteY2" fmla="*/ 1196622 h 1249304"/>
              <a:gd name="connsiteX3" fmla="*/ 718726 w 1147704"/>
              <a:gd name="connsiteY3" fmla="*/ 1140178 h 1249304"/>
              <a:gd name="connsiteX4" fmla="*/ 681096 w 1147704"/>
              <a:gd name="connsiteY4" fmla="*/ 1143941 h 1249304"/>
              <a:gd name="connsiteX5" fmla="*/ 684859 w 1147704"/>
              <a:gd name="connsiteY5" fmla="*/ 1083733 h 1249304"/>
              <a:gd name="connsiteX6" fmla="*/ 745067 w 1147704"/>
              <a:gd name="connsiteY6" fmla="*/ 1064919 h 1249304"/>
              <a:gd name="connsiteX7" fmla="*/ 752593 w 1147704"/>
              <a:gd name="connsiteY7" fmla="*/ 1046104 h 1249304"/>
              <a:gd name="connsiteX8" fmla="*/ 763882 w 1147704"/>
              <a:gd name="connsiteY8" fmla="*/ 1012237 h 1249304"/>
              <a:gd name="connsiteX9" fmla="*/ 805274 w 1147704"/>
              <a:gd name="connsiteY9" fmla="*/ 948267 h 1249304"/>
              <a:gd name="connsiteX10" fmla="*/ 831615 w 1147704"/>
              <a:gd name="connsiteY10" fmla="*/ 921926 h 1249304"/>
              <a:gd name="connsiteX11" fmla="*/ 752593 w 1147704"/>
              <a:gd name="connsiteY11" fmla="*/ 906874 h 1249304"/>
              <a:gd name="connsiteX12" fmla="*/ 752593 w 1147704"/>
              <a:gd name="connsiteY12" fmla="*/ 873008 h 1249304"/>
              <a:gd name="connsiteX13" fmla="*/ 714963 w 1147704"/>
              <a:gd name="connsiteY13" fmla="*/ 831615 h 1249304"/>
              <a:gd name="connsiteX14" fmla="*/ 684859 w 1147704"/>
              <a:gd name="connsiteY14" fmla="*/ 809037 h 1249304"/>
              <a:gd name="connsiteX15" fmla="*/ 590785 w 1147704"/>
              <a:gd name="connsiteY15" fmla="*/ 793985 h 1249304"/>
              <a:gd name="connsiteX16" fmla="*/ 466607 w 1147704"/>
              <a:gd name="connsiteY16" fmla="*/ 760119 h 1249304"/>
              <a:gd name="connsiteX17" fmla="*/ 432741 w 1147704"/>
              <a:gd name="connsiteY17" fmla="*/ 666045 h 1249304"/>
              <a:gd name="connsiteX18" fmla="*/ 312326 w 1147704"/>
              <a:gd name="connsiteY18" fmla="*/ 628415 h 1249304"/>
              <a:gd name="connsiteX19" fmla="*/ 398874 w 1147704"/>
              <a:gd name="connsiteY19" fmla="*/ 481659 h 1249304"/>
              <a:gd name="connsiteX20" fmla="*/ 259645 w 1147704"/>
              <a:gd name="connsiteY20" fmla="*/ 428978 h 1249304"/>
              <a:gd name="connsiteX21" fmla="*/ 199437 w 1147704"/>
              <a:gd name="connsiteY21" fmla="*/ 293511 h 1249304"/>
              <a:gd name="connsiteX22" fmla="*/ 154282 w 1147704"/>
              <a:gd name="connsiteY22" fmla="*/ 244593 h 1249304"/>
              <a:gd name="connsiteX23" fmla="*/ 112889 w 1147704"/>
              <a:gd name="connsiteY23" fmla="*/ 184385 h 1249304"/>
              <a:gd name="connsiteX24" fmla="*/ 56445 w 1147704"/>
              <a:gd name="connsiteY24" fmla="*/ 173096 h 1249304"/>
              <a:gd name="connsiteX25" fmla="*/ 0 w 1147704"/>
              <a:gd name="connsiteY25" fmla="*/ 139230 h 1249304"/>
              <a:gd name="connsiteX26" fmla="*/ 3763 w 1147704"/>
              <a:gd name="connsiteY26" fmla="*/ 94074 h 1249304"/>
              <a:gd name="connsiteX27" fmla="*/ 3763 w 1147704"/>
              <a:gd name="connsiteY27" fmla="*/ 94074 h 1249304"/>
              <a:gd name="connsiteX28" fmla="*/ 11289 w 1147704"/>
              <a:gd name="connsiteY28" fmla="*/ 0 h 1249304"/>
              <a:gd name="connsiteX0" fmla="*/ 1147704 w 1147704"/>
              <a:gd name="connsiteY0" fmla="*/ 1249304 h 1249304"/>
              <a:gd name="connsiteX1" fmla="*/ 1008474 w 1147704"/>
              <a:gd name="connsiteY1" fmla="*/ 1238015 h 1249304"/>
              <a:gd name="connsiteX2" fmla="*/ 850430 w 1147704"/>
              <a:gd name="connsiteY2" fmla="*/ 1196622 h 1249304"/>
              <a:gd name="connsiteX3" fmla="*/ 718726 w 1147704"/>
              <a:gd name="connsiteY3" fmla="*/ 1140178 h 1249304"/>
              <a:gd name="connsiteX4" fmla="*/ 681096 w 1147704"/>
              <a:gd name="connsiteY4" fmla="*/ 1143941 h 1249304"/>
              <a:gd name="connsiteX5" fmla="*/ 684859 w 1147704"/>
              <a:gd name="connsiteY5" fmla="*/ 1083733 h 1249304"/>
              <a:gd name="connsiteX6" fmla="*/ 745067 w 1147704"/>
              <a:gd name="connsiteY6" fmla="*/ 1064919 h 1249304"/>
              <a:gd name="connsiteX7" fmla="*/ 752593 w 1147704"/>
              <a:gd name="connsiteY7" fmla="*/ 1046104 h 1249304"/>
              <a:gd name="connsiteX8" fmla="*/ 763882 w 1147704"/>
              <a:gd name="connsiteY8" fmla="*/ 1012237 h 1249304"/>
              <a:gd name="connsiteX9" fmla="*/ 805274 w 1147704"/>
              <a:gd name="connsiteY9" fmla="*/ 948267 h 1249304"/>
              <a:gd name="connsiteX10" fmla="*/ 831615 w 1147704"/>
              <a:gd name="connsiteY10" fmla="*/ 921926 h 1249304"/>
              <a:gd name="connsiteX11" fmla="*/ 752593 w 1147704"/>
              <a:gd name="connsiteY11" fmla="*/ 906874 h 1249304"/>
              <a:gd name="connsiteX12" fmla="*/ 752593 w 1147704"/>
              <a:gd name="connsiteY12" fmla="*/ 873008 h 1249304"/>
              <a:gd name="connsiteX13" fmla="*/ 714963 w 1147704"/>
              <a:gd name="connsiteY13" fmla="*/ 831615 h 1249304"/>
              <a:gd name="connsiteX14" fmla="*/ 684859 w 1147704"/>
              <a:gd name="connsiteY14" fmla="*/ 809037 h 1249304"/>
              <a:gd name="connsiteX15" fmla="*/ 590785 w 1147704"/>
              <a:gd name="connsiteY15" fmla="*/ 793985 h 1249304"/>
              <a:gd name="connsiteX16" fmla="*/ 466607 w 1147704"/>
              <a:gd name="connsiteY16" fmla="*/ 760119 h 1249304"/>
              <a:gd name="connsiteX17" fmla="*/ 432741 w 1147704"/>
              <a:gd name="connsiteY17" fmla="*/ 666045 h 1249304"/>
              <a:gd name="connsiteX18" fmla="*/ 382176 w 1147704"/>
              <a:gd name="connsiteY18" fmla="*/ 646289 h 1249304"/>
              <a:gd name="connsiteX19" fmla="*/ 312326 w 1147704"/>
              <a:gd name="connsiteY19" fmla="*/ 628415 h 1249304"/>
              <a:gd name="connsiteX20" fmla="*/ 398874 w 1147704"/>
              <a:gd name="connsiteY20" fmla="*/ 481659 h 1249304"/>
              <a:gd name="connsiteX21" fmla="*/ 259645 w 1147704"/>
              <a:gd name="connsiteY21" fmla="*/ 428978 h 1249304"/>
              <a:gd name="connsiteX22" fmla="*/ 199437 w 1147704"/>
              <a:gd name="connsiteY22" fmla="*/ 293511 h 1249304"/>
              <a:gd name="connsiteX23" fmla="*/ 154282 w 1147704"/>
              <a:gd name="connsiteY23" fmla="*/ 244593 h 1249304"/>
              <a:gd name="connsiteX24" fmla="*/ 112889 w 1147704"/>
              <a:gd name="connsiteY24" fmla="*/ 184385 h 1249304"/>
              <a:gd name="connsiteX25" fmla="*/ 56445 w 1147704"/>
              <a:gd name="connsiteY25" fmla="*/ 173096 h 1249304"/>
              <a:gd name="connsiteX26" fmla="*/ 0 w 1147704"/>
              <a:gd name="connsiteY26" fmla="*/ 139230 h 1249304"/>
              <a:gd name="connsiteX27" fmla="*/ 3763 w 1147704"/>
              <a:gd name="connsiteY27" fmla="*/ 94074 h 1249304"/>
              <a:gd name="connsiteX28" fmla="*/ 3763 w 1147704"/>
              <a:gd name="connsiteY28" fmla="*/ 94074 h 1249304"/>
              <a:gd name="connsiteX29" fmla="*/ 11289 w 1147704"/>
              <a:gd name="connsiteY29" fmla="*/ 0 h 1249304"/>
              <a:gd name="connsiteX0" fmla="*/ 1147704 w 1147704"/>
              <a:gd name="connsiteY0" fmla="*/ 1249304 h 1249304"/>
              <a:gd name="connsiteX1" fmla="*/ 1008474 w 1147704"/>
              <a:gd name="connsiteY1" fmla="*/ 1238015 h 1249304"/>
              <a:gd name="connsiteX2" fmla="*/ 850430 w 1147704"/>
              <a:gd name="connsiteY2" fmla="*/ 1196622 h 1249304"/>
              <a:gd name="connsiteX3" fmla="*/ 718726 w 1147704"/>
              <a:gd name="connsiteY3" fmla="*/ 1140178 h 1249304"/>
              <a:gd name="connsiteX4" fmla="*/ 681096 w 1147704"/>
              <a:gd name="connsiteY4" fmla="*/ 1143941 h 1249304"/>
              <a:gd name="connsiteX5" fmla="*/ 684859 w 1147704"/>
              <a:gd name="connsiteY5" fmla="*/ 1083733 h 1249304"/>
              <a:gd name="connsiteX6" fmla="*/ 745067 w 1147704"/>
              <a:gd name="connsiteY6" fmla="*/ 1064919 h 1249304"/>
              <a:gd name="connsiteX7" fmla="*/ 752593 w 1147704"/>
              <a:gd name="connsiteY7" fmla="*/ 1046104 h 1249304"/>
              <a:gd name="connsiteX8" fmla="*/ 763882 w 1147704"/>
              <a:gd name="connsiteY8" fmla="*/ 1012237 h 1249304"/>
              <a:gd name="connsiteX9" fmla="*/ 805274 w 1147704"/>
              <a:gd name="connsiteY9" fmla="*/ 948267 h 1249304"/>
              <a:gd name="connsiteX10" fmla="*/ 831615 w 1147704"/>
              <a:gd name="connsiteY10" fmla="*/ 921926 h 1249304"/>
              <a:gd name="connsiteX11" fmla="*/ 752593 w 1147704"/>
              <a:gd name="connsiteY11" fmla="*/ 906874 h 1249304"/>
              <a:gd name="connsiteX12" fmla="*/ 752593 w 1147704"/>
              <a:gd name="connsiteY12" fmla="*/ 873008 h 1249304"/>
              <a:gd name="connsiteX13" fmla="*/ 714963 w 1147704"/>
              <a:gd name="connsiteY13" fmla="*/ 831615 h 1249304"/>
              <a:gd name="connsiteX14" fmla="*/ 684859 w 1147704"/>
              <a:gd name="connsiteY14" fmla="*/ 809037 h 1249304"/>
              <a:gd name="connsiteX15" fmla="*/ 590785 w 1147704"/>
              <a:gd name="connsiteY15" fmla="*/ 793985 h 1249304"/>
              <a:gd name="connsiteX16" fmla="*/ 466607 w 1147704"/>
              <a:gd name="connsiteY16" fmla="*/ 760119 h 1249304"/>
              <a:gd name="connsiteX17" fmla="*/ 432741 w 1147704"/>
              <a:gd name="connsiteY17" fmla="*/ 666045 h 1249304"/>
              <a:gd name="connsiteX18" fmla="*/ 382176 w 1147704"/>
              <a:gd name="connsiteY18" fmla="*/ 646289 h 1249304"/>
              <a:gd name="connsiteX19" fmla="*/ 415196 w 1147704"/>
              <a:gd name="connsiteY19" fmla="*/ 615080 h 1249304"/>
              <a:gd name="connsiteX20" fmla="*/ 398874 w 1147704"/>
              <a:gd name="connsiteY20" fmla="*/ 481659 h 1249304"/>
              <a:gd name="connsiteX21" fmla="*/ 259645 w 1147704"/>
              <a:gd name="connsiteY21" fmla="*/ 428978 h 1249304"/>
              <a:gd name="connsiteX22" fmla="*/ 199437 w 1147704"/>
              <a:gd name="connsiteY22" fmla="*/ 293511 h 1249304"/>
              <a:gd name="connsiteX23" fmla="*/ 154282 w 1147704"/>
              <a:gd name="connsiteY23" fmla="*/ 244593 h 1249304"/>
              <a:gd name="connsiteX24" fmla="*/ 112889 w 1147704"/>
              <a:gd name="connsiteY24" fmla="*/ 184385 h 1249304"/>
              <a:gd name="connsiteX25" fmla="*/ 56445 w 1147704"/>
              <a:gd name="connsiteY25" fmla="*/ 173096 h 1249304"/>
              <a:gd name="connsiteX26" fmla="*/ 0 w 1147704"/>
              <a:gd name="connsiteY26" fmla="*/ 139230 h 1249304"/>
              <a:gd name="connsiteX27" fmla="*/ 3763 w 1147704"/>
              <a:gd name="connsiteY27" fmla="*/ 94074 h 1249304"/>
              <a:gd name="connsiteX28" fmla="*/ 3763 w 1147704"/>
              <a:gd name="connsiteY28" fmla="*/ 94074 h 1249304"/>
              <a:gd name="connsiteX29" fmla="*/ 11289 w 1147704"/>
              <a:gd name="connsiteY29" fmla="*/ 0 h 1249304"/>
              <a:gd name="connsiteX0" fmla="*/ 1147704 w 1147704"/>
              <a:gd name="connsiteY0" fmla="*/ 1249304 h 1249304"/>
              <a:gd name="connsiteX1" fmla="*/ 1008474 w 1147704"/>
              <a:gd name="connsiteY1" fmla="*/ 1238015 h 1249304"/>
              <a:gd name="connsiteX2" fmla="*/ 850430 w 1147704"/>
              <a:gd name="connsiteY2" fmla="*/ 1196622 h 1249304"/>
              <a:gd name="connsiteX3" fmla="*/ 718726 w 1147704"/>
              <a:gd name="connsiteY3" fmla="*/ 1140178 h 1249304"/>
              <a:gd name="connsiteX4" fmla="*/ 681096 w 1147704"/>
              <a:gd name="connsiteY4" fmla="*/ 1143941 h 1249304"/>
              <a:gd name="connsiteX5" fmla="*/ 684859 w 1147704"/>
              <a:gd name="connsiteY5" fmla="*/ 1083733 h 1249304"/>
              <a:gd name="connsiteX6" fmla="*/ 745067 w 1147704"/>
              <a:gd name="connsiteY6" fmla="*/ 1064919 h 1249304"/>
              <a:gd name="connsiteX7" fmla="*/ 752593 w 1147704"/>
              <a:gd name="connsiteY7" fmla="*/ 1046104 h 1249304"/>
              <a:gd name="connsiteX8" fmla="*/ 763882 w 1147704"/>
              <a:gd name="connsiteY8" fmla="*/ 1012237 h 1249304"/>
              <a:gd name="connsiteX9" fmla="*/ 805274 w 1147704"/>
              <a:gd name="connsiteY9" fmla="*/ 948267 h 1249304"/>
              <a:gd name="connsiteX10" fmla="*/ 831615 w 1147704"/>
              <a:gd name="connsiteY10" fmla="*/ 921926 h 1249304"/>
              <a:gd name="connsiteX11" fmla="*/ 752593 w 1147704"/>
              <a:gd name="connsiteY11" fmla="*/ 906874 h 1249304"/>
              <a:gd name="connsiteX12" fmla="*/ 752593 w 1147704"/>
              <a:gd name="connsiteY12" fmla="*/ 873008 h 1249304"/>
              <a:gd name="connsiteX13" fmla="*/ 714963 w 1147704"/>
              <a:gd name="connsiteY13" fmla="*/ 831615 h 1249304"/>
              <a:gd name="connsiteX14" fmla="*/ 684859 w 1147704"/>
              <a:gd name="connsiteY14" fmla="*/ 809037 h 1249304"/>
              <a:gd name="connsiteX15" fmla="*/ 590785 w 1147704"/>
              <a:gd name="connsiteY15" fmla="*/ 793985 h 1249304"/>
              <a:gd name="connsiteX16" fmla="*/ 466607 w 1147704"/>
              <a:gd name="connsiteY16" fmla="*/ 760119 h 1249304"/>
              <a:gd name="connsiteX17" fmla="*/ 432741 w 1147704"/>
              <a:gd name="connsiteY17" fmla="*/ 666045 h 1249304"/>
              <a:gd name="connsiteX18" fmla="*/ 382176 w 1147704"/>
              <a:gd name="connsiteY18" fmla="*/ 646289 h 1249304"/>
              <a:gd name="connsiteX19" fmla="*/ 415196 w 1147704"/>
              <a:gd name="connsiteY19" fmla="*/ 615080 h 1249304"/>
              <a:gd name="connsiteX20" fmla="*/ 406941 w 1147704"/>
              <a:gd name="connsiteY20" fmla="*/ 539609 h 1249304"/>
              <a:gd name="connsiteX21" fmla="*/ 398874 w 1147704"/>
              <a:gd name="connsiteY21" fmla="*/ 481659 h 1249304"/>
              <a:gd name="connsiteX22" fmla="*/ 259645 w 1147704"/>
              <a:gd name="connsiteY22" fmla="*/ 428978 h 1249304"/>
              <a:gd name="connsiteX23" fmla="*/ 199437 w 1147704"/>
              <a:gd name="connsiteY23" fmla="*/ 293511 h 1249304"/>
              <a:gd name="connsiteX24" fmla="*/ 154282 w 1147704"/>
              <a:gd name="connsiteY24" fmla="*/ 244593 h 1249304"/>
              <a:gd name="connsiteX25" fmla="*/ 112889 w 1147704"/>
              <a:gd name="connsiteY25" fmla="*/ 184385 h 1249304"/>
              <a:gd name="connsiteX26" fmla="*/ 56445 w 1147704"/>
              <a:gd name="connsiteY26" fmla="*/ 173096 h 1249304"/>
              <a:gd name="connsiteX27" fmla="*/ 0 w 1147704"/>
              <a:gd name="connsiteY27" fmla="*/ 139230 h 1249304"/>
              <a:gd name="connsiteX28" fmla="*/ 3763 w 1147704"/>
              <a:gd name="connsiteY28" fmla="*/ 94074 h 1249304"/>
              <a:gd name="connsiteX29" fmla="*/ 3763 w 1147704"/>
              <a:gd name="connsiteY29" fmla="*/ 94074 h 1249304"/>
              <a:gd name="connsiteX30" fmla="*/ 11289 w 1147704"/>
              <a:gd name="connsiteY30" fmla="*/ 0 h 1249304"/>
              <a:gd name="connsiteX0" fmla="*/ 1147704 w 1147704"/>
              <a:gd name="connsiteY0" fmla="*/ 1249304 h 1249304"/>
              <a:gd name="connsiteX1" fmla="*/ 1008474 w 1147704"/>
              <a:gd name="connsiteY1" fmla="*/ 1238015 h 1249304"/>
              <a:gd name="connsiteX2" fmla="*/ 850430 w 1147704"/>
              <a:gd name="connsiteY2" fmla="*/ 1196622 h 1249304"/>
              <a:gd name="connsiteX3" fmla="*/ 718726 w 1147704"/>
              <a:gd name="connsiteY3" fmla="*/ 1140178 h 1249304"/>
              <a:gd name="connsiteX4" fmla="*/ 681096 w 1147704"/>
              <a:gd name="connsiteY4" fmla="*/ 1143941 h 1249304"/>
              <a:gd name="connsiteX5" fmla="*/ 684859 w 1147704"/>
              <a:gd name="connsiteY5" fmla="*/ 1083733 h 1249304"/>
              <a:gd name="connsiteX6" fmla="*/ 745067 w 1147704"/>
              <a:gd name="connsiteY6" fmla="*/ 1064919 h 1249304"/>
              <a:gd name="connsiteX7" fmla="*/ 752593 w 1147704"/>
              <a:gd name="connsiteY7" fmla="*/ 1046104 h 1249304"/>
              <a:gd name="connsiteX8" fmla="*/ 763882 w 1147704"/>
              <a:gd name="connsiteY8" fmla="*/ 1012237 h 1249304"/>
              <a:gd name="connsiteX9" fmla="*/ 805274 w 1147704"/>
              <a:gd name="connsiteY9" fmla="*/ 948267 h 1249304"/>
              <a:gd name="connsiteX10" fmla="*/ 831615 w 1147704"/>
              <a:gd name="connsiteY10" fmla="*/ 921926 h 1249304"/>
              <a:gd name="connsiteX11" fmla="*/ 752593 w 1147704"/>
              <a:gd name="connsiteY11" fmla="*/ 906874 h 1249304"/>
              <a:gd name="connsiteX12" fmla="*/ 752593 w 1147704"/>
              <a:gd name="connsiteY12" fmla="*/ 873008 h 1249304"/>
              <a:gd name="connsiteX13" fmla="*/ 714963 w 1147704"/>
              <a:gd name="connsiteY13" fmla="*/ 831615 h 1249304"/>
              <a:gd name="connsiteX14" fmla="*/ 684859 w 1147704"/>
              <a:gd name="connsiteY14" fmla="*/ 809037 h 1249304"/>
              <a:gd name="connsiteX15" fmla="*/ 590785 w 1147704"/>
              <a:gd name="connsiteY15" fmla="*/ 793985 h 1249304"/>
              <a:gd name="connsiteX16" fmla="*/ 466607 w 1147704"/>
              <a:gd name="connsiteY16" fmla="*/ 760119 h 1249304"/>
              <a:gd name="connsiteX17" fmla="*/ 432741 w 1147704"/>
              <a:gd name="connsiteY17" fmla="*/ 666045 h 1249304"/>
              <a:gd name="connsiteX18" fmla="*/ 382176 w 1147704"/>
              <a:gd name="connsiteY18" fmla="*/ 646289 h 1249304"/>
              <a:gd name="connsiteX19" fmla="*/ 415196 w 1147704"/>
              <a:gd name="connsiteY19" fmla="*/ 615080 h 1249304"/>
              <a:gd name="connsiteX20" fmla="*/ 338361 w 1147704"/>
              <a:gd name="connsiteY20" fmla="*/ 551039 h 1249304"/>
              <a:gd name="connsiteX21" fmla="*/ 398874 w 1147704"/>
              <a:gd name="connsiteY21" fmla="*/ 481659 h 1249304"/>
              <a:gd name="connsiteX22" fmla="*/ 259645 w 1147704"/>
              <a:gd name="connsiteY22" fmla="*/ 428978 h 1249304"/>
              <a:gd name="connsiteX23" fmla="*/ 199437 w 1147704"/>
              <a:gd name="connsiteY23" fmla="*/ 293511 h 1249304"/>
              <a:gd name="connsiteX24" fmla="*/ 154282 w 1147704"/>
              <a:gd name="connsiteY24" fmla="*/ 244593 h 1249304"/>
              <a:gd name="connsiteX25" fmla="*/ 112889 w 1147704"/>
              <a:gd name="connsiteY25" fmla="*/ 184385 h 1249304"/>
              <a:gd name="connsiteX26" fmla="*/ 56445 w 1147704"/>
              <a:gd name="connsiteY26" fmla="*/ 173096 h 1249304"/>
              <a:gd name="connsiteX27" fmla="*/ 0 w 1147704"/>
              <a:gd name="connsiteY27" fmla="*/ 139230 h 1249304"/>
              <a:gd name="connsiteX28" fmla="*/ 3763 w 1147704"/>
              <a:gd name="connsiteY28" fmla="*/ 94074 h 1249304"/>
              <a:gd name="connsiteX29" fmla="*/ 3763 w 1147704"/>
              <a:gd name="connsiteY29" fmla="*/ 94074 h 1249304"/>
              <a:gd name="connsiteX30" fmla="*/ 11289 w 1147704"/>
              <a:gd name="connsiteY30" fmla="*/ 0 h 1249304"/>
              <a:gd name="connsiteX0" fmla="*/ 1147704 w 1147704"/>
              <a:gd name="connsiteY0" fmla="*/ 1249304 h 1249304"/>
              <a:gd name="connsiteX1" fmla="*/ 1008474 w 1147704"/>
              <a:gd name="connsiteY1" fmla="*/ 1238015 h 1249304"/>
              <a:gd name="connsiteX2" fmla="*/ 850430 w 1147704"/>
              <a:gd name="connsiteY2" fmla="*/ 1196622 h 1249304"/>
              <a:gd name="connsiteX3" fmla="*/ 718726 w 1147704"/>
              <a:gd name="connsiteY3" fmla="*/ 1140178 h 1249304"/>
              <a:gd name="connsiteX4" fmla="*/ 681096 w 1147704"/>
              <a:gd name="connsiteY4" fmla="*/ 1143941 h 1249304"/>
              <a:gd name="connsiteX5" fmla="*/ 684859 w 1147704"/>
              <a:gd name="connsiteY5" fmla="*/ 1083733 h 1249304"/>
              <a:gd name="connsiteX6" fmla="*/ 745067 w 1147704"/>
              <a:gd name="connsiteY6" fmla="*/ 1064919 h 1249304"/>
              <a:gd name="connsiteX7" fmla="*/ 752593 w 1147704"/>
              <a:gd name="connsiteY7" fmla="*/ 1046104 h 1249304"/>
              <a:gd name="connsiteX8" fmla="*/ 763882 w 1147704"/>
              <a:gd name="connsiteY8" fmla="*/ 1012237 h 1249304"/>
              <a:gd name="connsiteX9" fmla="*/ 805274 w 1147704"/>
              <a:gd name="connsiteY9" fmla="*/ 948267 h 1249304"/>
              <a:gd name="connsiteX10" fmla="*/ 831615 w 1147704"/>
              <a:gd name="connsiteY10" fmla="*/ 921926 h 1249304"/>
              <a:gd name="connsiteX11" fmla="*/ 752593 w 1147704"/>
              <a:gd name="connsiteY11" fmla="*/ 906874 h 1249304"/>
              <a:gd name="connsiteX12" fmla="*/ 752593 w 1147704"/>
              <a:gd name="connsiteY12" fmla="*/ 873008 h 1249304"/>
              <a:gd name="connsiteX13" fmla="*/ 714963 w 1147704"/>
              <a:gd name="connsiteY13" fmla="*/ 831615 h 1249304"/>
              <a:gd name="connsiteX14" fmla="*/ 684859 w 1147704"/>
              <a:gd name="connsiteY14" fmla="*/ 809037 h 1249304"/>
              <a:gd name="connsiteX15" fmla="*/ 590785 w 1147704"/>
              <a:gd name="connsiteY15" fmla="*/ 793985 h 1249304"/>
              <a:gd name="connsiteX16" fmla="*/ 466607 w 1147704"/>
              <a:gd name="connsiteY16" fmla="*/ 760119 h 1249304"/>
              <a:gd name="connsiteX17" fmla="*/ 432741 w 1147704"/>
              <a:gd name="connsiteY17" fmla="*/ 666045 h 1249304"/>
              <a:gd name="connsiteX18" fmla="*/ 382176 w 1147704"/>
              <a:gd name="connsiteY18" fmla="*/ 646289 h 1249304"/>
              <a:gd name="connsiteX19" fmla="*/ 415196 w 1147704"/>
              <a:gd name="connsiteY19" fmla="*/ 615080 h 1249304"/>
              <a:gd name="connsiteX20" fmla="*/ 338361 w 1147704"/>
              <a:gd name="connsiteY20" fmla="*/ 551039 h 1249304"/>
              <a:gd name="connsiteX21" fmla="*/ 398874 w 1147704"/>
              <a:gd name="connsiteY21" fmla="*/ 481659 h 1249304"/>
              <a:gd name="connsiteX22" fmla="*/ 323121 w 1147704"/>
              <a:gd name="connsiteY22" fmla="*/ 448169 h 1249304"/>
              <a:gd name="connsiteX23" fmla="*/ 259645 w 1147704"/>
              <a:gd name="connsiteY23" fmla="*/ 428978 h 1249304"/>
              <a:gd name="connsiteX24" fmla="*/ 199437 w 1147704"/>
              <a:gd name="connsiteY24" fmla="*/ 293511 h 1249304"/>
              <a:gd name="connsiteX25" fmla="*/ 154282 w 1147704"/>
              <a:gd name="connsiteY25" fmla="*/ 244593 h 1249304"/>
              <a:gd name="connsiteX26" fmla="*/ 112889 w 1147704"/>
              <a:gd name="connsiteY26" fmla="*/ 184385 h 1249304"/>
              <a:gd name="connsiteX27" fmla="*/ 56445 w 1147704"/>
              <a:gd name="connsiteY27" fmla="*/ 173096 h 1249304"/>
              <a:gd name="connsiteX28" fmla="*/ 0 w 1147704"/>
              <a:gd name="connsiteY28" fmla="*/ 139230 h 1249304"/>
              <a:gd name="connsiteX29" fmla="*/ 3763 w 1147704"/>
              <a:gd name="connsiteY29" fmla="*/ 94074 h 1249304"/>
              <a:gd name="connsiteX30" fmla="*/ 3763 w 1147704"/>
              <a:gd name="connsiteY30" fmla="*/ 94074 h 1249304"/>
              <a:gd name="connsiteX31" fmla="*/ 11289 w 1147704"/>
              <a:gd name="connsiteY31" fmla="*/ 0 h 1249304"/>
              <a:gd name="connsiteX0" fmla="*/ 1147704 w 1147704"/>
              <a:gd name="connsiteY0" fmla="*/ 1249304 h 1249304"/>
              <a:gd name="connsiteX1" fmla="*/ 1008474 w 1147704"/>
              <a:gd name="connsiteY1" fmla="*/ 1238015 h 1249304"/>
              <a:gd name="connsiteX2" fmla="*/ 850430 w 1147704"/>
              <a:gd name="connsiteY2" fmla="*/ 1196622 h 1249304"/>
              <a:gd name="connsiteX3" fmla="*/ 718726 w 1147704"/>
              <a:gd name="connsiteY3" fmla="*/ 1140178 h 1249304"/>
              <a:gd name="connsiteX4" fmla="*/ 681096 w 1147704"/>
              <a:gd name="connsiteY4" fmla="*/ 1143941 h 1249304"/>
              <a:gd name="connsiteX5" fmla="*/ 684859 w 1147704"/>
              <a:gd name="connsiteY5" fmla="*/ 1083733 h 1249304"/>
              <a:gd name="connsiteX6" fmla="*/ 745067 w 1147704"/>
              <a:gd name="connsiteY6" fmla="*/ 1064919 h 1249304"/>
              <a:gd name="connsiteX7" fmla="*/ 752593 w 1147704"/>
              <a:gd name="connsiteY7" fmla="*/ 1046104 h 1249304"/>
              <a:gd name="connsiteX8" fmla="*/ 763882 w 1147704"/>
              <a:gd name="connsiteY8" fmla="*/ 1012237 h 1249304"/>
              <a:gd name="connsiteX9" fmla="*/ 805274 w 1147704"/>
              <a:gd name="connsiteY9" fmla="*/ 948267 h 1249304"/>
              <a:gd name="connsiteX10" fmla="*/ 831615 w 1147704"/>
              <a:gd name="connsiteY10" fmla="*/ 921926 h 1249304"/>
              <a:gd name="connsiteX11" fmla="*/ 752593 w 1147704"/>
              <a:gd name="connsiteY11" fmla="*/ 906874 h 1249304"/>
              <a:gd name="connsiteX12" fmla="*/ 752593 w 1147704"/>
              <a:gd name="connsiteY12" fmla="*/ 873008 h 1249304"/>
              <a:gd name="connsiteX13" fmla="*/ 714963 w 1147704"/>
              <a:gd name="connsiteY13" fmla="*/ 831615 h 1249304"/>
              <a:gd name="connsiteX14" fmla="*/ 684859 w 1147704"/>
              <a:gd name="connsiteY14" fmla="*/ 809037 h 1249304"/>
              <a:gd name="connsiteX15" fmla="*/ 590785 w 1147704"/>
              <a:gd name="connsiteY15" fmla="*/ 793985 h 1249304"/>
              <a:gd name="connsiteX16" fmla="*/ 466607 w 1147704"/>
              <a:gd name="connsiteY16" fmla="*/ 760119 h 1249304"/>
              <a:gd name="connsiteX17" fmla="*/ 432741 w 1147704"/>
              <a:gd name="connsiteY17" fmla="*/ 666045 h 1249304"/>
              <a:gd name="connsiteX18" fmla="*/ 382176 w 1147704"/>
              <a:gd name="connsiteY18" fmla="*/ 646289 h 1249304"/>
              <a:gd name="connsiteX19" fmla="*/ 415196 w 1147704"/>
              <a:gd name="connsiteY19" fmla="*/ 615080 h 1249304"/>
              <a:gd name="connsiteX20" fmla="*/ 338361 w 1147704"/>
              <a:gd name="connsiteY20" fmla="*/ 551039 h 1249304"/>
              <a:gd name="connsiteX21" fmla="*/ 398874 w 1147704"/>
              <a:gd name="connsiteY21" fmla="*/ 481659 h 1249304"/>
              <a:gd name="connsiteX22" fmla="*/ 344076 w 1147704"/>
              <a:gd name="connsiteY22" fmla="*/ 421499 h 1249304"/>
              <a:gd name="connsiteX23" fmla="*/ 259645 w 1147704"/>
              <a:gd name="connsiteY23" fmla="*/ 428978 h 1249304"/>
              <a:gd name="connsiteX24" fmla="*/ 199437 w 1147704"/>
              <a:gd name="connsiteY24" fmla="*/ 293511 h 1249304"/>
              <a:gd name="connsiteX25" fmla="*/ 154282 w 1147704"/>
              <a:gd name="connsiteY25" fmla="*/ 244593 h 1249304"/>
              <a:gd name="connsiteX26" fmla="*/ 112889 w 1147704"/>
              <a:gd name="connsiteY26" fmla="*/ 184385 h 1249304"/>
              <a:gd name="connsiteX27" fmla="*/ 56445 w 1147704"/>
              <a:gd name="connsiteY27" fmla="*/ 173096 h 1249304"/>
              <a:gd name="connsiteX28" fmla="*/ 0 w 1147704"/>
              <a:gd name="connsiteY28" fmla="*/ 139230 h 1249304"/>
              <a:gd name="connsiteX29" fmla="*/ 3763 w 1147704"/>
              <a:gd name="connsiteY29" fmla="*/ 94074 h 1249304"/>
              <a:gd name="connsiteX30" fmla="*/ 3763 w 1147704"/>
              <a:gd name="connsiteY30" fmla="*/ 94074 h 1249304"/>
              <a:gd name="connsiteX31" fmla="*/ 11289 w 1147704"/>
              <a:gd name="connsiteY31" fmla="*/ 0 h 1249304"/>
              <a:gd name="connsiteX0" fmla="*/ 1147704 w 1147704"/>
              <a:gd name="connsiteY0" fmla="*/ 1249304 h 1249304"/>
              <a:gd name="connsiteX1" fmla="*/ 1008474 w 1147704"/>
              <a:gd name="connsiteY1" fmla="*/ 1238015 h 1249304"/>
              <a:gd name="connsiteX2" fmla="*/ 850430 w 1147704"/>
              <a:gd name="connsiteY2" fmla="*/ 1196622 h 1249304"/>
              <a:gd name="connsiteX3" fmla="*/ 718726 w 1147704"/>
              <a:gd name="connsiteY3" fmla="*/ 1140178 h 1249304"/>
              <a:gd name="connsiteX4" fmla="*/ 681096 w 1147704"/>
              <a:gd name="connsiteY4" fmla="*/ 1143941 h 1249304"/>
              <a:gd name="connsiteX5" fmla="*/ 684859 w 1147704"/>
              <a:gd name="connsiteY5" fmla="*/ 1083733 h 1249304"/>
              <a:gd name="connsiteX6" fmla="*/ 745067 w 1147704"/>
              <a:gd name="connsiteY6" fmla="*/ 1064919 h 1249304"/>
              <a:gd name="connsiteX7" fmla="*/ 752593 w 1147704"/>
              <a:gd name="connsiteY7" fmla="*/ 1046104 h 1249304"/>
              <a:gd name="connsiteX8" fmla="*/ 763882 w 1147704"/>
              <a:gd name="connsiteY8" fmla="*/ 1012237 h 1249304"/>
              <a:gd name="connsiteX9" fmla="*/ 805274 w 1147704"/>
              <a:gd name="connsiteY9" fmla="*/ 948267 h 1249304"/>
              <a:gd name="connsiteX10" fmla="*/ 831615 w 1147704"/>
              <a:gd name="connsiteY10" fmla="*/ 921926 h 1249304"/>
              <a:gd name="connsiteX11" fmla="*/ 752593 w 1147704"/>
              <a:gd name="connsiteY11" fmla="*/ 906874 h 1249304"/>
              <a:gd name="connsiteX12" fmla="*/ 752593 w 1147704"/>
              <a:gd name="connsiteY12" fmla="*/ 873008 h 1249304"/>
              <a:gd name="connsiteX13" fmla="*/ 714963 w 1147704"/>
              <a:gd name="connsiteY13" fmla="*/ 831615 h 1249304"/>
              <a:gd name="connsiteX14" fmla="*/ 684859 w 1147704"/>
              <a:gd name="connsiteY14" fmla="*/ 809037 h 1249304"/>
              <a:gd name="connsiteX15" fmla="*/ 590785 w 1147704"/>
              <a:gd name="connsiteY15" fmla="*/ 793985 h 1249304"/>
              <a:gd name="connsiteX16" fmla="*/ 466607 w 1147704"/>
              <a:gd name="connsiteY16" fmla="*/ 760119 h 1249304"/>
              <a:gd name="connsiteX17" fmla="*/ 432741 w 1147704"/>
              <a:gd name="connsiteY17" fmla="*/ 666045 h 1249304"/>
              <a:gd name="connsiteX18" fmla="*/ 382176 w 1147704"/>
              <a:gd name="connsiteY18" fmla="*/ 646289 h 1249304"/>
              <a:gd name="connsiteX19" fmla="*/ 415196 w 1147704"/>
              <a:gd name="connsiteY19" fmla="*/ 615080 h 1249304"/>
              <a:gd name="connsiteX20" fmla="*/ 338361 w 1147704"/>
              <a:gd name="connsiteY20" fmla="*/ 551039 h 1249304"/>
              <a:gd name="connsiteX21" fmla="*/ 398874 w 1147704"/>
              <a:gd name="connsiteY21" fmla="*/ 481659 h 1249304"/>
              <a:gd name="connsiteX22" fmla="*/ 344076 w 1147704"/>
              <a:gd name="connsiteY22" fmla="*/ 421499 h 1249304"/>
              <a:gd name="connsiteX23" fmla="*/ 259645 w 1147704"/>
              <a:gd name="connsiteY23" fmla="*/ 428978 h 1249304"/>
              <a:gd name="connsiteX24" fmla="*/ 241206 w 1147704"/>
              <a:gd name="connsiteY24" fmla="*/ 381494 h 1249304"/>
              <a:gd name="connsiteX25" fmla="*/ 199437 w 1147704"/>
              <a:gd name="connsiteY25" fmla="*/ 293511 h 1249304"/>
              <a:gd name="connsiteX26" fmla="*/ 154282 w 1147704"/>
              <a:gd name="connsiteY26" fmla="*/ 244593 h 1249304"/>
              <a:gd name="connsiteX27" fmla="*/ 112889 w 1147704"/>
              <a:gd name="connsiteY27" fmla="*/ 184385 h 1249304"/>
              <a:gd name="connsiteX28" fmla="*/ 56445 w 1147704"/>
              <a:gd name="connsiteY28" fmla="*/ 173096 h 1249304"/>
              <a:gd name="connsiteX29" fmla="*/ 0 w 1147704"/>
              <a:gd name="connsiteY29" fmla="*/ 139230 h 1249304"/>
              <a:gd name="connsiteX30" fmla="*/ 3763 w 1147704"/>
              <a:gd name="connsiteY30" fmla="*/ 94074 h 1249304"/>
              <a:gd name="connsiteX31" fmla="*/ 3763 w 1147704"/>
              <a:gd name="connsiteY31" fmla="*/ 94074 h 1249304"/>
              <a:gd name="connsiteX32" fmla="*/ 11289 w 1147704"/>
              <a:gd name="connsiteY32" fmla="*/ 0 h 1249304"/>
              <a:gd name="connsiteX0" fmla="*/ 1147704 w 1147704"/>
              <a:gd name="connsiteY0" fmla="*/ 1249304 h 1249304"/>
              <a:gd name="connsiteX1" fmla="*/ 1008474 w 1147704"/>
              <a:gd name="connsiteY1" fmla="*/ 1238015 h 1249304"/>
              <a:gd name="connsiteX2" fmla="*/ 850430 w 1147704"/>
              <a:gd name="connsiteY2" fmla="*/ 1196622 h 1249304"/>
              <a:gd name="connsiteX3" fmla="*/ 718726 w 1147704"/>
              <a:gd name="connsiteY3" fmla="*/ 1140178 h 1249304"/>
              <a:gd name="connsiteX4" fmla="*/ 681096 w 1147704"/>
              <a:gd name="connsiteY4" fmla="*/ 1143941 h 1249304"/>
              <a:gd name="connsiteX5" fmla="*/ 684859 w 1147704"/>
              <a:gd name="connsiteY5" fmla="*/ 1083733 h 1249304"/>
              <a:gd name="connsiteX6" fmla="*/ 745067 w 1147704"/>
              <a:gd name="connsiteY6" fmla="*/ 1064919 h 1249304"/>
              <a:gd name="connsiteX7" fmla="*/ 752593 w 1147704"/>
              <a:gd name="connsiteY7" fmla="*/ 1046104 h 1249304"/>
              <a:gd name="connsiteX8" fmla="*/ 763882 w 1147704"/>
              <a:gd name="connsiteY8" fmla="*/ 1012237 h 1249304"/>
              <a:gd name="connsiteX9" fmla="*/ 805274 w 1147704"/>
              <a:gd name="connsiteY9" fmla="*/ 948267 h 1249304"/>
              <a:gd name="connsiteX10" fmla="*/ 831615 w 1147704"/>
              <a:gd name="connsiteY10" fmla="*/ 921926 h 1249304"/>
              <a:gd name="connsiteX11" fmla="*/ 752593 w 1147704"/>
              <a:gd name="connsiteY11" fmla="*/ 906874 h 1249304"/>
              <a:gd name="connsiteX12" fmla="*/ 752593 w 1147704"/>
              <a:gd name="connsiteY12" fmla="*/ 873008 h 1249304"/>
              <a:gd name="connsiteX13" fmla="*/ 714963 w 1147704"/>
              <a:gd name="connsiteY13" fmla="*/ 831615 h 1249304"/>
              <a:gd name="connsiteX14" fmla="*/ 684859 w 1147704"/>
              <a:gd name="connsiteY14" fmla="*/ 809037 h 1249304"/>
              <a:gd name="connsiteX15" fmla="*/ 590785 w 1147704"/>
              <a:gd name="connsiteY15" fmla="*/ 793985 h 1249304"/>
              <a:gd name="connsiteX16" fmla="*/ 466607 w 1147704"/>
              <a:gd name="connsiteY16" fmla="*/ 760119 h 1249304"/>
              <a:gd name="connsiteX17" fmla="*/ 432741 w 1147704"/>
              <a:gd name="connsiteY17" fmla="*/ 666045 h 1249304"/>
              <a:gd name="connsiteX18" fmla="*/ 382176 w 1147704"/>
              <a:gd name="connsiteY18" fmla="*/ 646289 h 1249304"/>
              <a:gd name="connsiteX19" fmla="*/ 415196 w 1147704"/>
              <a:gd name="connsiteY19" fmla="*/ 615080 h 1249304"/>
              <a:gd name="connsiteX20" fmla="*/ 338361 w 1147704"/>
              <a:gd name="connsiteY20" fmla="*/ 551039 h 1249304"/>
              <a:gd name="connsiteX21" fmla="*/ 398874 w 1147704"/>
              <a:gd name="connsiteY21" fmla="*/ 481659 h 1249304"/>
              <a:gd name="connsiteX22" fmla="*/ 344076 w 1147704"/>
              <a:gd name="connsiteY22" fmla="*/ 421499 h 1249304"/>
              <a:gd name="connsiteX23" fmla="*/ 259645 w 1147704"/>
              <a:gd name="connsiteY23" fmla="*/ 428978 h 1249304"/>
              <a:gd name="connsiteX24" fmla="*/ 210726 w 1147704"/>
              <a:gd name="connsiteY24" fmla="*/ 379589 h 1249304"/>
              <a:gd name="connsiteX25" fmla="*/ 199437 w 1147704"/>
              <a:gd name="connsiteY25" fmla="*/ 293511 h 1249304"/>
              <a:gd name="connsiteX26" fmla="*/ 154282 w 1147704"/>
              <a:gd name="connsiteY26" fmla="*/ 244593 h 1249304"/>
              <a:gd name="connsiteX27" fmla="*/ 112889 w 1147704"/>
              <a:gd name="connsiteY27" fmla="*/ 184385 h 1249304"/>
              <a:gd name="connsiteX28" fmla="*/ 56445 w 1147704"/>
              <a:gd name="connsiteY28" fmla="*/ 173096 h 1249304"/>
              <a:gd name="connsiteX29" fmla="*/ 0 w 1147704"/>
              <a:gd name="connsiteY29" fmla="*/ 139230 h 1249304"/>
              <a:gd name="connsiteX30" fmla="*/ 3763 w 1147704"/>
              <a:gd name="connsiteY30" fmla="*/ 94074 h 1249304"/>
              <a:gd name="connsiteX31" fmla="*/ 3763 w 1147704"/>
              <a:gd name="connsiteY31" fmla="*/ 94074 h 1249304"/>
              <a:gd name="connsiteX32" fmla="*/ 11289 w 1147704"/>
              <a:gd name="connsiteY32" fmla="*/ 0 h 1249304"/>
              <a:gd name="connsiteX0" fmla="*/ 1147704 w 1147704"/>
              <a:gd name="connsiteY0" fmla="*/ 1249304 h 1249304"/>
              <a:gd name="connsiteX1" fmla="*/ 1008474 w 1147704"/>
              <a:gd name="connsiteY1" fmla="*/ 1238015 h 1249304"/>
              <a:gd name="connsiteX2" fmla="*/ 850430 w 1147704"/>
              <a:gd name="connsiteY2" fmla="*/ 1196622 h 1249304"/>
              <a:gd name="connsiteX3" fmla="*/ 718726 w 1147704"/>
              <a:gd name="connsiteY3" fmla="*/ 1140178 h 1249304"/>
              <a:gd name="connsiteX4" fmla="*/ 681096 w 1147704"/>
              <a:gd name="connsiteY4" fmla="*/ 1143941 h 1249304"/>
              <a:gd name="connsiteX5" fmla="*/ 684859 w 1147704"/>
              <a:gd name="connsiteY5" fmla="*/ 1083733 h 1249304"/>
              <a:gd name="connsiteX6" fmla="*/ 745067 w 1147704"/>
              <a:gd name="connsiteY6" fmla="*/ 1064919 h 1249304"/>
              <a:gd name="connsiteX7" fmla="*/ 752593 w 1147704"/>
              <a:gd name="connsiteY7" fmla="*/ 1046104 h 1249304"/>
              <a:gd name="connsiteX8" fmla="*/ 763882 w 1147704"/>
              <a:gd name="connsiteY8" fmla="*/ 1012237 h 1249304"/>
              <a:gd name="connsiteX9" fmla="*/ 805274 w 1147704"/>
              <a:gd name="connsiteY9" fmla="*/ 948267 h 1249304"/>
              <a:gd name="connsiteX10" fmla="*/ 831615 w 1147704"/>
              <a:gd name="connsiteY10" fmla="*/ 921926 h 1249304"/>
              <a:gd name="connsiteX11" fmla="*/ 752593 w 1147704"/>
              <a:gd name="connsiteY11" fmla="*/ 906874 h 1249304"/>
              <a:gd name="connsiteX12" fmla="*/ 752593 w 1147704"/>
              <a:gd name="connsiteY12" fmla="*/ 873008 h 1249304"/>
              <a:gd name="connsiteX13" fmla="*/ 714963 w 1147704"/>
              <a:gd name="connsiteY13" fmla="*/ 831615 h 1249304"/>
              <a:gd name="connsiteX14" fmla="*/ 684859 w 1147704"/>
              <a:gd name="connsiteY14" fmla="*/ 809037 h 1249304"/>
              <a:gd name="connsiteX15" fmla="*/ 590785 w 1147704"/>
              <a:gd name="connsiteY15" fmla="*/ 793985 h 1249304"/>
              <a:gd name="connsiteX16" fmla="*/ 466607 w 1147704"/>
              <a:gd name="connsiteY16" fmla="*/ 760119 h 1249304"/>
              <a:gd name="connsiteX17" fmla="*/ 432741 w 1147704"/>
              <a:gd name="connsiteY17" fmla="*/ 666045 h 1249304"/>
              <a:gd name="connsiteX18" fmla="*/ 382176 w 1147704"/>
              <a:gd name="connsiteY18" fmla="*/ 646289 h 1249304"/>
              <a:gd name="connsiteX19" fmla="*/ 415196 w 1147704"/>
              <a:gd name="connsiteY19" fmla="*/ 615080 h 1249304"/>
              <a:gd name="connsiteX20" fmla="*/ 338361 w 1147704"/>
              <a:gd name="connsiteY20" fmla="*/ 551039 h 1249304"/>
              <a:gd name="connsiteX21" fmla="*/ 398874 w 1147704"/>
              <a:gd name="connsiteY21" fmla="*/ 481659 h 1249304"/>
              <a:gd name="connsiteX22" fmla="*/ 344076 w 1147704"/>
              <a:gd name="connsiteY22" fmla="*/ 421499 h 1249304"/>
              <a:gd name="connsiteX23" fmla="*/ 259645 w 1147704"/>
              <a:gd name="connsiteY23" fmla="*/ 428978 h 1249304"/>
              <a:gd name="connsiteX24" fmla="*/ 210726 w 1147704"/>
              <a:gd name="connsiteY24" fmla="*/ 379589 h 1249304"/>
              <a:gd name="connsiteX25" fmla="*/ 233727 w 1147704"/>
              <a:gd name="connsiteY25" fmla="*/ 291606 h 1249304"/>
              <a:gd name="connsiteX26" fmla="*/ 154282 w 1147704"/>
              <a:gd name="connsiteY26" fmla="*/ 244593 h 1249304"/>
              <a:gd name="connsiteX27" fmla="*/ 112889 w 1147704"/>
              <a:gd name="connsiteY27" fmla="*/ 184385 h 1249304"/>
              <a:gd name="connsiteX28" fmla="*/ 56445 w 1147704"/>
              <a:gd name="connsiteY28" fmla="*/ 173096 h 1249304"/>
              <a:gd name="connsiteX29" fmla="*/ 0 w 1147704"/>
              <a:gd name="connsiteY29" fmla="*/ 139230 h 1249304"/>
              <a:gd name="connsiteX30" fmla="*/ 3763 w 1147704"/>
              <a:gd name="connsiteY30" fmla="*/ 94074 h 1249304"/>
              <a:gd name="connsiteX31" fmla="*/ 3763 w 1147704"/>
              <a:gd name="connsiteY31" fmla="*/ 94074 h 1249304"/>
              <a:gd name="connsiteX32" fmla="*/ 11289 w 1147704"/>
              <a:gd name="connsiteY32" fmla="*/ 0 h 1249304"/>
              <a:gd name="connsiteX0" fmla="*/ 1147704 w 1147704"/>
              <a:gd name="connsiteY0" fmla="*/ 1249304 h 1249304"/>
              <a:gd name="connsiteX1" fmla="*/ 1008474 w 1147704"/>
              <a:gd name="connsiteY1" fmla="*/ 1238015 h 1249304"/>
              <a:gd name="connsiteX2" fmla="*/ 850430 w 1147704"/>
              <a:gd name="connsiteY2" fmla="*/ 1196622 h 1249304"/>
              <a:gd name="connsiteX3" fmla="*/ 718726 w 1147704"/>
              <a:gd name="connsiteY3" fmla="*/ 1140178 h 1249304"/>
              <a:gd name="connsiteX4" fmla="*/ 681096 w 1147704"/>
              <a:gd name="connsiteY4" fmla="*/ 1143941 h 1249304"/>
              <a:gd name="connsiteX5" fmla="*/ 684859 w 1147704"/>
              <a:gd name="connsiteY5" fmla="*/ 1083733 h 1249304"/>
              <a:gd name="connsiteX6" fmla="*/ 745067 w 1147704"/>
              <a:gd name="connsiteY6" fmla="*/ 1064919 h 1249304"/>
              <a:gd name="connsiteX7" fmla="*/ 752593 w 1147704"/>
              <a:gd name="connsiteY7" fmla="*/ 1046104 h 1249304"/>
              <a:gd name="connsiteX8" fmla="*/ 763882 w 1147704"/>
              <a:gd name="connsiteY8" fmla="*/ 1012237 h 1249304"/>
              <a:gd name="connsiteX9" fmla="*/ 805274 w 1147704"/>
              <a:gd name="connsiteY9" fmla="*/ 948267 h 1249304"/>
              <a:gd name="connsiteX10" fmla="*/ 831615 w 1147704"/>
              <a:gd name="connsiteY10" fmla="*/ 921926 h 1249304"/>
              <a:gd name="connsiteX11" fmla="*/ 752593 w 1147704"/>
              <a:gd name="connsiteY11" fmla="*/ 906874 h 1249304"/>
              <a:gd name="connsiteX12" fmla="*/ 752593 w 1147704"/>
              <a:gd name="connsiteY12" fmla="*/ 873008 h 1249304"/>
              <a:gd name="connsiteX13" fmla="*/ 714963 w 1147704"/>
              <a:gd name="connsiteY13" fmla="*/ 831615 h 1249304"/>
              <a:gd name="connsiteX14" fmla="*/ 684859 w 1147704"/>
              <a:gd name="connsiteY14" fmla="*/ 809037 h 1249304"/>
              <a:gd name="connsiteX15" fmla="*/ 590785 w 1147704"/>
              <a:gd name="connsiteY15" fmla="*/ 793985 h 1249304"/>
              <a:gd name="connsiteX16" fmla="*/ 466607 w 1147704"/>
              <a:gd name="connsiteY16" fmla="*/ 760119 h 1249304"/>
              <a:gd name="connsiteX17" fmla="*/ 432741 w 1147704"/>
              <a:gd name="connsiteY17" fmla="*/ 666045 h 1249304"/>
              <a:gd name="connsiteX18" fmla="*/ 382176 w 1147704"/>
              <a:gd name="connsiteY18" fmla="*/ 646289 h 1249304"/>
              <a:gd name="connsiteX19" fmla="*/ 415196 w 1147704"/>
              <a:gd name="connsiteY19" fmla="*/ 615080 h 1249304"/>
              <a:gd name="connsiteX20" fmla="*/ 338361 w 1147704"/>
              <a:gd name="connsiteY20" fmla="*/ 551039 h 1249304"/>
              <a:gd name="connsiteX21" fmla="*/ 398874 w 1147704"/>
              <a:gd name="connsiteY21" fmla="*/ 481659 h 1249304"/>
              <a:gd name="connsiteX22" fmla="*/ 344076 w 1147704"/>
              <a:gd name="connsiteY22" fmla="*/ 421499 h 1249304"/>
              <a:gd name="connsiteX23" fmla="*/ 259645 w 1147704"/>
              <a:gd name="connsiteY23" fmla="*/ 428978 h 1249304"/>
              <a:gd name="connsiteX24" fmla="*/ 210726 w 1147704"/>
              <a:gd name="connsiteY24" fmla="*/ 379589 h 1249304"/>
              <a:gd name="connsiteX25" fmla="*/ 233727 w 1147704"/>
              <a:gd name="connsiteY25" fmla="*/ 291606 h 1249304"/>
              <a:gd name="connsiteX26" fmla="*/ 112372 w 1147704"/>
              <a:gd name="connsiteY26" fmla="*/ 269358 h 1249304"/>
              <a:gd name="connsiteX27" fmla="*/ 112889 w 1147704"/>
              <a:gd name="connsiteY27" fmla="*/ 184385 h 1249304"/>
              <a:gd name="connsiteX28" fmla="*/ 56445 w 1147704"/>
              <a:gd name="connsiteY28" fmla="*/ 173096 h 1249304"/>
              <a:gd name="connsiteX29" fmla="*/ 0 w 1147704"/>
              <a:gd name="connsiteY29" fmla="*/ 139230 h 1249304"/>
              <a:gd name="connsiteX30" fmla="*/ 3763 w 1147704"/>
              <a:gd name="connsiteY30" fmla="*/ 94074 h 1249304"/>
              <a:gd name="connsiteX31" fmla="*/ 3763 w 1147704"/>
              <a:gd name="connsiteY31" fmla="*/ 94074 h 1249304"/>
              <a:gd name="connsiteX32" fmla="*/ 11289 w 1147704"/>
              <a:gd name="connsiteY32" fmla="*/ 0 h 1249304"/>
              <a:gd name="connsiteX0" fmla="*/ 1147704 w 1147704"/>
              <a:gd name="connsiteY0" fmla="*/ 1249304 h 1249304"/>
              <a:gd name="connsiteX1" fmla="*/ 1008474 w 1147704"/>
              <a:gd name="connsiteY1" fmla="*/ 1238015 h 1249304"/>
              <a:gd name="connsiteX2" fmla="*/ 850430 w 1147704"/>
              <a:gd name="connsiteY2" fmla="*/ 1196622 h 1249304"/>
              <a:gd name="connsiteX3" fmla="*/ 718726 w 1147704"/>
              <a:gd name="connsiteY3" fmla="*/ 1140178 h 1249304"/>
              <a:gd name="connsiteX4" fmla="*/ 681096 w 1147704"/>
              <a:gd name="connsiteY4" fmla="*/ 1143941 h 1249304"/>
              <a:gd name="connsiteX5" fmla="*/ 684859 w 1147704"/>
              <a:gd name="connsiteY5" fmla="*/ 1083733 h 1249304"/>
              <a:gd name="connsiteX6" fmla="*/ 745067 w 1147704"/>
              <a:gd name="connsiteY6" fmla="*/ 1064919 h 1249304"/>
              <a:gd name="connsiteX7" fmla="*/ 752593 w 1147704"/>
              <a:gd name="connsiteY7" fmla="*/ 1046104 h 1249304"/>
              <a:gd name="connsiteX8" fmla="*/ 763882 w 1147704"/>
              <a:gd name="connsiteY8" fmla="*/ 1012237 h 1249304"/>
              <a:gd name="connsiteX9" fmla="*/ 805274 w 1147704"/>
              <a:gd name="connsiteY9" fmla="*/ 948267 h 1249304"/>
              <a:gd name="connsiteX10" fmla="*/ 831615 w 1147704"/>
              <a:gd name="connsiteY10" fmla="*/ 921926 h 1249304"/>
              <a:gd name="connsiteX11" fmla="*/ 752593 w 1147704"/>
              <a:gd name="connsiteY11" fmla="*/ 906874 h 1249304"/>
              <a:gd name="connsiteX12" fmla="*/ 752593 w 1147704"/>
              <a:gd name="connsiteY12" fmla="*/ 873008 h 1249304"/>
              <a:gd name="connsiteX13" fmla="*/ 714963 w 1147704"/>
              <a:gd name="connsiteY13" fmla="*/ 831615 h 1249304"/>
              <a:gd name="connsiteX14" fmla="*/ 684859 w 1147704"/>
              <a:gd name="connsiteY14" fmla="*/ 809037 h 1249304"/>
              <a:gd name="connsiteX15" fmla="*/ 590785 w 1147704"/>
              <a:gd name="connsiteY15" fmla="*/ 793985 h 1249304"/>
              <a:gd name="connsiteX16" fmla="*/ 466607 w 1147704"/>
              <a:gd name="connsiteY16" fmla="*/ 760119 h 1249304"/>
              <a:gd name="connsiteX17" fmla="*/ 432741 w 1147704"/>
              <a:gd name="connsiteY17" fmla="*/ 666045 h 1249304"/>
              <a:gd name="connsiteX18" fmla="*/ 382176 w 1147704"/>
              <a:gd name="connsiteY18" fmla="*/ 646289 h 1249304"/>
              <a:gd name="connsiteX19" fmla="*/ 415196 w 1147704"/>
              <a:gd name="connsiteY19" fmla="*/ 615080 h 1249304"/>
              <a:gd name="connsiteX20" fmla="*/ 338361 w 1147704"/>
              <a:gd name="connsiteY20" fmla="*/ 551039 h 1249304"/>
              <a:gd name="connsiteX21" fmla="*/ 398874 w 1147704"/>
              <a:gd name="connsiteY21" fmla="*/ 481659 h 1249304"/>
              <a:gd name="connsiteX22" fmla="*/ 344076 w 1147704"/>
              <a:gd name="connsiteY22" fmla="*/ 421499 h 1249304"/>
              <a:gd name="connsiteX23" fmla="*/ 259645 w 1147704"/>
              <a:gd name="connsiteY23" fmla="*/ 428978 h 1249304"/>
              <a:gd name="connsiteX24" fmla="*/ 210726 w 1147704"/>
              <a:gd name="connsiteY24" fmla="*/ 379589 h 1249304"/>
              <a:gd name="connsiteX25" fmla="*/ 233727 w 1147704"/>
              <a:gd name="connsiteY25" fmla="*/ 291606 h 1249304"/>
              <a:gd name="connsiteX26" fmla="*/ 112372 w 1147704"/>
              <a:gd name="connsiteY26" fmla="*/ 269358 h 1249304"/>
              <a:gd name="connsiteX27" fmla="*/ 112889 w 1147704"/>
              <a:gd name="connsiteY27" fmla="*/ 184385 h 1249304"/>
              <a:gd name="connsiteX28" fmla="*/ 56445 w 1147704"/>
              <a:gd name="connsiteY28" fmla="*/ 173096 h 1249304"/>
              <a:gd name="connsiteX29" fmla="*/ 0 w 1147704"/>
              <a:gd name="connsiteY29" fmla="*/ 139230 h 1249304"/>
              <a:gd name="connsiteX30" fmla="*/ 3763 w 1147704"/>
              <a:gd name="connsiteY30" fmla="*/ 94074 h 1249304"/>
              <a:gd name="connsiteX31" fmla="*/ 49483 w 1147704"/>
              <a:gd name="connsiteY31" fmla="*/ 90264 h 1249304"/>
              <a:gd name="connsiteX32" fmla="*/ 11289 w 1147704"/>
              <a:gd name="connsiteY32" fmla="*/ 0 h 1249304"/>
              <a:gd name="connsiteX0" fmla="*/ 1147704 w 1147704"/>
              <a:gd name="connsiteY0" fmla="*/ 1159760 h 1159760"/>
              <a:gd name="connsiteX1" fmla="*/ 1008474 w 1147704"/>
              <a:gd name="connsiteY1" fmla="*/ 1148471 h 1159760"/>
              <a:gd name="connsiteX2" fmla="*/ 850430 w 1147704"/>
              <a:gd name="connsiteY2" fmla="*/ 1107078 h 1159760"/>
              <a:gd name="connsiteX3" fmla="*/ 718726 w 1147704"/>
              <a:gd name="connsiteY3" fmla="*/ 1050634 h 1159760"/>
              <a:gd name="connsiteX4" fmla="*/ 681096 w 1147704"/>
              <a:gd name="connsiteY4" fmla="*/ 1054397 h 1159760"/>
              <a:gd name="connsiteX5" fmla="*/ 684859 w 1147704"/>
              <a:gd name="connsiteY5" fmla="*/ 994189 h 1159760"/>
              <a:gd name="connsiteX6" fmla="*/ 745067 w 1147704"/>
              <a:gd name="connsiteY6" fmla="*/ 975375 h 1159760"/>
              <a:gd name="connsiteX7" fmla="*/ 752593 w 1147704"/>
              <a:gd name="connsiteY7" fmla="*/ 956560 h 1159760"/>
              <a:gd name="connsiteX8" fmla="*/ 763882 w 1147704"/>
              <a:gd name="connsiteY8" fmla="*/ 922693 h 1159760"/>
              <a:gd name="connsiteX9" fmla="*/ 805274 w 1147704"/>
              <a:gd name="connsiteY9" fmla="*/ 858723 h 1159760"/>
              <a:gd name="connsiteX10" fmla="*/ 831615 w 1147704"/>
              <a:gd name="connsiteY10" fmla="*/ 832382 h 1159760"/>
              <a:gd name="connsiteX11" fmla="*/ 752593 w 1147704"/>
              <a:gd name="connsiteY11" fmla="*/ 817330 h 1159760"/>
              <a:gd name="connsiteX12" fmla="*/ 752593 w 1147704"/>
              <a:gd name="connsiteY12" fmla="*/ 783464 h 1159760"/>
              <a:gd name="connsiteX13" fmla="*/ 714963 w 1147704"/>
              <a:gd name="connsiteY13" fmla="*/ 742071 h 1159760"/>
              <a:gd name="connsiteX14" fmla="*/ 684859 w 1147704"/>
              <a:gd name="connsiteY14" fmla="*/ 719493 h 1159760"/>
              <a:gd name="connsiteX15" fmla="*/ 590785 w 1147704"/>
              <a:gd name="connsiteY15" fmla="*/ 704441 h 1159760"/>
              <a:gd name="connsiteX16" fmla="*/ 466607 w 1147704"/>
              <a:gd name="connsiteY16" fmla="*/ 670575 h 1159760"/>
              <a:gd name="connsiteX17" fmla="*/ 432741 w 1147704"/>
              <a:gd name="connsiteY17" fmla="*/ 576501 h 1159760"/>
              <a:gd name="connsiteX18" fmla="*/ 382176 w 1147704"/>
              <a:gd name="connsiteY18" fmla="*/ 556745 h 1159760"/>
              <a:gd name="connsiteX19" fmla="*/ 415196 w 1147704"/>
              <a:gd name="connsiteY19" fmla="*/ 525536 h 1159760"/>
              <a:gd name="connsiteX20" fmla="*/ 338361 w 1147704"/>
              <a:gd name="connsiteY20" fmla="*/ 461495 h 1159760"/>
              <a:gd name="connsiteX21" fmla="*/ 398874 w 1147704"/>
              <a:gd name="connsiteY21" fmla="*/ 392115 h 1159760"/>
              <a:gd name="connsiteX22" fmla="*/ 344076 w 1147704"/>
              <a:gd name="connsiteY22" fmla="*/ 331955 h 1159760"/>
              <a:gd name="connsiteX23" fmla="*/ 259645 w 1147704"/>
              <a:gd name="connsiteY23" fmla="*/ 339434 h 1159760"/>
              <a:gd name="connsiteX24" fmla="*/ 210726 w 1147704"/>
              <a:gd name="connsiteY24" fmla="*/ 290045 h 1159760"/>
              <a:gd name="connsiteX25" fmla="*/ 233727 w 1147704"/>
              <a:gd name="connsiteY25" fmla="*/ 202062 h 1159760"/>
              <a:gd name="connsiteX26" fmla="*/ 112372 w 1147704"/>
              <a:gd name="connsiteY26" fmla="*/ 179814 h 1159760"/>
              <a:gd name="connsiteX27" fmla="*/ 112889 w 1147704"/>
              <a:gd name="connsiteY27" fmla="*/ 94841 h 1159760"/>
              <a:gd name="connsiteX28" fmla="*/ 56445 w 1147704"/>
              <a:gd name="connsiteY28" fmla="*/ 83552 h 1159760"/>
              <a:gd name="connsiteX29" fmla="*/ 0 w 1147704"/>
              <a:gd name="connsiteY29" fmla="*/ 49686 h 1159760"/>
              <a:gd name="connsiteX30" fmla="*/ 3763 w 1147704"/>
              <a:gd name="connsiteY30" fmla="*/ 4530 h 1159760"/>
              <a:gd name="connsiteX31" fmla="*/ 49483 w 1147704"/>
              <a:gd name="connsiteY31" fmla="*/ 720 h 1159760"/>
              <a:gd name="connsiteX0" fmla="*/ 1147704 w 1147704"/>
              <a:gd name="connsiteY0" fmla="*/ 1159760 h 1159760"/>
              <a:gd name="connsiteX1" fmla="*/ 1008474 w 1147704"/>
              <a:gd name="connsiteY1" fmla="*/ 1148471 h 1159760"/>
              <a:gd name="connsiteX2" fmla="*/ 850430 w 1147704"/>
              <a:gd name="connsiteY2" fmla="*/ 1107078 h 1159760"/>
              <a:gd name="connsiteX3" fmla="*/ 718726 w 1147704"/>
              <a:gd name="connsiteY3" fmla="*/ 1050634 h 1159760"/>
              <a:gd name="connsiteX4" fmla="*/ 681096 w 1147704"/>
              <a:gd name="connsiteY4" fmla="*/ 1054397 h 1159760"/>
              <a:gd name="connsiteX5" fmla="*/ 684859 w 1147704"/>
              <a:gd name="connsiteY5" fmla="*/ 994189 h 1159760"/>
              <a:gd name="connsiteX6" fmla="*/ 745067 w 1147704"/>
              <a:gd name="connsiteY6" fmla="*/ 975375 h 1159760"/>
              <a:gd name="connsiteX7" fmla="*/ 752593 w 1147704"/>
              <a:gd name="connsiteY7" fmla="*/ 956560 h 1159760"/>
              <a:gd name="connsiteX8" fmla="*/ 763882 w 1147704"/>
              <a:gd name="connsiteY8" fmla="*/ 922693 h 1159760"/>
              <a:gd name="connsiteX9" fmla="*/ 805274 w 1147704"/>
              <a:gd name="connsiteY9" fmla="*/ 858723 h 1159760"/>
              <a:gd name="connsiteX10" fmla="*/ 831615 w 1147704"/>
              <a:gd name="connsiteY10" fmla="*/ 832382 h 1159760"/>
              <a:gd name="connsiteX11" fmla="*/ 752593 w 1147704"/>
              <a:gd name="connsiteY11" fmla="*/ 817330 h 1159760"/>
              <a:gd name="connsiteX12" fmla="*/ 752593 w 1147704"/>
              <a:gd name="connsiteY12" fmla="*/ 783464 h 1159760"/>
              <a:gd name="connsiteX13" fmla="*/ 876942 w 1147704"/>
              <a:gd name="connsiteY13" fmla="*/ 637568 h 1159760"/>
              <a:gd name="connsiteX14" fmla="*/ 684859 w 1147704"/>
              <a:gd name="connsiteY14" fmla="*/ 719493 h 1159760"/>
              <a:gd name="connsiteX15" fmla="*/ 590785 w 1147704"/>
              <a:gd name="connsiteY15" fmla="*/ 704441 h 1159760"/>
              <a:gd name="connsiteX16" fmla="*/ 466607 w 1147704"/>
              <a:gd name="connsiteY16" fmla="*/ 670575 h 1159760"/>
              <a:gd name="connsiteX17" fmla="*/ 432741 w 1147704"/>
              <a:gd name="connsiteY17" fmla="*/ 576501 h 1159760"/>
              <a:gd name="connsiteX18" fmla="*/ 382176 w 1147704"/>
              <a:gd name="connsiteY18" fmla="*/ 556745 h 1159760"/>
              <a:gd name="connsiteX19" fmla="*/ 415196 w 1147704"/>
              <a:gd name="connsiteY19" fmla="*/ 525536 h 1159760"/>
              <a:gd name="connsiteX20" fmla="*/ 338361 w 1147704"/>
              <a:gd name="connsiteY20" fmla="*/ 461495 h 1159760"/>
              <a:gd name="connsiteX21" fmla="*/ 398874 w 1147704"/>
              <a:gd name="connsiteY21" fmla="*/ 392115 h 1159760"/>
              <a:gd name="connsiteX22" fmla="*/ 344076 w 1147704"/>
              <a:gd name="connsiteY22" fmla="*/ 331955 h 1159760"/>
              <a:gd name="connsiteX23" fmla="*/ 259645 w 1147704"/>
              <a:gd name="connsiteY23" fmla="*/ 339434 h 1159760"/>
              <a:gd name="connsiteX24" fmla="*/ 210726 w 1147704"/>
              <a:gd name="connsiteY24" fmla="*/ 290045 h 1159760"/>
              <a:gd name="connsiteX25" fmla="*/ 233727 w 1147704"/>
              <a:gd name="connsiteY25" fmla="*/ 202062 h 1159760"/>
              <a:gd name="connsiteX26" fmla="*/ 112372 w 1147704"/>
              <a:gd name="connsiteY26" fmla="*/ 179814 h 1159760"/>
              <a:gd name="connsiteX27" fmla="*/ 112889 w 1147704"/>
              <a:gd name="connsiteY27" fmla="*/ 94841 h 1159760"/>
              <a:gd name="connsiteX28" fmla="*/ 56445 w 1147704"/>
              <a:gd name="connsiteY28" fmla="*/ 83552 h 1159760"/>
              <a:gd name="connsiteX29" fmla="*/ 0 w 1147704"/>
              <a:gd name="connsiteY29" fmla="*/ 49686 h 1159760"/>
              <a:gd name="connsiteX30" fmla="*/ 3763 w 1147704"/>
              <a:gd name="connsiteY30" fmla="*/ 4530 h 1159760"/>
              <a:gd name="connsiteX31" fmla="*/ 49483 w 1147704"/>
              <a:gd name="connsiteY31" fmla="*/ 720 h 1159760"/>
              <a:gd name="connsiteX0" fmla="*/ 1147704 w 1147704"/>
              <a:gd name="connsiteY0" fmla="*/ 1159760 h 1159760"/>
              <a:gd name="connsiteX1" fmla="*/ 1008474 w 1147704"/>
              <a:gd name="connsiteY1" fmla="*/ 1148471 h 1159760"/>
              <a:gd name="connsiteX2" fmla="*/ 850430 w 1147704"/>
              <a:gd name="connsiteY2" fmla="*/ 1107078 h 1159760"/>
              <a:gd name="connsiteX3" fmla="*/ 718726 w 1147704"/>
              <a:gd name="connsiteY3" fmla="*/ 1050634 h 1159760"/>
              <a:gd name="connsiteX4" fmla="*/ 681096 w 1147704"/>
              <a:gd name="connsiteY4" fmla="*/ 1054397 h 1159760"/>
              <a:gd name="connsiteX5" fmla="*/ 684859 w 1147704"/>
              <a:gd name="connsiteY5" fmla="*/ 994189 h 1159760"/>
              <a:gd name="connsiteX6" fmla="*/ 745067 w 1147704"/>
              <a:gd name="connsiteY6" fmla="*/ 975375 h 1159760"/>
              <a:gd name="connsiteX7" fmla="*/ 752593 w 1147704"/>
              <a:gd name="connsiteY7" fmla="*/ 956560 h 1159760"/>
              <a:gd name="connsiteX8" fmla="*/ 763882 w 1147704"/>
              <a:gd name="connsiteY8" fmla="*/ 922693 h 1159760"/>
              <a:gd name="connsiteX9" fmla="*/ 805274 w 1147704"/>
              <a:gd name="connsiteY9" fmla="*/ 858723 h 1159760"/>
              <a:gd name="connsiteX10" fmla="*/ 831615 w 1147704"/>
              <a:gd name="connsiteY10" fmla="*/ 832382 h 1159760"/>
              <a:gd name="connsiteX11" fmla="*/ 752593 w 1147704"/>
              <a:gd name="connsiteY11" fmla="*/ 817330 h 1159760"/>
              <a:gd name="connsiteX12" fmla="*/ 789169 w 1147704"/>
              <a:gd name="connsiteY12" fmla="*/ 773014 h 1159760"/>
              <a:gd name="connsiteX13" fmla="*/ 876942 w 1147704"/>
              <a:gd name="connsiteY13" fmla="*/ 637568 h 1159760"/>
              <a:gd name="connsiteX14" fmla="*/ 684859 w 1147704"/>
              <a:gd name="connsiteY14" fmla="*/ 719493 h 1159760"/>
              <a:gd name="connsiteX15" fmla="*/ 590785 w 1147704"/>
              <a:gd name="connsiteY15" fmla="*/ 704441 h 1159760"/>
              <a:gd name="connsiteX16" fmla="*/ 466607 w 1147704"/>
              <a:gd name="connsiteY16" fmla="*/ 670575 h 1159760"/>
              <a:gd name="connsiteX17" fmla="*/ 432741 w 1147704"/>
              <a:gd name="connsiteY17" fmla="*/ 576501 h 1159760"/>
              <a:gd name="connsiteX18" fmla="*/ 382176 w 1147704"/>
              <a:gd name="connsiteY18" fmla="*/ 556745 h 1159760"/>
              <a:gd name="connsiteX19" fmla="*/ 415196 w 1147704"/>
              <a:gd name="connsiteY19" fmla="*/ 525536 h 1159760"/>
              <a:gd name="connsiteX20" fmla="*/ 338361 w 1147704"/>
              <a:gd name="connsiteY20" fmla="*/ 461495 h 1159760"/>
              <a:gd name="connsiteX21" fmla="*/ 398874 w 1147704"/>
              <a:gd name="connsiteY21" fmla="*/ 392115 h 1159760"/>
              <a:gd name="connsiteX22" fmla="*/ 344076 w 1147704"/>
              <a:gd name="connsiteY22" fmla="*/ 331955 h 1159760"/>
              <a:gd name="connsiteX23" fmla="*/ 259645 w 1147704"/>
              <a:gd name="connsiteY23" fmla="*/ 339434 h 1159760"/>
              <a:gd name="connsiteX24" fmla="*/ 210726 w 1147704"/>
              <a:gd name="connsiteY24" fmla="*/ 290045 h 1159760"/>
              <a:gd name="connsiteX25" fmla="*/ 233727 w 1147704"/>
              <a:gd name="connsiteY25" fmla="*/ 202062 h 1159760"/>
              <a:gd name="connsiteX26" fmla="*/ 112372 w 1147704"/>
              <a:gd name="connsiteY26" fmla="*/ 179814 h 1159760"/>
              <a:gd name="connsiteX27" fmla="*/ 112889 w 1147704"/>
              <a:gd name="connsiteY27" fmla="*/ 94841 h 1159760"/>
              <a:gd name="connsiteX28" fmla="*/ 56445 w 1147704"/>
              <a:gd name="connsiteY28" fmla="*/ 83552 h 1159760"/>
              <a:gd name="connsiteX29" fmla="*/ 0 w 1147704"/>
              <a:gd name="connsiteY29" fmla="*/ 49686 h 1159760"/>
              <a:gd name="connsiteX30" fmla="*/ 3763 w 1147704"/>
              <a:gd name="connsiteY30" fmla="*/ 4530 h 1159760"/>
              <a:gd name="connsiteX31" fmla="*/ 49483 w 1147704"/>
              <a:gd name="connsiteY31" fmla="*/ 720 h 1159760"/>
              <a:gd name="connsiteX0" fmla="*/ 1220894 w 1220894"/>
              <a:gd name="connsiteY0" fmla="*/ 1203316 h 1203316"/>
              <a:gd name="connsiteX1" fmla="*/ 1081664 w 1220894"/>
              <a:gd name="connsiteY1" fmla="*/ 1192027 h 1203316"/>
              <a:gd name="connsiteX2" fmla="*/ 923620 w 1220894"/>
              <a:gd name="connsiteY2" fmla="*/ 1150634 h 1203316"/>
              <a:gd name="connsiteX3" fmla="*/ 791916 w 1220894"/>
              <a:gd name="connsiteY3" fmla="*/ 1094190 h 1203316"/>
              <a:gd name="connsiteX4" fmla="*/ 754286 w 1220894"/>
              <a:gd name="connsiteY4" fmla="*/ 1097953 h 1203316"/>
              <a:gd name="connsiteX5" fmla="*/ 758049 w 1220894"/>
              <a:gd name="connsiteY5" fmla="*/ 1037745 h 1203316"/>
              <a:gd name="connsiteX6" fmla="*/ 818257 w 1220894"/>
              <a:gd name="connsiteY6" fmla="*/ 1018931 h 1203316"/>
              <a:gd name="connsiteX7" fmla="*/ 825783 w 1220894"/>
              <a:gd name="connsiteY7" fmla="*/ 1000116 h 1203316"/>
              <a:gd name="connsiteX8" fmla="*/ 837072 w 1220894"/>
              <a:gd name="connsiteY8" fmla="*/ 966249 h 1203316"/>
              <a:gd name="connsiteX9" fmla="*/ 878464 w 1220894"/>
              <a:gd name="connsiteY9" fmla="*/ 902279 h 1203316"/>
              <a:gd name="connsiteX10" fmla="*/ 904805 w 1220894"/>
              <a:gd name="connsiteY10" fmla="*/ 875938 h 1203316"/>
              <a:gd name="connsiteX11" fmla="*/ 825783 w 1220894"/>
              <a:gd name="connsiteY11" fmla="*/ 860886 h 1203316"/>
              <a:gd name="connsiteX12" fmla="*/ 862359 w 1220894"/>
              <a:gd name="connsiteY12" fmla="*/ 816570 h 1203316"/>
              <a:gd name="connsiteX13" fmla="*/ 950132 w 1220894"/>
              <a:gd name="connsiteY13" fmla="*/ 681124 h 1203316"/>
              <a:gd name="connsiteX14" fmla="*/ 758049 w 1220894"/>
              <a:gd name="connsiteY14" fmla="*/ 763049 h 1203316"/>
              <a:gd name="connsiteX15" fmla="*/ 663975 w 1220894"/>
              <a:gd name="connsiteY15" fmla="*/ 747997 h 1203316"/>
              <a:gd name="connsiteX16" fmla="*/ 539797 w 1220894"/>
              <a:gd name="connsiteY16" fmla="*/ 714131 h 1203316"/>
              <a:gd name="connsiteX17" fmla="*/ 505931 w 1220894"/>
              <a:gd name="connsiteY17" fmla="*/ 620057 h 1203316"/>
              <a:gd name="connsiteX18" fmla="*/ 455366 w 1220894"/>
              <a:gd name="connsiteY18" fmla="*/ 600301 h 1203316"/>
              <a:gd name="connsiteX19" fmla="*/ 488386 w 1220894"/>
              <a:gd name="connsiteY19" fmla="*/ 569092 h 1203316"/>
              <a:gd name="connsiteX20" fmla="*/ 411551 w 1220894"/>
              <a:gd name="connsiteY20" fmla="*/ 505051 h 1203316"/>
              <a:gd name="connsiteX21" fmla="*/ 472064 w 1220894"/>
              <a:gd name="connsiteY21" fmla="*/ 435671 h 1203316"/>
              <a:gd name="connsiteX22" fmla="*/ 417266 w 1220894"/>
              <a:gd name="connsiteY22" fmla="*/ 375511 h 1203316"/>
              <a:gd name="connsiteX23" fmla="*/ 332835 w 1220894"/>
              <a:gd name="connsiteY23" fmla="*/ 382990 h 1203316"/>
              <a:gd name="connsiteX24" fmla="*/ 283916 w 1220894"/>
              <a:gd name="connsiteY24" fmla="*/ 333601 h 1203316"/>
              <a:gd name="connsiteX25" fmla="*/ 306917 w 1220894"/>
              <a:gd name="connsiteY25" fmla="*/ 245618 h 1203316"/>
              <a:gd name="connsiteX26" fmla="*/ 185562 w 1220894"/>
              <a:gd name="connsiteY26" fmla="*/ 223370 h 1203316"/>
              <a:gd name="connsiteX27" fmla="*/ 186079 w 1220894"/>
              <a:gd name="connsiteY27" fmla="*/ 138397 h 1203316"/>
              <a:gd name="connsiteX28" fmla="*/ 129635 w 1220894"/>
              <a:gd name="connsiteY28" fmla="*/ 127108 h 1203316"/>
              <a:gd name="connsiteX29" fmla="*/ 73190 w 1220894"/>
              <a:gd name="connsiteY29" fmla="*/ 93242 h 1203316"/>
              <a:gd name="connsiteX30" fmla="*/ 76953 w 1220894"/>
              <a:gd name="connsiteY30" fmla="*/ 48086 h 1203316"/>
              <a:gd name="connsiteX31" fmla="*/ 1600 w 1220894"/>
              <a:gd name="connsiteY31" fmla="*/ 0 h 120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0894" h="1203316">
                <a:moveTo>
                  <a:pt x="1220894" y="1203316"/>
                </a:moveTo>
                <a:lnTo>
                  <a:pt x="1081664" y="1192027"/>
                </a:lnTo>
                <a:lnTo>
                  <a:pt x="923620" y="1150634"/>
                </a:lnTo>
                <a:lnTo>
                  <a:pt x="791916" y="1094190"/>
                </a:lnTo>
                <a:lnTo>
                  <a:pt x="754286" y="1097953"/>
                </a:lnTo>
                <a:lnTo>
                  <a:pt x="758049" y="1037745"/>
                </a:lnTo>
                <a:lnTo>
                  <a:pt x="818257" y="1018931"/>
                </a:lnTo>
                <a:lnTo>
                  <a:pt x="825783" y="1000116"/>
                </a:lnTo>
                <a:lnTo>
                  <a:pt x="837072" y="966249"/>
                </a:lnTo>
                <a:lnTo>
                  <a:pt x="878464" y="902279"/>
                </a:lnTo>
                <a:lnTo>
                  <a:pt x="904805" y="875938"/>
                </a:lnTo>
                <a:lnTo>
                  <a:pt x="825783" y="860886"/>
                </a:lnTo>
                <a:lnTo>
                  <a:pt x="862359" y="816570"/>
                </a:lnTo>
                <a:lnTo>
                  <a:pt x="950132" y="681124"/>
                </a:lnTo>
                <a:lnTo>
                  <a:pt x="758049" y="763049"/>
                </a:lnTo>
                <a:lnTo>
                  <a:pt x="663975" y="747997"/>
                </a:lnTo>
                <a:lnTo>
                  <a:pt x="539797" y="714131"/>
                </a:lnTo>
                <a:lnTo>
                  <a:pt x="505931" y="620057"/>
                </a:lnTo>
                <a:lnTo>
                  <a:pt x="455366" y="600301"/>
                </a:lnTo>
                <a:lnTo>
                  <a:pt x="488386" y="569092"/>
                </a:lnTo>
                <a:lnTo>
                  <a:pt x="411551" y="505051"/>
                </a:lnTo>
                <a:lnTo>
                  <a:pt x="472064" y="435671"/>
                </a:lnTo>
                <a:lnTo>
                  <a:pt x="417266" y="375511"/>
                </a:lnTo>
                <a:lnTo>
                  <a:pt x="332835" y="382990"/>
                </a:lnTo>
                <a:lnTo>
                  <a:pt x="283916" y="333601"/>
                </a:lnTo>
                <a:lnTo>
                  <a:pt x="306917" y="245618"/>
                </a:lnTo>
                <a:lnTo>
                  <a:pt x="185562" y="223370"/>
                </a:lnTo>
                <a:cubicBezTo>
                  <a:pt x="185734" y="195046"/>
                  <a:pt x="185907" y="166721"/>
                  <a:pt x="186079" y="138397"/>
                </a:cubicBezTo>
                <a:lnTo>
                  <a:pt x="129635" y="127108"/>
                </a:lnTo>
                <a:lnTo>
                  <a:pt x="73190" y="93242"/>
                </a:lnTo>
                <a:cubicBezTo>
                  <a:pt x="77203" y="53116"/>
                  <a:pt x="68706" y="56247"/>
                  <a:pt x="76953" y="48086"/>
                </a:cubicBezTo>
                <a:cubicBezTo>
                  <a:pt x="85200" y="39925"/>
                  <a:pt x="-13640" y="1270"/>
                  <a:pt x="1600"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27" name="Freeform 27">
            <a:extLst>
              <a:ext uri="{FF2B5EF4-FFF2-40B4-BE49-F238E27FC236}">
                <a16:creationId xmlns:a16="http://schemas.microsoft.com/office/drawing/2014/main" id="{EC819EA6-3A6C-4656-AB34-42DA85FBD4DD}"/>
              </a:ext>
            </a:extLst>
          </p:cNvPr>
          <p:cNvSpPr/>
          <p:nvPr/>
        </p:nvSpPr>
        <p:spPr>
          <a:xfrm rot="21405427">
            <a:off x="4213315" y="976358"/>
            <a:ext cx="405548" cy="577455"/>
          </a:xfrm>
          <a:custGeom>
            <a:avLst/>
            <a:gdLst>
              <a:gd name="connsiteX0" fmla="*/ 437661 w 437661"/>
              <a:gd name="connsiteY0" fmla="*/ 519723 h 617415"/>
              <a:gd name="connsiteX1" fmla="*/ 437661 w 437661"/>
              <a:gd name="connsiteY1" fmla="*/ 617415 h 617415"/>
              <a:gd name="connsiteX2" fmla="*/ 343877 w 437661"/>
              <a:gd name="connsiteY2" fmla="*/ 488461 h 617415"/>
              <a:gd name="connsiteX3" fmla="*/ 261815 w 437661"/>
              <a:gd name="connsiteY3" fmla="*/ 425938 h 617415"/>
              <a:gd name="connsiteX4" fmla="*/ 230554 w 437661"/>
              <a:gd name="connsiteY4" fmla="*/ 422030 h 617415"/>
              <a:gd name="connsiteX5" fmla="*/ 152400 w 437661"/>
              <a:gd name="connsiteY5" fmla="*/ 410307 h 617415"/>
              <a:gd name="connsiteX6" fmla="*/ 144585 w 437661"/>
              <a:gd name="connsiteY6" fmla="*/ 382954 h 617415"/>
              <a:gd name="connsiteX7" fmla="*/ 89877 w 437661"/>
              <a:gd name="connsiteY7" fmla="*/ 355600 h 617415"/>
              <a:gd name="connsiteX8" fmla="*/ 62523 w 437661"/>
              <a:gd name="connsiteY8" fmla="*/ 359507 h 617415"/>
              <a:gd name="connsiteX9" fmla="*/ 54708 w 437661"/>
              <a:gd name="connsiteY9" fmla="*/ 316523 h 617415"/>
              <a:gd name="connsiteX10" fmla="*/ 0 w 437661"/>
              <a:gd name="connsiteY10" fmla="*/ 281354 h 617415"/>
              <a:gd name="connsiteX11" fmla="*/ 50800 w 437661"/>
              <a:gd name="connsiteY11" fmla="*/ 214923 h 617415"/>
              <a:gd name="connsiteX12" fmla="*/ 183661 w 437661"/>
              <a:gd name="connsiteY12" fmla="*/ 199292 h 617415"/>
              <a:gd name="connsiteX13" fmla="*/ 207108 w 437661"/>
              <a:gd name="connsiteY13" fmla="*/ 230554 h 617415"/>
              <a:gd name="connsiteX14" fmla="*/ 191477 w 437661"/>
              <a:gd name="connsiteY14" fmla="*/ 160215 h 617415"/>
              <a:gd name="connsiteX15" fmla="*/ 226646 w 437661"/>
              <a:gd name="connsiteY15" fmla="*/ 128954 h 617415"/>
              <a:gd name="connsiteX16" fmla="*/ 277446 w 437661"/>
              <a:gd name="connsiteY16" fmla="*/ 128954 h 617415"/>
              <a:gd name="connsiteX17" fmla="*/ 320431 w 437661"/>
              <a:gd name="connsiteY17" fmla="*/ 70338 h 617415"/>
              <a:gd name="connsiteX18" fmla="*/ 390769 w 437661"/>
              <a:gd name="connsiteY18" fmla="*/ 15630 h 617415"/>
              <a:gd name="connsiteX19" fmla="*/ 390769 w 437661"/>
              <a:gd name="connsiteY19" fmla="*/ 0 h 617415"/>
              <a:gd name="connsiteX0" fmla="*/ 401466 w 437661"/>
              <a:gd name="connsiteY0" fmla="*/ 654978 h 654978"/>
              <a:gd name="connsiteX1" fmla="*/ 437661 w 437661"/>
              <a:gd name="connsiteY1" fmla="*/ 617415 h 654978"/>
              <a:gd name="connsiteX2" fmla="*/ 343877 w 437661"/>
              <a:gd name="connsiteY2" fmla="*/ 488461 h 654978"/>
              <a:gd name="connsiteX3" fmla="*/ 261815 w 437661"/>
              <a:gd name="connsiteY3" fmla="*/ 425938 h 654978"/>
              <a:gd name="connsiteX4" fmla="*/ 230554 w 437661"/>
              <a:gd name="connsiteY4" fmla="*/ 422030 h 654978"/>
              <a:gd name="connsiteX5" fmla="*/ 152400 w 437661"/>
              <a:gd name="connsiteY5" fmla="*/ 410307 h 654978"/>
              <a:gd name="connsiteX6" fmla="*/ 144585 w 437661"/>
              <a:gd name="connsiteY6" fmla="*/ 382954 h 654978"/>
              <a:gd name="connsiteX7" fmla="*/ 89877 w 437661"/>
              <a:gd name="connsiteY7" fmla="*/ 355600 h 654978"/>
              <a:gd name="connsiteX8" fmla="*/ 62523 w 437661"/>
              <a:gd name="connsiteY8" fmla="*/ 359507 h 654978"/>
              <a:gd name="connsiteX9" fmla="*/ 54708 w 437661"/>
              <a:gd name="connsiteY9" fmla="*/ 316523 h 654978"/>
              <a:gd name="connsiteX10" fmla="*/ 0 w 437661"/>
              <a:gd name="connsiteY10" fmla="*/ 281354 h 654978"/>
              <a:gd name="connsiteX11" fmla="*/ 50800 w 437661"/>
              <a:gd name="connsiteY11" fmla="*/ 214923 h 654978"/>
              <a:gd name="connsiteX12" fmla="*/ 183661 w 437661"/>
              <a:gd name="connsiteY12" fmla="*/ 199292 h 654978"/>
              <a:gd name="connsiteX13" fmla="*/ 207108 w 437661"/>
              <a:gd name="connsiteY13" fmla="*/ 230554 h 654978"/>
              <a:gd name="connsiteX14" fmla="*/ 191477 w 437661"/>
              <a:gd name="connsiteY14" fmla="*/ 160215 h 654978"/>
              <a:gd name="connsiteX15" fmla="*/ 226646 w 437661"/>
              <a:gd name="connsiteY15" fmla="*/ 128954 h 654978"/>
              <a:gd name="connsiteX16" fmla="*/ 277446 w 437661"/>
              <a:gd name="connsiteY16" fmla="*/ 128954 h 654978"/>
              <a:gd name="connsiteX17" fmla="*/ 320431 w 437661"/>
              <a:gd name="connsiteY17" fmla="*/ 70338 h 654978"/>
              <a:gd name="connsiteX18" fmla="*/ 390769 w 437661"/>
              <a:gd name="connsiteY18" fmla="*/ 15630 h 654978"/>
              <a:gd name="connsiteX19" fmla="*/ 390769 w 437661"/>
              <a:gd name="connsiteY19" fmla="*/ 0 h 654978"/>
              <a:gd name="connsiteX0" fmla="*/ 401466 w 437661"/>
              <a:gd name="connsiteY0" fmla="*/ 654978 h 654978"/>
              <a:gd name="connsiteX1" fmla="*/ 437661 w 437661"/>
              <a:gd name="connsiteY1" fmla="*/ 617415 h 654978"/>
              <a:gd name="connsiteX2" fmla="*/ 343877 w 437661"/>
              <a:gd name="connsiteY2" fmla="*/ 488461 h 654978"/>
              <a:gd name="connsiteX3" fmla="*/ 261815 w 437661"/>
              <a:gd name="connsiteY3" fmla="*/ 425938 h 654978"/>
              <a:gd name="connsiteX4" fmla="*/ 230554 w 437661"/>
              <a:gd name="connsiteY4" fmla="*/ 422030 h 654978"/>
              <a:gd name="connsiteX5" fmla="*/ 152400 w 437661"/>
              <a:gd name="connsiteY5" fmla="*/ 410307 h 654978"/>
              <a:gd name="connsiteX6" fmla="*/ 144585 w 437661"/>
              <a:gd name="connsiteY6" fmla="*/ 382954 h 654978"/>
              <a:gd name="connsiteX7" fmla="*/ 89877 w 437661"/>
              <a:gd name="connsiteY7" fmla="*/ 355600 h 654978"/>
              <a:gd name="connsiteX8" fmla="*/ 62523 w 437661"/>
              <a:gd name="connsiteY8" fmla="*/ 359507 h 654978"/>
              <a:gd name="connsiteX9" fmla="*/ 54708 w 437661"/>
              <a:gd name="connsiteY9" fmla="*/ 316523 h 654978"/>
              <a:gd name="connsiteX10" fmla="*/ 0 w 437661"/>
              <a:gd name="connsiteY10" fmla="*/ 281354 h 654978"/>
              <a:gd name="connsiteX11" fmla="*/ 50800 w 437661"/>
              <a:gd name="connsiteY11" fmla="*/ 214923 h 654978"/>
              <a:gd name="connsiteX12" fmla="*/ 183661 w 437661"/>
              <a:gd name="connsiteY12" fmla="*/ 199292 h 654978"/>
              <a:gd name="connsiteX13" fmla="*/ 207108 w 437661"/>
              <a:gd name="connsiteY13" fmla="*/ 230554 h 654978"/>
              <a:gd name="connsiteX14" fmla="*/ 191477 w 437661"/>
              <a:gd name="connsiteY14" fmla="*/ 160215 h 654978"/>
              <a:gd name="connsiteX15" fmla="*/ 226646 w 437661"/>
              <a:gd name="connsiteY15" fmla="*/ 128954 h 654978"/>
              <a:gd name="connsiteX16" fmla="*/ 277446 w 437661"/>
              <a:gd name="connsiteY16" fmla="*/ 128954 h 654978"/>
              <a:gd name="connsiteX17" fmla="*/ 320431 w 437661"/>
              <a:gd name="connsiteY17" fmla="*/ 70338 h 654978"/>
              <a:gd name="connsiteX18" fmla="*/ 390769 w 437661"/>
              <a:gd name="connsiteY18" fmla="*/ 0 h 654978"/>
              <a:gd name="connsiteX0" fmla="*/ 401466 w 437661"/>
              <a:gd name="connsiteY0" fmla="*/ 584640 h 584640"/>
              <a:gd name="connsiteX1" fmla="*/ 437661 w 437661"/>
              <a:gd name="connsiteY1" fmla="*/ 547077 h 584640"/>
              <a:gd name="connsiteX2" fmla="*/ 343877 w 437661"/>
              <a:gd name="connsiteY2" fmla="*/ 418123 h 584640"/>
              <a:gd name="connsiteX3" fmla="*/ 261815 w 437661"/>
              <a:gd name="connsiteY3" fmla="*/ 355600 h 584640"/>
              <a:gd name="connsiteX4" fmla="*/ 230554 w 437661"/>
              <a:gd name="connsiteY4" fmla="*/ 351692 h 584640"/>
              <a:gd name="connsiteX5" fmla="*/ 152400 w 437661"/>
              <a:gd name="connsiteY5" fmla="*/ 339969 h 584640"/>
              <a:gd name="connsiteX6" fmla="*/ 144585 w 437661"/>
              <a:gd name="connsiteY6" fmla="*/ 312616 h 584640"/>
              <a:gd name="connsiteX7" fmla="*/ 89877 w 437661"/>
              <a:gd name="connsiteY7" fmla="*/ 285262 h 584640"/>
              <a:gd name="connsiteX8" fmla="*/ 62523 w 437661"/>
              <a:gd name="connsiteY8" fmla="*/ 289169 h 584640"/>
              <a:gd name="connsiteX9" fmla="*/ 54708 w 437661"/>
              <a:gd name="connsiteY9" fmla="*/ 246185 h 584640"/>
              <a:gd name="connsiteX10" fmla="*/ 0 w 437661"/>
              <a:gd name="connsiteY10" fmla="*/ 211016 h 584640"/>
              <a:gd name="connsiteX11" fmla="*/ 50800 w 437661"/>
              <a:gd name="connsiteY11" fmla="*/ 144585 h 584640"/>
              <a:gd name="connsiteX12" fmla="*/ 183661 w 437661"/>
              <a:gd name="connsiteY12" fmla="*/ 128954 h 584640"/>
              <a:gd name="connsiteX13" fmla="*/ 207108 w 437661"/>
              <a:gd name="connsiteY13" fmla="*/ 160216 h 584640"/>
              <a:gd name="connsiteX14" fmla="*/ 191477 w 437661"/>
              <a:gd name="connsiteY14" fmla="*/ 89877 h 584640"/>
              <a:gd name="connsiteX15" fmla="*/ 226646 w 437661"/>
              <a:gd name="connsiteY15" fmla="*/ 58616 h 584640"/>
              <a:gd name="connsiteX16" fmla="*/ 277446 w 437661"/>
              <a:gd name="connsiteY16" fmla="*/ 58616 h 584640"/>
              <a:gd name="connsiteX17" fmla="*/ 320431 w 437661"/>
              <a:gd name="connsiteY17" fmla="*/ 0 h 584640"/>
              <a:gd name="connsiteX0" fmla="*/ 401466 w 437661"/>
              <a:gd name="connsiteY0" fmla="*/ 584640 h 584640"/>
              <a:gd name="connsiteX1" fmla="*/ 437661 w 437661"/>
              <a:gd name="connsiteY1" fmla="*/ 547077 h 584640"/>
              <a:gd name="connsiteX2" fmla="*/ 343877 w 437661"/>
              <a:gd name="connsiteY2" fmla="*/ 418123 h 584640"/>
              <a:gd name="connsiteX3" fmla="*/ 261815 w 437661"/>
              <a:gd name="connsiteY3" fmla="*/ 355600 h 584640"/>
              <a:gd name="connsiteX4" fmla="*/ 230554 w 437661"/>
              <a:gd name="connsiteY4" fmla="*/ 351692 h 584640"/>
              <a:gd name="connsiteX5" fmla="*/ 152400 w 437661"/>
              <a:gd name="connsiteY5" fmla="*/ 339969 h 584640"/>
              <a:gd name="connsiteX6" fmla="*/ 144585 w 437661"/>
              <a:gd name="connsiteY6" fmla="*/ 312616 h 584640"/>
              <a:gd name="connsiteX7" fmla="*/ 89877 w 437661"/>
              <a:gd name="connsiteY7" fmla="*/ 285262 h 584640"/>
              <a:gd name="connsiteX8" fmla="*/ 62523 w 437661"/>
              <a:gd name="connsiteY8" fmla="*/ 289169 h 584640"/>
              <a:gd name="connsiteX9" fmla="*/ 54708 w 437661"/>
              <a:gd name="connsiteY9" fmla="*/ 246185 h 584640"/>
              <a:gd name="connsiteX10" fmla="*/ 0 w 437661"/>
              <a:gd name="connsiteY10" fmla="*/ 211016 h 584640"/>
              <a:gd name="connsiteX11" fmla="*/ 50800 w 437661"/>
              <a:gd name="connsiteY11" fmla="*/ 144585 h 584640"/>
              <a:gd name="connsiteX12" fmla="*/ 183661 w 437661"/>
              <a:gd name="connsiteY12" fmla="*/ 128954 h 584640"/>
              <a:gd name="connsiteX13" fmla="*/ 191477 w 437661"/>
              <a:gd name="connsiteY13" fmla="*/ 89877 h 584640"/>
              <a:gd name="connsiteX14" fmla="*/ 226646 w 437661"/>
              <a:gd name="connsiteY14" fmla="*/ 58616 h 584640"/>
              <a:gd name="connsiteX15" fmla="*/ 277446 w 437661"/>
              <a:gd name="connsiteY15" fmla="*/ 58616 h 584640"/>
              <a:gd name="connsiteX16" fmla="*/ 320431 w 437661"/>
              <a:gd name="connsiteY16" fmla="*/ 0 h 584640"/>
              <a:gd name="connsiteX0" fmla="*/ 401466 w 437661"/>
              <a:gd name="connsiteY0" fmla="*/ 631304 h 631304"/>
              <a:gd name="connsiteX1" fmla="*/ 437661 w 437661"/>
              <a:gd name="connsiteY1" fmla="*/ 593741 h 631304"/>
              <a:gd name="connsiteX2" fmla="*/ 343877 w 437661"/>
              <a:gd name="connsiteY2" fmla="*/ 464787 h 631304"/>
              <a:gd name="connsiteX3" fmla="*/ 261815 w 437661"/>
              <a:gd name="connsiteY3" fmla="*/ 402264 h 631304"/>
              <a:gd name="connsiteX4" fmla="*/ 230554 w 437661"/>
              <a:gd name="connsiteY4" fmla="*/ 398356 h 631304"/>
              <a:gd name="connsiteX5" fmla="*/ 152400 w 437661"/>
              <a:gd name="connsiteY5" fmla="*/ 386633 h 631304"/>
              <a:gd name="connsiteX6" fmla="*/ 144585 w 437661"/>
              <a:gd name="connsiteY6" fmla="*/ 359280 h 631304"/>
              <a:gd name="connsiteX7" fmla="*/ 89877 w 437661"/>
              <a:gd name="connsiteY7" fmla="*/ 331926 h 631304"/>
              <a:gd name="connsiteX8" fmla="*/ 62523 w 437661"/>
              <a:gd name="connsiteY8" fmla="*/ 335833 h 631304"/>
              <a:gd name="connsiteX9" fmla="*/ 54708 w 437661"/>
              <a:gd name="connsiteY9" fmla="*/ 292849 h 631304"/>
              <a:gd name="connsiteX10" fmla="*/ 0 w 437661"/>
              <a:gd name="connsiteY10" fmla="*/ 257680 h 631304"/>
              <a:gd name="connsiteX11" fmla="*/ 50800 w 437661"/>
              <a:gd name="connsiteY11" fmla="*/ 191249 h 631304"/>
              <a:gd name="connsiteX12" fmla="*/ 183661 w 437661"/>
              <a:gd name="connsiteY12" fmla="*/ 175618 h 631304"/>
              <a:gd name="connsiteX13" fmla="*/ 191477 w 437661"/>
              <a:gd name="connsiteY13" fmla="*/ 136541 h 631304"/>
              <a:gd name="connsiteX14" fmla="*/ 226646 w 437661"/>
              <a:gd name="connsiteY14" fmla="*/ 105280 h 631304"/>
              <a:gd name="connsiteX15" fmla="*/ 277446 w 437661"/>
              <a:gd name="connsiteY15" fmla="*/ 105280 h 631304"/>
              <a:gd name="connsiteX16" fmla="*/ 349052 w 437661"/>
              <a:gd name="connsiteY16" fmla="*/ 0 h 63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7661" h="631304">
                <a:moveTo>
                  <a:pt x="401466" y="631304"/>
                </a:moveTo>
                <a:lnTo>
                  <a:pt x="437661" y="593741"/>
                </a:lnTo>
                <a:lnTo>
                  <a:pt x="343877" y="464787"/>
                </a:lnTo>
                <a:lnTo>
                  <a:pt x="261815" y="402264"/>
                </a:lnTo>
                <a:lnTo>
                  <a:pt x="230554" y="398356"/>
                </a:lnTo>
                <a:lnTo>
                  <a:pt x="152400" y="386633"/>
                </a:lnTo>
                <a:lnTo>
                  <a:pt x="144585" y="359280"/>
                </a:lnTo>
                <a:lnTo>
                  <a:pt x="89877" y="331926"/>
                </a:lnTo>
                <a:lnTo>
                  <a:pt x="62523" y="335833"/>
                </a:lnTo>
                <a:lnTo>
                  <a:pt x="54708" y="292849"/>
                </a:lnTo>
                <a:lnTo>
                  <a:pt x="0" y="257680"/>
                </a:lnTo>
                <a:lnTo>
                  <a:pt x="50800" y="191249"/>
                </a:lnTo>
                <a:lnTo>
                  <a:pt x="183661" y="175618"/>
                </a:lnTo>
                <a:cubicBezTo>
                  <a:pt x="207107" y="166500"/>
                  <a:pt x="184313" y="148264"/>
                  <a:pt x="191477" y="136541"/>
                </a:cubicBezTo>
                <a:lnTo>
                  <a:pt x="226646" y="105280"/>
                </a:lnTo>
                <a:lnTo>
                  <a:pt x="277446" y="105280"/>
                </a:lnTo>
                <a:lnTo>
                  <a:pt x="349052" y="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28" name="Freeform 28">
            <a:extLst>
              <a:ext uri="{FF2B5EF4-FFF2-40B4-BE49-F238E27FC236}">
                <a16:creationId xmlns:a16="http://schemas.microsoft.com/office/drawing/2014/main" id="{289C6F14-59E2-468F-91C6-81F1788391B0}"/>
              </a:ext>
            </a:extLst>
          </p:cNvPr>
          <p:cNvSpPr/>
          <p:nvPr/>
        </p:nvSpPr>
        <p:spPr>
          <a:xfrm rot="21405427">
            <a:off x="4535674" y="1543637"/>
            <a:ext cx="363636" cy="494872"/>
          </a:xfrm>
          <a:custGeom>
            <a:avLst/>
            <a:gdLst>
              <a:gd name="connsiteX0" fmla="*/ 91440 w 392430"/>
              <a:gd name="connsiteY0" fmla="*/ 0 h 541020"/>
              <a:gd name="connsiteX1" fmla="*/ 57150 w 392430"/>
              <a:gd name="connsiteY1" fmla="*/ 43815 h 541020"/>
              <a:gd name="connsiteX2" fmla="*/ 36195 w 392430"/>
              <a:gd name="connsiteY2" fmla="*/ 60960 h 541020"/>
              <a:gd name="connsiteX3" fmla="*/ 11430 w 392430"/>
              <a:gd name="connsiteY3" fmla="*/ 64770 h 541020"/>
              <a:gd name="connsiteX4" fmla="*/ 15240 w 392430"/>
              <a:gd name="connsiteY4" fmla="*/ 112395 h 541020"/>
              <a:gd name="connsiteX5" fmla="*/ 13335 w 392430"/>
              <a:gd name="connsiteY5" fmla="*/ 144780 h 541020"/>
              <a:gd name="connsiteX6" fmla="*/ 0 w 392430"/>
              <a:gd name="connsiteY6" fmla="*/ 186690 h 541020"/>
              <a:gd name="connsiteX7" fmla="*/ 5715 w 392430"/>
              <a:gd name="connsiteY7" fmla="*/ 211455 h 541020"/>
              <a:gd name="connsiteX8" fmla="*/ 49530 w 392430"/>
              <a:gd name="connsiteY8" fmla="*/ 232410 h 541020"/>
              <a:gd name="connsiteX9" fmla="*/ 91440 w 392430"/>
              <a:gd name="connsiteY9" fmla="*/ 240030 h 541020"/>
              <a:gd name="connsiteX10" fmla="*/ 120015 w 392430"/>
              <a:gd name="connsiteY10" fmla="*/ 264795 h 541020"/>
              <a:gd name="connsiteX11" fmla="*/ 127635 w 392430"/>
              <a:gd name="connsiteY11" fmla="*/ 236220 h 541020"/>
              <a:gd name="connsiteX12" fmla="*/ 161925 w 392430"/>
              <a:gd name="connsiteY12" fmla="*/ 230505 h 541020"/>
              <a:gd name="connsiteX13" fmla="*/ 158115 w 392430"/>
              <a:gd name="connsiteY13" fmla="*/ 281940 h 541020"/>
              <a:gd name="connsiteX14" fmla="*/ 165735 w 392430"/>
              <a:gd name="connsiteY14" fmla="*/ 329565 h 541020"/>
              <a:gd name="connsiteX15" fmla="*/ 167640 w 392430"/>
              <a:gd name="connsiteY15" fmla="*/ 346710 h 541020"/>
              <a:gd name="connsiteX16" fmla="*/ 186690 w 392430"/>
              <a:gd name="connsiteY16" fmla="*/ 379095 h 541020"/>
              <a:gd name="connsiteX17" fmla="*/ 203835 w 392430"/>
              <a:gd name="connsiteY17" fmla="*/ 409575 h 541020"/>
              <a:gd name="connsiteX18" fmla="*/ 228600 w 392430"/>
              <a:gd name="connsiteY18" fmla="*/ 413385 h 541020"/>
              <a:gd name="connsiteX19" fmla="*/ 249555 w 392430"/>
              <a:gd name="connsiteY19" fmla="*/ 436245 h 541020"/>
              <a:gd name="connsiteX20" fmla="*/ 262890 w 392430"/>
              <a:gd name="connsiteY20" fmla="*/ 462915 h 541020"/>
              <a:gd name="connsiteX21" fmla="*/ 302895 w 392430"/>
              <a:gd name="connsiteY21" fmla="*/ 470535 h 541020"/>
              <a:gd name="connsiteX22" fmla="*/ 318135 w 392430"/>
              <a:gd name="connsiteY22" fmla="*/ 487680 h 541020"/>
              <a:gd name="connsiteX23" fmla="*/ 342900 w 392430"/>
              <a:gd name="connsiteY23" fmla="*/ 502920 h 541020"/>
              <a:gd name="connsiteX24" fmla="*/ 356235 w 392430"/>
              <a:gd name="connsiteY24" fmla="*/ 512445 h 541020"/>
              <a:gd name="connsiteX25" fmla="*/ 392430 w 392430"/>
              <a:gd name="connsiteY25" fmla="*/ 541020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2430" h="541020">
                <a:moveTo>
                  <a:pt x="91440" y="0"/>
                </a:moveTo>
                <a:lnTo>
                  <a:pt x="57150" y="43815"/>
                </a:lnTo>
                <a:lnTo>
                  <a:pt x="36195" y="60960"/>
                </a:lnTo>
                <a:lnTo>
                  <a:pt x="11430" y="64770"/>
                </a:lnTo>
                <a:lnTo>
                  <a:pt x="15240" y="112395"/>
                </a:lnTo>
                <a:lnTo>
                  <a:pt x="13335" y="144780"/>
                </a:lnTo>
                <a:lnTo>
                  <a:pt x="0" y="186690"/>
                </a:lnTo>
                <a:lnTo>
                  <a:pt x="5715" y="211455"/>
                </a:lnTo>
                <a:lnTo>
                  <a:pt x="49530" y="232410"/>
                </a:lnTo>
                <a:lnTo>
                  <a:pt x="91440" y="240030"/>
                </a:lnTo>
                <a:lnTo>
                  <a:pt x="120015" y="264795"/>
                </a:lnTo>
                <a:lnTo>
                  <a:pt x="127635" y="236220"/>
                </a:lnTo>
                <a:lnTo>
                  <a:pt x="161925" y="230505"/>
                </a:lnTo>
                <a:lnTo>
                  <a:pt x="158115" y="281940"/>
                </a:lnTo>
                <a:lnTo>
                  <a:pt x="165735" y="329565"/>
                </a:lnTo>
                <a:lnTo>
                  <a:pt x="167640" y="346710"/>
                </a:lnTo>
                <a:lnTo>
                  <a:pt x="186690" y="379095"/>
                </a:lnTo>
                <a:lnTo>
                  <a:pt x="203835" y="409575"/>
                </a:lnTo>
                <a:lnTo>
                  <a:pt x="228600" y="413385"/>
                </a:lnTo>
                <a:lnTo>
                  <a:pt x="249555" y="436245"/>
                </a:lnTo>
                <a:lnTo>
                  <a:pt x="262890" y="462915"/>
                </a:lnTo>
                <a:lnTo>
                  <a:pt x="302895" y="470535"/>
                </a:lnTo>
                <a:lnTo>
                  <a:pt x="318135" y="487680"/>
                </a:lnTo>
                <a:lnTo>
                  <a:pt x="342900" y="502920"/>
                </a:lnTo>
                <a:lnTo>
                  <a:pt x="356235" y="512445"/>
                </a:lnTo>
                <a:lnTo>
                  <a:pt x="392430" y="54102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29" name="Freeform 29">
            <a:extLst>
              <a:ext uri="{FF2B5EF4-FFF2-40B4-BE49-F238E27FC236}">
                <a16:creationId xmlns:a16="http://schemas.microsoft.com/office/drawing/2014/main" id="{6988109D-8F4F-4486-8695-591CFB1201E9}"/>
              </a:ext>
            </a:extLst>
          </p:cNvPr>
          <p:cNvSpPr/>
          <p:nvPr/>
        </p:nvSpPr>
        <p:spPr>
          <a:xfrm rot="21405427">
            <a:off x="2805725" y="5621365"/>
            <a:ext cx="1853105" cy="778670"/>
          </a:xfrm>
          <a:custGeom>
            <a:avLst/>
            <a:gdLst>
              <a:gd name="connsiteX0" fmla="*/ 0 w 1999839"/>
              <a:gd name="connsiteY0" fmla="*/ 131569 h 736783"/>
              <a:gd name="connsiteX1" fmla="*/ 1730124 w 1999839"/>
              <a:gd name="connsiteY1" fmla="*/ 0 h 736783"/>
              <a:gd name="connsiteX2" fmla="*/ 1769594 w 1999839"/>
              <a:gd name="connsiteY2" fmla="*/ 65784 h 736783"/>
              <a:gd name="connsiteX3" fmla="*/ 1822222 w 1999839"/>
              <a:gd name="connsiteY3" fmla="*/ 98676 h 736783"/>
              <a:gd name="connsiteX4" fmla="*/ 1868271 w 1999839"/>
              <a:gd name="connsiteY4" fmla="*/ 98676 h 736783"/>
              <a:gd name="connsiteX5" fmla="*/ 1947212 w 1999839"/>
              <a:gd name="connsiteY5" fmla="*/ 151304 h 736783"/>
              <a:gd name="connsiteX6" fmla="*/ 1874849 w 1999839"/>
              <a:gd name="connsiteY6" fmla="*/ 105255 h 736783"/>
              <a:gd name="connsiteX7" fmla="*/ 1914320 w 1999839"/>
              <a:gd name="connsiteY7" fmla="*/ 151304 h 736783"/>
              <a:gd name="connsiteX8" fmla="*/ 1999839 w 1999839"/>
              <a:gd name="connsiteY8" fmla="*/ 151304 h 736783"/>
              <a:gd name="connsiteX9" fmla="*/ 1999839 w 1999839"/>
              <a:gd name="connsiteY9" fmla="*/ 151304 h 736783"/>
              <a:gd name="connsiteX10" fmla="*/ 1966947 w 1999839"/>
              <a:gd name="connsiteY10" fmla="*/ 309186 h 736783"/>
              <a:gd name="connsiteX11" fmla="*/ 1907741 w 1999839"/>
              <a:gd name="connsiteY11" fmla="*/ 453911 h 736783"/>
              <a:gd name="connsiteX12" fmla="*/ 1828800 w 1999839"/>
              <a:gd name="connsiteY12" fmla="*/ 467068 h 736783"/>
              <a:gd name="connsiteX13" fmla="*/ 1776173 w 1999839"/>
              <a:gd name="connsiteY13" fmla="*/ 618371 h 736783"/>
              <a:gd name="connsiteX14" fmla="*/ 1664340 w 1999839"/>
              <a:gd name="connsiteY14" fmla="*/ 631528 h 736783"/>
              <a:gd name="connsiteX15" fmla="*/ 1618291 w 1999839"/>
              <a:gd name="connsiteY15" fmla="*/ 690734 h 736783"/>
              <a:gd name="connsiteX16" fmla="*/ 1585399 w 1999839"/>
              <a:gd name="connsiteY16" fmla="*/ 736783 h 736783"/>
              <a:gd name="connsiteX0" fmla="*/ 0 w 1999839"/>
              <a:gd name="connsiteY0" fmla="*/ 131569 h 851283"/>
              <a:gd name="connsiteX1" fmla="*/ 1730124 w 1999839"/>
              <a:gd name="connsiteY1" fmla="*/ 0 h 851283"/>
              <a:gd name="connsiteX2" fmla="*/ 1769594 w 1999839"/>
              <a:gd name="connsiteY2" fmla="*/ 65784 h 851283"/>
              <a:gd name="connsiteX3" fmla="*/ 1822222 w 1999839"/>
              <a:gd name="connsiteY3" fmla="*/ 98676 h 851283"/>
              <a:gd name="connsiteX4" fmla="*/ 1868271 w 1999839"/>
              <a:gd name="connsiteY4" fmla="*/ 98676 h 851283"/>
              <a:gd name="connsiteX5" fmla="*/ 1947212 w 1999839"/>
              <a:gd name="connsiteY5" fmla="*/ 151304 h 851283"/>
              <a:gd name="connsiteX6" fmla="*/ 1874849 w 1999839"/>
              <a:gd name="connsiteY6" fmla="*/ 105255 h 851283"/>
              <a:gd name="connsiteX7" fmla="*/ 1914320 w 1999839"/>
              <a:gd name="connsiteY7" fmla="*/ 151304 h 851283"/>
              <a:gd name="connsiteX8" fmla="*/ 1999839 w 1999839"/>
              <a:gd name="connsiteY8" fmla="*/ 151304 h 851283"/>
              <a:gd name="connsiteX9" fmla="*/ 1999839 w 1999839"/>
              <a:gd name="connsiteY9" fmla="*/ 151304 h 851283"/>
              <a:gd name="connsiteX10" fmla="*/ 1966947 w 1999839"/>
              <a:gd name="connsiteY10" fmla="*/ 309186 h 851283"/>
              <a:gd name="connsiteX11" fmla="*/ 1907741 w 1999839"/>
              <a:gd name="connsiteY11" fmla="*/ 453911 h 851283"/>
              <a:gd name="connsiteX12" fmla="*/ 1828800 w 1999839"/>
              <a:gd name="connsiteY12" fmla="*/ 467068 h 851283"/>
              <a:gd name="connsiteX13" fmla="*/ 1776173 w 1999839"/>
              <a:gd name="connsiteY13" fmla="*/ 618371 h 851283"/>
              <a:gd name="connsiteX14" fmla="*/ 1664340 w 1999839"/>
              <a:gd name="connsiteY14" fmla="*/ 631528 h 851283"/>
              <a:gd name="connsiteX15" fmla="*/ 1618291 w 1999839"/>
              <a:gd name="connsiteY15" fmla="*/ 690734 h 851283"/>
              <a:gd name="connsiteX16" fmla="*/ 1506422 w 1999839"/>
              <a:gd name="connsiteY16" fmla="*/ 851283 h 851283"/>
              <a:gd name="connsiteX0" fmla="*/ 0 w 1999839"/>
              <a:gd name="connsiteY0" fmla="*/ 131569 h 851283"/>
              <a:gd name="connsiteX1" fmla="*/ 1730124 w 1999839"/>
              <a:gd name="connsiteY1" fmla="*/ 0 h 851283"/>
              <a:gd name="connsiteX2" fmla="*/ 1769594 w 1999839"/>
              <a:gd name="connsiteY2" fmla="*/ 65784 h 851283"/>
              <a:gd name="connsiteX3" fmla="*/ 1822222 w 1999839"/>
              <a:gd name="connsiteY3" fmla="*/ 98676 h 851283"/>
              <a:gd name="connsiteX4" fmla="*/ 1868271 w 1999839"/>
              <a:gd name="connsiteY4" fmla="*/ 98676 h 851283"/>
              <a:gd name="connsiteX5" fmla="*/ 1947212 w 1999839"/>
              <a:gd name="connsiteY5" fmla="*/ 151304 h 851283"/>
              <a:gd name="connsiteX6" fmla="*/ 1949016 w 1999839"/>
              <a:gd name="connsiteY6" fmla="*/ 14987 h 851283"/>
              <a:gd name="connsiteX7" fmla="*/ 1914320 w 1999839"/>
              <a:gd name="connsiteY7" fmla="*/ 151304 h 851283"/>
              <a:gd name="connsiteX8" fmla="*/ 1999839 w 1999839"/>
              <a:gd name="connsiteY8" fmla="*/ 151304 h 851283"/>
              <a:gd name="connsiteX9" fmla="*/ 1999839 w 1999839"/>
              <a:gd name="connsiteY9" fmla="*/ 151304 h 851283"/>
              <a:gd name="connsiteX10" fmla="*/ 1966947 w 1999839"/>
              <a:gd name="connsiteY10" fmla="*/ 309186 h 851283"/>
              <a:gd name="connsiteX11" fmla="*/ 1907741 w 1999839"/>
              <a:gd name="connsiteY11" fmla="*/ 453911 h 851283"/>
              <a:gd name="connsiteX12" fmla="*/ 1828800 w 1999839"/>
              <a:gd name="connsiteY12" fmla="*/ 467068 h 851283"/>
              <a:gd name="connsiteX13" fmla="*/ 1776173 w 1999839"/>
              <a:gd name="connsiteY13" fmla="*/ 618371 h 851283"/>
              <a:gd name="connsiteX14" fmla="*/ 1664340 w 1999839"/>
              <a:gd name="connsiteY14" fmla="*/ 631528 h 851283"/>
              <a:gd name="connsiteX15" fmla="*/ 1618291 w 1999839"/>
              <a:gd name="connsiteY15" fmla="*/ 690734 h 851283"/>
              <a:gd name="connsiteX16" fmla="*/ 1506422 w 1999839"/>
              <a:gd name="connsiteY16" fmla="*/ 851283 h 851283"/>
              <a:gd name="connsiteX0" fmla="*/ 0 w 1999839"/>
              <a:gd name="connsiteY0" fmla="*/ 131569 h 851283"/>
              <a:gd name="connsiteX1" fmla="*/ 1730124 w 1999839"/>
              <a:gd name="connsiteY1" fmla="*/ 0 h 851283"/>
              <a:gd name="connsiteX2" fmla="*/ 1769594 w 1999839"/>
              <a:gd name="connsiteY2" fmla="*/ 65784 h 851283"/>
              <a:gd name="connsiteX3" fmla="*/ 1822222 w 1999839"/>
              <a:gd name="connsiteY3" fmla="*/ 98676 h 851283"/>
              <a:gd name="connsiteX4" fmla="*/ 1868271 w 1999839"/>
              <a:gd name="connsiteY4" fmla="*/ 98676 h 851283"/>
              <a:gd name="connsiteX5" fmla="*/ 1947212 w 1999839"/>
              <a:gd name="connsiteY5" fmla="*/ 151304 h 851283"/>
              <a:gd name="connsiteX6" fmla="*/ 1914320 w 1999839"/>
              <a:gd name="connsiteY6" fmla="*/ 151304 h 851283"/>
              <a:gd name="connsiteX7" fmla="*/ 1999839 w 1999839"/>
              <a:gd name="connsiteY7" fmla="*/ 151304 h 851283"/>
              <a:gd name="connsiteX8" fmla="*/ 1999839 w 1999839"/>
              <a:gd name="connsiteY8" fmla="*/ 151304 h 851283"/>
              <a:gd name="connsiteX9" fmla="*/ 1966947 w 1999839"/>
              <a:gd name="connsiteY9" fmla="*/ 309186 h 851283"/>
              <a:gd name="connsiteX10" fmla="*/ 1907741 w 1999839"/>
              <a:gd name="connsiteY10" fmla="*/ 453911 h 851283"/>
              <a:gd name="connsiteX11" fmla="*/ 1828800 w 1999839"/>
              <a:gd name="connsiteY11" fmla="*/ 467068 h 851283"/>
              <a:gd name="connsiteX12" fmla="*/ 1776173 w 1999839"/>
              <a:gd name="connsiteY12" fmla="*/ 618371 h 851283"/>
              <a:gd name="connsiteX13" fmla="*/ 1664340 w 1999839"/>
              <a:gd name="connsiteY13" fmla="*/ 631528 h 851283"/>
              <a:gd name="connsiteX14" fmla="*/ 1618291 w 1999839"/>
              <a:gd name="connsiteY14" fmla="*/ 690734 h 851283"/>
              <a:gd name="connsiteX15" fmla="*/ 1506422 w 1999839"/>
              <a:gd name="connsiteY15" fmla="*/ 851283 h 85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9839" h="851283">
                <a:moveTo>
                  <a:pt x="0" y="131569"/>
                </a:moveTo>
                <a:lnTo>
                  <a:pt x="1730124" y="0"/>
                </a:lnTo>
                <a:lnTo>
                  <a:pt x="1769594" y="65784"/>
                </a:lnTo>
                <a:lnTo>
                  <a:pt x="1822222" y="98676"/>
                </a:lnTo>
                <a:lnTo>
                  <a:pt x="1868271" y="98676"/>
                </a:lnTo>
                <a:lnTo>
                  <a:pt x="1947212" y="151304"/>
                </a:lnTo>
                <a:cubicBezTo>
                  <a:pt x="1954887" y="160075"/>
                  <a:pt x="1905549" y="151304"/>
                  <a:pt x="1914320" y="151304"/>
                </a:cubicBezTo>
                <a:lnTo>
                  <a:pt x="1999839" y="151304"/>
                </a:lnTo>
                <a:lnTo>
                  <a:pt x="1999839" y="151304"/>
                </a:lnTo>
                <a:lnTo>
                  <a:pt x="1966947" y="309186"/>
                </a:lnTo>
                <a:lnTo>
                  <a:pt x="1907741" y="453911"/>
                </a:lnTo>
                <a:lnTo>
                  <a:pt x="1828800" y="467068"/>
                </a:lnTo>
                <a:lnTo>
                  <a:pt x="1776173" y="618371"/>
                </a:lnTo>
                <a:lnTo>
                  <a:pt x="1664340" y="631528"/>
                </a:lnTo>
                <a:lnTo>
                  <a:pt x="1618291" y="690734"/>
                </a:lnTo>
                <a:cubicBezTo>
                  <a:pt x="1607327" y="706084"/>
                  <a:pt x="1517386" y="835933"/>
                  <a:pt x="1506422" y="851283"/>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30" name="Freeform 30">
            <a:extLst>
              <a:ext uri="{FF2B5EF4-FFF2-40B4-BE49-F238E27FC236}">
                <a16:creationId xmlns:a16="http://schemas.microsoft.com/office/drawing/2014/main" id="{D473C398-E013-4308-A379-FC6A7C596696}"/>
              </a:ext>
            </a:extLst>
          </p:cNvPr>
          <p:cNvSpPr/>
          <p:nvPr/>
        </p:nvSpPr>
        <p:spPr>
          <a:xfrm rot="21405427">
            <a:off x="2675842" y="5974557"/>
            <a:ext cx="62056" cy="495084"/>
          </a:xfrm>
          <a:custGeom>
            <a:avLst/>
            <a:gdLst>
              <a:gd name="connsiteX0" fmla="*/ 0 w 46048"/>
              <a:gd name="connsiteY0" fmla="*/ 0 h 421018"/>
              <a:gd name="connsiteX1" fmla="*/ 46048 w 46048"/>
              <a:gd name="connsiteY1" fmla="*/ 421018 h 421018"/>
              <a:gd name="connsiteX0" fmla="*/ 0 w 66970"/>
              <a:gd name="connsiteY0" fmla="*/ 0 h 541252"/>
              <a:gd name="connsiteX1" fmla="*/ 66970 w 66970"/>
              <a:gd name="connsiteY1" fmla="*/ 541252 h 541252"/>
            </a:gdLst>
            <a:ahLst/>
            <a:cxnLst>
              <a:cxn ang="0">
                <a:pos x="connsiteX0" y="connsiteY0"/>
              </a:cxn>
              <a:cxn ang="0">
                <a:pos x="connsiteX1" y="connsiteY1"/>
              </a:cxn>
            </a:cxnLst>
            <a:rect l="l" t="t" r="r" b="b"/>
            <a:pathLst>
              <a:path w="66970" h="541252">
                <a:moveTo>
                  <a:pt x="0" y="0"/>
                </a:moveTo>
                <a:cubicBezTo>
                  <a:pt x="15349" y="140339"/>
                  <a:pt x="51621" y="400913"/>
                  <a:pt x="66970" y="541252"/>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37" name="TextBox 36">
            <a:extLst>
              <a:ext uri="{FF2B5EF4-FFF2-40B4-BE49-F238E27FC236}">
                <a16:creationId xmlns:a16="http://schemas.microsoft.com/office/drawing/2014/main" id="{9177C562-DAEB-4D5B-8A3E-7706E9E1B312}"/>
              </a:ext>
            </a:extLst>
          </p:cNvPr>
          <p:cNvSpPr txBox="1"/>
          <p:nvPr/>
        </p:nvSpPr>
        <p:spPr>
          <a:xfrm rot="21405427">
            <a:off x="1575490" y="5068682"/>
            <a:ext cx="1012314"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Libya</a:t>
            </a:r>
          </a:p>
        </p:txBody>
      </p:sp>
      <p:sp>
        <p:nvSpPr>
          <p:cNvPr id="39" name="TextBox 38">
            <a:extLst>
              <a:ext uri="{FF2B5EF4-FFF2-40B4-BE49-F238E27FC236}">
                <a16:creationId xmlns:a16="http://schemas.microsoft.com/office/drawing/2014/main" id="{DC5368E2-0017-4C85-99EC-52CB96821700}"/>
              </a:ext>
            </a:extLst>
          </p:cNvPr>
          <p:cNvSpPr txBox="1"/>
          <p:nvPr/>
        </p:nvSpPr>
        <p:spPr>
          <a:xfrm>
            <a:off x="3161596" y="1065438"/>
            <a:ext cx="1113545"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Russia</a:t>
            </a:r>
          </a:p>
        </p:txBody>
      </p:sp>
      <p:sp>
        <p:nvSpPr>
          <p:cNvPr id="40" name="TextBox 39">
            <a:extLst>
              <a:ext uri="{FF2B5EF4-FFF2-40B4-BE49-F238E27FC236}">
                <a16:creationId xmlns:a16="http://schemas.microsoft.com/office/drawing/2014/main" id="{9B0EDCC6-2B13-4704-88EB-9F00915847FC}"/>
              </a:ext>
            </a:extLst>
          </p:cNvPr>
          <p:cNvSpPr txBox="1"/>
          <p:nvPr/>
        </p:nvSpPr>
        <p:spPr>
          <a:xfrm>
            <a:off x="3569596" y="2000059"/>
            <a:ext cx="1224900"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Georgia</a:t>
            </a:r>
          </a:p>
        </p:txBody>
      </p:sp>
      <p:sp>
        <p:nvSpPr>
          <p:cNvPr id="41" name="TextBox 40">
            <a:extLst>
              <a:ext uri="{FF2B5EF4-FFF2-40B4-BE49-F238E27FC236}">
                <a16:creationId xmlns:a16="http://schemas.microsoft.com/office/drawing/2014/main" id="{DBD4C198-4171-4BB0-9D04-A98872D0EA9D}"/>
              </a:ext>
            </a:extLst>
          </p:cNvPr>
          <p:cNvSpPr txBox="1"/>
          <p:nvPr/>
        </p:nvSpPr>
        <p:spPr>
          <a:xfrm>
            <a:off x="3867351" y="2262437"/>
            <a:ext cx="1224900"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Armenia</a:t>
            </a:r>
          </a:p>
        </p:txBody>
      </p:sp>
      <p:sp>
        <p:nvSpPr>
          <p:cNvPr id="42" name="TextBox 41">
            <a:extLst>
              <a:ext uri="{FF2B5EF4-FFF2-40B4-BE49-F238E27FC236}">
                <a16:creationId xmlns:a16="http://schemas.microsoft.com/office/drawing/2014/main" id="{BB13D798-0244-4879-825F-6954C074071F}"/>
              </a:ext>
            </a:extLst>
          </p:cNvPr>
          <p:cNvSpPr txBox="1"/>
          <p:nvPr/>
        </p:nvSpPr>
        <p:spPr>
          <a:xfrm>
            <a:off x="4514946" y="2009021"/>
            <a:ext cx="1482129"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Azerbaijan</a:t>
            </a:r>
          </a:p>
        </p:txBody>
      </p:sp>
      <p:sp>
        <p:nvSpPr>
          <p:cNvPr id="43" name="TextBox 42">
            <a:extLst>
              <a:ext uri="{FF2B5EF4-FFF2-40B4-BE49-F238E27FC236}">
                <a16:creationId xmlns:a16="http://schemas.microsoft.com/office/drawing/2014/main" id="{A6554438-5531-44D9-B943-B3BD96A2BE5B}"/>
              </a:ext>
            </a:extLst>
          </p:cNvPr>
          <p:cNvSpPr txBox="1"/>
          <p:nvPr/>
        </p:nvSpPr>
        <p:spPr>
          <a:xfrm>
            <a:off x="5240916" y="1213264"/>
            <a:ext cx="1630342"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Kazakhstan</a:t>
            </a:r>
          </a:p>
        </p:txBody>
      </p:sp>
      <p:sp>
        <p:nvSpPr>
          <p:cNvPr id="44" name="TextBox 43">
            <a:extLst>
              <a:ext uri="{FF2B5EF4-FFF2-40B4-BE49-F238E27FC236}">
                <a16:creationId xmlns:a16="http://schemas.microsoft.com/office/drawing/2014/main" id="{3CE3D772-2E25-4756-975B-57ACC21373FF}"/>
              </a:ext>
            </a:extLst>
          </p:cNvPr>
          <p:cNvSpPr txBox="1"/>
          <p:nvPr/>
        </p:nvSpPr>
        <p:spPr>
          <a:xfrm>
            <a:off x="5838758" y="2737742"/>
            <a:ext cx="836623"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Iran</a:t>
            </a:r>
          </a:p>
        </p:txBody>
      </p:sp>
      <p:sp>
        <p:nvSpPr>
          <p:cNvPr id="45" name="TextBox 44">
            <a:extLst>
              <a:ext uri="{FF2B5EF4-FFF2-40B4-BE49-F238E27FC236}">
                <a16:creationId xmlns:a16="http://schemas.microsoft.com/office/drawing/2014/main" id="{8AB0FC0F-4F4C-43FA-9703-841516C73055}"/>
              </a:ext>
            </a:extLst>
          </p:cNvPr>
          <p:cNvSpPr txBox="1"/>
          <p:nvPr/>
        </p:nvSpPr>
        <p:spPr>
          <a:xfrm>
            <a:off x="4918845" y="4429716"/>
            <a:ext cx="1012314" cy="707886"/>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Saudi Arabia</a:t>
            </a:r>
          </a:p>
        </p:txBody>
      </p:sp>
      <p:sp>
        <p:nvSpPr>
          <p:cNvPr id="46" name="TextBox 45">
            <a:extLst>
              <a:ext uri="{FF2B5EF4-FFF2-40B4-BE49-F238E27FC236}">
                <a16:creationId xmlns:a16="http://schemas.microsoft.com/office/drawing/2014/main" id="{4E88E3FA-9B82-4AE0-B9A7-4449F66A01FF}"/>
              </a:ext>
            </a:extLst>
          </p:cNvPr>
          <p:cNvSpPr txBox="1"/>
          <p:nvPr/>
        </p:nvSpPr>
        <p:spPr>
          <a:xfrm>
            <a:off x="1575409" y="5065819"/>
            <a:ext cx="1113545"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Libya</a:t>
            </a:r>
          </a:p>
        </p:txBody>
      </p:sp>
      <p:sp>
        <p:nvSpPr>
          <p:cNvPr id="47" name="TextBox 46">
            <a:extLst>
              <a:ext uri="{FF2B5EF4-FFF2-40B4-BE49-F238E27FC236}">
                <a16:creationId xmlns:a16="http://schemas.microsoft.com/office/drawing/2014/main" id="{66E0692A-7633-421E-AE75-8795184E9B39}"/>
              </a:ext>
            </a:extLst>
          </p:cNvPr>
          <p:cNvSpPr txBox="1"/>
          <p:nvPr/>
        </p:nvSpPr>
        <p:spPr>
          <a:xfrm>
            <a:off x="3103881" y="5874741"/>
            <a:ext cx="920285"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Sudan</a:t>
            </a:r>
          </a:p>
        </p:txBody>
      </p:sp>
      <p:sp>
        <p:nvSpPr>
          <p:cNvPr id="48" name="TextBox 47">
            <a:extLst>
              <a:ext uri="{FF2B5EF4-FFF2-40B4-BE49-F238E27FC236}">
                <a16:creationId xmlns:a16="http://schemas.microsoft.com/office/drawing/2014/main" id="{20CF8CBF-8D10-4CC9-B506-80EAE23B510D}"/>
              </a:ext>
            </a:extLst>
          </p:cNvPr>
          <p:cNvSpPr txBox="1"/>
          <p:nvPr/>
        </p:nvSpPr>
        <p:spPr>
          <a:xfrm>
            <a:off x="3215488" y="2805564"/>
            <a:ext cx="1224900"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Turkey</a:t>
            </a:r>
          </a:p>
        </p:txBody>
      </p:sp>
      <p:sp>
        <p:nvSpPr>
          <p:cNvPr id="49" name="TextBox 48">
            <a:extLst>
              <a:ext uri="{FF2B5EF4-FFF2-40B4-BE49-F238E27FC236}">
                <a16:creationId xmlns:a16="http://schemas.microsoft.com/office/drawing/2014/main" id="{2E9A66F1-B55E-4641-9ADE-18765D8A0412}"/>
              </a:ext>
            </a:extLst>
          </p:cNvPr>
          <p:cNvSpPr txBox="1"/>
          <p:nvPr/>
        </p:nvSpPr>
        <p:spPr>
          <a:xfrm rot="21405427">
            <a:off x="3878804" y="3284327"/>
            <a:ext cx="836623"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Syria</a:t>
            </a:r>
          </a:p>
        </p:txBody>
      </p:sp>
      <p:sp>
        <p:nvSpPr>
          <p:cNvPr id="50" name="Freeform 2">
            <a:extLst>
              <a:ext uri="{FF2B5EF4-FFF2-40B4-BE49-F238E27FC236}">
                <a16:creationId xmlns:a16="http://schemas.microsoft.com/office/drawing/2014/main" id="{71F0E302-0E5E-480C-8C9D-D243D4B5D9DD}"/>
              </a:ext>
            </a:extLst>
          </p:cNvPr>
          <p:cNvSpPr/>
          <p:nvPr/>
        </p:nvSpPr>
        <p:spPr>
          <a:xfrm rot="21405427">
            <a:off x="1138974" y="1432354"/>
            <a:ext cx="1407543" cy="893381"/>
          </a:xfrm>
          <a:custGeom>
            <a:avLst/>
            <a:gdLst>
              <a:gd name="connsiteX0" fmla="*/ 1490703 w 1490703"/>
              <a:gd name="connsiteY0" fmla="*/ 826034 h 826034"/>
              <a:gd name="connsiteX1" fmla="*/ 1394652 w 1490703"/>
              <a:gd name="connsiteY1" fmla="*/ 768404 h 826034"/>
              <a:gd name="connsiteX2" fmla="*/ 1406178 w 1490703"/>
              <a:gd name="connsiteY2" fmla="*/ 691563 h 826034"/>
              <a:gd name="connsiteX3" fmla="*/ 1367758 w 1490703"/>
              <a:gd name="connsiteY3" fmla="*/ 610881 h 826034"/>
              <a:gd name="connsiteX4" fmla="*/ 1290918 w 1490703"/>
              <a:gd name="connsiteY4" fmla="*/ 534041 h 826034"/>
              <a:gd name="connsiteX5" fmla="*/ 1321654 w 1490703"/>
              <a:gd name="connsiteY5" fmla="*/ 430306 h 826034"/>
              <a:gd name="connsiteX6" fmla="*/ 1325496 w 1490703"/>
              <a:gd name="connsiteY6" fmla="*/ 338098 h 826034"/>
              <a:gd name="connsiteX7" fmla="*/ 1187183 w 1490703"/>
              <a:gd name="connsiteY7" fmla="*/ 157523 h 826034"/>
              <a:gd name="connsiteX8" fmla="*/ 995082 w 1490703"/>
              <a:gd name="connsiteY8" fmla="*/ 88367 h 826034"/>
              <a:gd name="connsiteX9" fmla="*/ 776087 w 1490703"/>
              <a:gd name="connsiteY9" fmla="*/ 153681 h 826034"/>
              <a:gd name="connsiteX10" fmla="*/ 591671 w 1490703"/>
              <a:gd name="connsiteY10" fmla="*/ 207469 h 826034"/>
              <a:gd name="connsiteX11" fmla="*/ 407254 w 1490703"/>
              <a:gd name="connsiteY11" fmla="*/ 207469 h 826034"/>
              <a:gd name="connsiteX12" fmla="*/ 242047 w 1490703"/>
              <a:gd name="connsiteY12" fmla="*/ 268941 h 826034"/>
              <a:gd name="connsiteX13" fmla="*/ 188259 w 1490703"/>
              <a:gd name="connsiteY13" fmla="*/ 276626 h 826034"/>
              <a:gd name="connsiteX14" fmla="*/ 76840 w 1490703"/>
              <a:gd name="connsiteY14" fmla="*/ 157523 h 826034"/>
              <a:gd name="connsiteX15" fmla="*/ 19210 w 1490703"/>
              <a:gd name="connsiteY15" fmla="*/ 57631 h 826034"/>
              <a:gd name="connsiteX16" fmla="*/ 0 w 1490703"/>
              <a:gd name="connsiteY16" fmla="*/ 0 h 826034"/>
              <a:gd name="connsiteX0" fmla="*/ 1490703 w 1490703"/>
              <a:gd name="connsiteY0" fmla="*/ 826034 h 945136"/>
              <a:gd name="connsiteX1" fmla="*/ 1287076 w 1490703"/>
              <a:gd name="connsiteY1" fmla="*/ 945136 h 945136"/>
              <a:gd name="connsiteX2" fmla="*/ 1406178 w 1490703"/>
              <a:gd name="connsiteY2" fmla="*/ 691563 h 945136"/>
              <a:gd name="connsiteX3" fmla="*/ 1367758 w 1490703"/>
              <a:gd name="connsiteY3" fmla="*/ 610881 h 945136"/>
              <a:gd name="connsiteX4" fmla="*/ 1290918 w 1490703"/>
              <a:gd name="connsiteY4" fmla="*/ 534041 h 945136"/>
              <a:gd name="connsiteX5" fmla="*/ 1321654 w 1490703"/>
              <a:gd name="connsiteY5" fmla="*/ 430306 h 945136"/>
              <a:gd name="connsiteX6" fmla="*/ 1325496 w 1490703"/>
              <a:gd name="connsiteY6" fmla="*/ 338098 h 945136"/>
              <a:gd name="connsiteX7" fmla="*/ 1187183 w 1490703"/>
              <a:gd name="connsiteY7" fmla="*/ 157523 h 945136"/>
              <a:gd name="connsiteX8" fmla="*/ 995082 w 1490703"/>
              <a:gd name="connsiteY8" fmla="*/ 88367 h 945136"/>
              <a:gd name="connsiteX9" fmla="*/ 776087 w 1490703"/>
              <a:gd name="connsiteY9" fmla="*/ 153681 h 945136"/>
              <a:gd name="connsiteX10" fmla="*/ 591671 w 1490703"/>
              <a:gd name="connsiteY10" fmla="*/ 207469 h 945136"/>
              <a:gd name="connsiteX11" fmla="*/ 407254 w 1490703"/>
              <a:gd name="connsiteY11" fmla="*/ 207469 h 945136"/>
              <a:gd name="connsiteX12" fmla="*/ 242047 w 1490703"/>
              <a:gd name="connsiteY12" fmla="*/ 268941 h 945136"/>
              <a:gd name="connsiteX13" fmla="*/ 188259 w 1490703"/>
              <a:gd name="connsiteY13" fmla="*/ 276626 h 945136"/>
              <a:gd name="connsiteX14" fmla="*/ 76840 w 1490703"/>
              <a:gd name="connsiteY14" fmla="*/ 157523 h 945136"/>
              <a:gd name="connsiteX15" fmla="*/ 19210 w 1490703"/>
              <a:gd name="connsiteY15" fmla="*/ 57631 h 945136"/>
              <a:gd name="connsiteX16" fmla="*/ 0 w 1490703"/>
              <a:gd name="connsiteY16" fmla="*/ 0 h 945136"/>
              <a:gd name="connsiteX0" fmla="*/ 1490703 w 1490703"/>
              <a:gd name="connsiteY0" fmla="*/ 826034 h 945136"/>
              <a:gd name="connsiteX1" fmla="*/ 1287076 w 1490703"/>
              <a:gd name="connsiteY1" fmla="*/ 945136 h 945136"/>
              <a:gd name="connsiteX2" fmla="*/ 1214077 w 1490703"/>
              <a:gd name="connsiteY2" fmla="*/ 891348 h 945136"/>
              <a:gd name="connsiteX3" fmla="*/ 1367758 w 1490703"/>
              <a:gd name="connsiteY3" fmla="*/ 610881 h 945136"/>
              <a:gd name="connsiteX4" fmla="*/ 1290918 w 1490703"/>
              <a:gd name="connsiteY4" fmla="*/ 534041 h 945136"/>
              <a:gd name="connsiteX5" fmla="*/ 1321654 w 1490703"/>
              <a:gd name="connsiteY5" fmla="*/ 430306 h 945136"/>
              <a:gd name="connsiteX6" fmla="*/ 1325496 w 1490703"/>
              <a:gd name="connsiteY6" fmla="*/ 338098 h 945136"/>
              <a:gd name="connsiteX7" fmla="*/ 1187183 w 1490703"/>
              <a:gd name="connsiteY7" fmla="*/ 157523 h 945136"/>
              <a:gd name="connsiteX8" fmla="*/ 995082 w 1490703"/>
              <a:gd name="connsiteY8" fmla="*/ 88367 h 945136"/>
              <a:gd name="connsiteX9" fmla="*/ 776087 w 1490703"/>
              <a:gd name="connsiteY9" fmla="*/ 153681 h 945136"/>
              <a:gd name="connsiteX10" fmla="*/ 591671 w 1490703"/>
              <a:gd name="connsiteY10" fmla="*/ 207469 h 945136"/>
              <a:gd name="connsiteX11" fmla="*/ 407254 w 1490703"/>
              <a:gd name="connsiteY11" fmla="*/ 207469 h 945136"/>
              <a:gd name="connsiteX12" fmla="*/ 242047 w 1490703"/>
              <a:gd name="connsiteY12" fmla="*/ 268941 h 945136"/>
              <a:gd name="connsiteX13" fmla="*/ 188259 w 1490703"/>
              <a:gd name="connsiteY13" fmla="*/ 276626 h 945136"/>
              <a:gd name="connsiteX14" fmla="*/ 76840 w 1490703"/>
              <a:gd name="connsiteY14" fmla="*/ 157523 h 945136"/>
              <a:gd name="connsiteX15" fmla="*/ 19210 w 1490703"/>
              <a:gd name="connsiteY15" fmla="*/ 57631 h 945136"/>
              <a:gd name="connsiteX16" fmla="*/ 0 w 1490703"/>
              <a:gd name="connsiteY16" fmla="*/ 0 h 945136"/>
              <a:gd name="connsiteX0" fmla="*/ 1490703 w 1490703"/>
              <a:gd name="connsiteY0" fmla="*/ 826034 h 945136"/>
              <a:gd name="connsiteX1" fmla="*/ 1287076 w 1490703"/>
              <a:gd name="connsiteY1" fmla="*/ 945136 h 945136"/>
              <a:gd name="connsiteX2" fmla="*/ 1214077 w 1490703"/>
              <a:gd name="connsiteY2" fmla="*/ 891348 h 945136"/>
              <a:gd name="connsiteX3" fmla="*/ 1240972 w 1490703"/>
              <a:gd name="connsiteY3" fmla="*/ 729984 h 945136"/>
              <a:gd name="connsiteX4" fmla="*/ 1290918 w 1490703"/>
              <a:gd name="connsiteY4" fmla="*/ 534041 h 945136"/>
              <a:gd name="connsiteX5" fmla="*/ 1321654 w 1490703"/>
              <a:gd name="connsiteY5" fmla="*/ 430306 h 945136"/>
              <a:gd name="connsiteX6" fmla="*/ 1325496 w 1490703"/>
              <a:gd name="connsiteY6" fmla="*/ 338098 h 945136"/>
              <a:gd name="connsiteX7" fmla="*/ 1187183 w 1490703"/>
              <a:gd name="connsiteY7" fmla="*/ 157523 h 945136"/>
              <a:gd name="connsiteX8" fmla="*/ 995082 w 1490703"/>
              <a:gd name="connsiteY8" fmla="*/ 88367 h 945136"/>
              <a:gd name="connsiteX9" fmla="*/ 776087 w 1490703"/>
              <a:gd name="connsiteY9" fmla="*/ 153681 h 945136"/>
              <a:gd name="connsiteX10" fmla="*/ 591671 w 1490703"/>
              <a:gd name="connsiteY10" fmla="*/ 207469 h 945136"/>
              <a:gd name="connsiteX11" fmla="*/ 407254 w 1490703"/>
              <a:gd name="connsiteY11" fmla="*/ 207469 h 945136"/>
              <a:gd name="connsiteX12" fmla="*/ 242047 w 1490703"/>
              <a:gd name="connsiteY12" fmla="*/ 268941 h 945136"/>
              <a:gd name="connsiteX13" fmla="*/ 188259 w 1490703"/>
              <a:gd name="connsiteY13" fmla="*/ 276626 h 945136"/>
              <a:gd name="connsiteX14" fmla="*/ 76840 w 1490703"/>
              <a:gd name="connsiteY14" fmla="*/ 157523 h 945136"/>
              <a:gd name="connsiteX15" fmla="*/ 19210 w 1490703"/>
              <a:gd name="connsiteY15" fmla="*/ 57631 h 945136"/>
              <a:gd name="connsiteX16" fmla="*/ 0 w 1490703"/>
              <a:gd name="connsiteY16" fmla="*/ 0 h 945136"/>
              <a:gd name="connsiteX0" fmla="*/ 1490703 w 1490703"/>
              <a:gd name="connsiteY0" fmla="*/ 826034 h 945136"/>
              <a:gd name="connsiteX1" fmla="*/ 1287076 w 1490703"/>
              <a:gd name="connsiteY1" fmla="*/ 945136 h 945136"/>
              <a:gd name="connsiteX2" fmla="*/ 1214077 w 1490703"/>
              <a:gd name="connsiteY2" fmla="*/ 891348 h 945136"/>
              <a:gd name="connsiteX3" fmla="*/ 1240972 w 1490703"/>
              <a:gd name="connsiteY3" fmla="*/ 729984 h 945136"/>
              <a:gd name="connsiteX4" fmla="*/ 1310128 w 1490703"/>
              <a:gd name="connsiteY4" fmla="*/ 603197 h 945136"/>
              <a:gd name="connsiteX5" fmla="*/ 1321654 w 1490703"/>
              <a:gd name="connsiteY5" fmla="*/ 430306 h 945136"/>
              <a:gd name="connsiteX6" fmla="*/ 1325496 w 1490703"/>
              <a:gd name="connsiteY6" fmla="*/ 338098 h 945136"/>
              <a:gd name="connsiteX7" fmla="*/ 1187183 w 1490703"/>
              <a:gd name="connsiteY7" fmla="*/ 157523 h 945136"/>
              <a:gd name="connsiteX8" fmla="*/ 995082 w 1490703"/>
              <a:gd name="connsiteY8" fmla="*/ 88367 h 945136"/>
              <a:gd name="connsiteX9" fmla="*/ 776087 w 1490703"/>
              <a:gd name="connsiteY9" fmla="*/ 153681 h 945136"/>
              <a:gd name="connsiteX10" fmla="*/ 591671 w 1490703"/>
              <a:gd name="connsiteY10" fmla="*/ 207469 h 945136"/>
              <a:gd name="connsiteX11" fmla="*/ 407254 w 1490703"/>
              <a:gd name="connsiteY11" fmla="*/ 207469 h 945136"/>
              <a:gd name="connsiteX12" fmla="*/ 242047 w 1490703"/>
              <a:gd name="connsiteY12" fmla="*/ 268941 h 945136"/>
              <a:gd name="connsiteX13" fmla="*/ 188259 w 1490703"/>
              <a:gd name="connsiteY13" fmla="*/ 276626 h 945136"/>
              <a:gd name="connsiteX14" fmla="*/ 76840 w 1490703"/>
              <a:gd name="connsiteY14" fmla="*/ 157523 h 945136"/>
              <a:gd name="connsiteX15" fmla="*/ 19210 w 1490703"/>
              <a:gd name="connsiteY15" fmla="*/ 57631 h 945136"/>
              <a:gd name="connsiteX16" fmla="*/ 0 w 1490703"/>
              <a:gd name="connsiteY16" fmla="*/ 0 h 945136"/>
              <a:gd name="connsiteX0" fmla="*/ 1490703 w 1490703"/>
              <a:gd name="connsiteY0" fmla="*/ 826034 h 945136"/>
              <a:gd name="connsiteX1" fmla="*/ 1287076 w 1490703"/>
              <a:gd name="connsiteY1" fmla="*/ 945136 h 945136"/>
              <a:gd name="connsiteX2" fmla="*/ 1214077 w 1490703"/>
              <a:gd name="connsiteY2" fmla="*/ 891348 h 945136"/>
              <a:gd name="connsiteX3" fmla="*/ 1240972 w 1490703"/>
              <a:gd name="connsiteY3" fmla="*/ 729984 h 945136"/>
              <a:gd name="connsiteX4" fmla="*/ 1310128 w 1490703"/>
              <a:gd name="connsiteY4" fmla="*/ 603197 h 945136"/>
              <a:gd name="connsiteX5" fmla="*/ 1321654 w 1490703"/>
              <a:gd name="connsiteY5" fmla="*/ 430306 h 945136"/>
              <a:gd name="connsiteX6" fmla="*/ 1240971 w 1490703"/>
              <a:gd name="connsiteY6" fmla="*/ 368834 h 945136"/>
              <a:gd name="connsiteX7" fmla="*/ 1187183 w 1490703"/>
              <a:gd name="connsiteY7" fmla="*/ 157523 h 945136"/>
              <a:gd name="connsiteX8" fmla="*/ 995082 w 1490703"/>
              <a:gd name="connsiteY8" fmla="*/ 88367 h 945136"/>
              <a:gd name="connsiteX9" fmla="*/ 776087 w 1490703"/>
              <a:gd name="connsiteY9" fmla="*/ 153681 h 945136"/>
              <a:gd name="connsiteX10" fmla="*/ 591671 w 1490703"/>
              <a:gd name="connsiteY10" fmla="*/ 207469 h 945136"/>
              <a:gd name="connsiteX11" fmla="*/ 407254 w 1490703"/>
              <a:gd name="connsiteY11" fmla="*/ 207469 h 945136"/>
              <a:gd name="connsiteX12" fmla="*/ 242047 w 1490703"/>
              <a:gd name="connsiteY12" fmla="*/ 268941 h 945136"/>
              <a:gd name="connsiteX13" fmla="*/ 188259 w 1490703"/>
              <a:gd name="connsiteY13" fmla="*/ 276626 h 945136"/>
              <a:gd name="connsiteX14" fmla="*/ 76840 w 1490703"/>
              <a:gd name="connsiteY14" fmla="*/ 157523 h 945136"/>
              <a:gd name="connsiteX15" fmla="*/ 19210 w 1490703"/>
              <a:gd name="connsiteY15" fmla="*/ 57631 h 945136"/>
              <a:gd name="connsiteX16" fmla="*/ 0 w 1490703"/>
              <a:gd name="connsiteY16" fmla="*/ 0 h 945136"/>
              <a:gd name="connsiteX0" fmla="*/ 1490703 w 1490703"/>
              <a:gd name="connsiteY0" fmla="*/ 826034 h 945136"/>
              <a:gd name="connsiteX1" fmla="*/ 1287076 w 1490703"/>
              <a:gd name="connsiteY1" fmla="*/ 945136 h 945136"/>
              <a:gd name="connsiteX2" fmla="*/ 1214077 w 1490703"/>
              <a:gd name="connsiteY2" fmla="*/ 891348 h 945136"/>
              <a:gd name="connsiteX3" fmla="*/ 1240972 w 1490703"/>
              <a:gd name="connsiteY3" fmla="*/ 729984 h 945136"/>
              <a:gd name="connsiteX4" fmla="*/ 1310128 w 1490703"/>
              <a:gd name="connsiteY4" fmla="*/ 603197 h 945136"/>
              <a:gd name="connsiteX5" fmla="*/ 1321654 w 1490703"/>
              <a:gd name="connsiteY5" fmla="*/ 430306 h 945136"/>
              <a:gd name="connsiteX6" fmla="*/ 1240971 w 1490703"/>
              <a:gd name="connsiteY6" fmla="*/ 368834 h 945136"/>
              <a:gd name="connsiteX7" fmla="*/ 1083449 w 1490703"/>
              <a:gd name="connsiteY7" fmla="*/ 280468 h 945136"/>
              <a:gd name="connsiteX8" fmla="*/ 995082 w 1490703"/>
              <a:gd name="connsiteY8" fmla="*/ 88367 h 945136"/>
              <a:gd name="connsiteX9" fmla="*/ 776087 w 1490703"/>
              <a:gd name="connsiteY9" fmla="*/ 153681 h 945136"/>
              <a:gd name="connsiteX10" fmla="*/ 591671 w 1490703"/>
              <a:gd name="connsiteY10" fmla="*/ 207469 h 945136"/>
              <a:gd name="connsiteX11" fmla="*/ 407254 w 1490703"/>
              <a:gd name="connsiteY11" fmla="*/ 207469 h 945136"/>
              <a:gd name="connsiteX12" fmla="*/ 242047 w 1490703"/>
              <a:gd name="connsiteY12" fmla="*/ 268941 h 945136"/>
              <a:gd name="connsiteX13" fmla="*/ 188259 w 1490703"/>
              <a:gd name="connsiteY13" fmla="*/ 276626 h 945136"/>
              <a:gd name="connsiteX14" fmla="*/ 76840 w 1490703"/>
              <a:gd name="connsiteY14" fmla="*/ 157523 h 945136"/>
              <a:gd name="connsiteX15" fmla="*/ 19210 w 1490703"/>
              <a:gd name="connsiteY15" fmla="*/ 57631 h 945136"/>
              <a:gd name="connsiteX16" fmla="*/ 0 w 1490703"/>
              <a:gd name="connsiteY16" fmla="*/ 0 h 945136"/>
              <a:gd name="connsiteX0" fmla="*/ 1490703 w 1490703"/>
              <a:gd name="connsiteY0" fmla="*/ 826034 h 945136"/>
              <a:gd name="connsiteX1" fmla="*/ 1287076 w 1490703"/>
              <a:gd name="connsiteY1" fmla="*/ 945136 h 945136"/>
              <a:gd name="connsiteX2" fmla="*/ 1214077 w 1490703"/>
              <a:gd name="connsiteY2" fmla="*/ 891348 h 945136"/>
              <a:gd name="connsiteX3" fmla="*/ 1240972 w 1490703"/>
              <a:gd name="connsiteY3" fmla="*/ 729984 h 945136"/>
              <a:gd name="connsiteX4" fmla="*/ 1310128 w 1490703"/>
              <a:gd name="connsiteY4" fmla="*/ 603197 h 945136"/>
              <a:gd name="connsiteX5" fmla="*/ 1321654 w 1490703"/>
              <a:gd name="connsiteY5" fmla="*/ 430306 h 945136"/>
              <a:gd name="connsiteX6" fmla="*/ 1240971 w 1490703"/>
              <a:gd name="connsiteY6" fmla="*/ 368834 h 945136"/>
              <a:gd name="connsiteX7" fmla="*/ 1083449 w 1490703"/>
              <a:gd name="connsiteY7" fmla="*/ 280468 h 945136"/>
              <a:gd name="connsiteX8" fmla="*/ 991240 w 1490703"/>
              <a:gd name="connsiteY8" fmla="*/ 272783 h 945136"/>
              <a:gd name="connsiteX9" fmla="*/ 995082 w 1490703"/>
              <a:gd name="connsiteY9" fmla="*/ 88367 h 945136"/>
              <a:gd name="connsiteX10" fmla="*/ 776087 w 1490703"/>
              <a:gd name="connsiteY10" fmla="*/ 153681 h 945136"/>
              <a:gd name="connsiteX11" fmla="*/ 591671 w 1490703"/>
              <a:gd name="connsiteY11" fmla="*/ 207469 h 945136"/>
              <a:gd name="connsiteX12" fmla="*/ 407254 w 1490703"/>
              <a:gd name="connsiteY12" fmla="*/ 207469 h 945136"/>
              <a:gd name="connsiteX13" fmla="*/ 242047 w 1490703"/>
              <a:gd name="connsiteY13" fmla="*/ 268941 h 945136"/>
              <a:gd name="connsiteX14" fmla="*/ 188259 w 1490703"/>
              <a:gd name="connsiteY14" fmla="*/ 276626 h 945136"/>
              <a:gd name="connsiteX15" fmla="*/ 76840 w 1490703"/>
              <a:gd name="connsiteY15" fmla="*/ 157523 h 945136"/>
              <a:gd name="connsiteX16" fmla="*/ 19210 w 1490703"/>
              <a:gd name="connsiteY16" fmla="*/ 57631 h 945136"/>
              <a:gd name="connsiteX17" fmla="*/ 0 w 1490703"/>
              <a:gd name="connsiteY17" fmla="*/ 0 h 945136"/>
              <a:gd name="connsiteX0" fmla="*/ 1490703 w 1490703"/>
              <a:gd name="connsiteY0" fmla="*/ 826034 h 945136"/>
              <a:gd name="connsiteX1" fmla="*/ 1287076 w 1490703"/>
              <a:gd name="connsiteY1" fmla="*/ 945136 h 945136"/>
              <a:gd name="connsiteX2" fmla="*/ 1214077 w 1490703"/>
              <a:gd name="connsiteY2" fmla="*/ 891348 h 945136"/>
              <a:gd name="connsiteX3" fmla="*/ 1240972 w 1490703"/>
              <a:gd name="connsiteY3" fmla="*/ 729984 h 945136"/>
              <a:gd name="connsiteX4" fmla="*/ 1310128 w 1490703"/>
              <a:gd name="connsiteY4" fmla="*/ 603197 h 945136"/>
              <a:gd name="connsiteX5" fmla="*/ 1321654 w 1490703"/>
              <a:gd name="connsiteY5" fmla="*/ 430306 h 945136"/>
              <a:gd name="connsiteX6" fmla="*/ 1240971 w 1490703"/>
              <a:gd name="connsiteY6" fmla="*/ 368834 h 945136"/>
              <a:gd name="connsiteX7" fmla="*/ 1083449 w 1490703"/>
              <a:gd name="connsiteY7" fmla="*/ 280468 h 945136"/>
              <a:gd name="connsiteX8" fmla="*/ 991240 w 1490703"/>
              <a:gd name="connsiteY8" fmla="*/ 272783 h 945136"/>
              <a:gd name="connsiteX9" fmla="*/ 933610 w 1490703"/>
              <a:gd name="connsiteY9" fmla="*/ 176733 h 945136"/>
              <a:gd name="connsiteX10" fmla="*/ 776087 w 1490703"/>
              <a:gd name="connsiteY10" fmla="*/ 153681 h 945136"/>
              <a:gd name="connsiteX11" fmla="*/ 591671 w 1490703"/>
              <a:gd name="connsiteY11" fmla="*/ 207469 h 945136"/>
              <a:gd name="connsiteX12" fmla="*/ 407254 w 1490703"/>
              <a:gd name="connsiteY12" fmla="*/ 207469 h 945136"/>
              <a:gd name="connsiteX13" fmla="*/ 242047 w 1490703"/>
              <a:gd name="connsiteY13" fmla="*/ 268941 h 945136"/>
              <a:gd name="connsiteX14" fmla="*/ 188259 w 1490703"/>
              <a:gd name="connsiteY14" fmla="*/ 276626 h 945136"/>
              <a:gd name="connsiteX15" fmla="*/ 76840 w 1490703"/>
              <a:gd name="connsiteY15" fmla="*/ 157523 h 945136"/>
              <a:gd name="connsiteX16" fmla="*/ 19210 w 1490703"/>
              <a:gd name="connsiteY16" fmla="*/ 57631 h 945136"/>
              <a:gd name="connsiteX17" fmla="*/ 0 w 1490703"/>
              <a:gd name="connsiteY17" fmla="*/ 0 h 945136"/>
              <a:gd name="connsiteX0" fmla="*/ 1490703 w 1490703"/>
              <a:gd name="connsiteY0" fmla="*/ 826034 h 945136"/>
              <a:gd name="connsiteX1" fmla="*/ 1287076 w 1490703"/>
              <a:gd name="connsiteY1" fmla="*/ 945136 h 945136"/>
              <a:gd name="connsiteX2" fmla="*/ 1214077 w 1490703"/>
              <a:gd name="connsiteY2" fmla="*/ 891348 h 945136"/>
              <a:gd name="connsiteX3" fmla="*/ 1240972 w 1490703"/>
              <a:gd name="connsiteY3" fmla="*/ 729984 h 945136"/>
              <a:gd name="connsiteX4" fmla="*/ 1310128 w 1490703"/>
              <a:gd name="connsiteY4" fmla="*/ 603197 h 945136"/>
              <a:gd name="connsiteX5" fmla="*/ 1321654 w 1490703"/>
              <a:gd name="connsiteY5" fmla="*/ 430306 h 945136"/>
              <a:gd name="connsiteX6" fmla="*/ 1240971 w 1490703"/>
              <a:gd name="connsiteY6" fmla="*/ 368834 h 945136"/>
              <a:gd name="connsiteX7" fmla="*/ 1083449 w 1490703"/>
              <a:gd name="connsiteY7" fmla="*/ 280468 h 945136"/>
              <a:gd name="connsiteX8" fmla="*/ 991240 w 1490703"/>
              <a:gd name="connsiteY8" fmla="*/ 272783 h 945136"/>
              <a:gd name="connsiteX9" fmla="*/ 933610 w 1490703"/>
              <a:gd name="connsiteY9" fmla="*/ 176733 h 945136"/>
              <a:gd name="connsiteX10" fmla="*/ 810666 w 1490703"/>
              <a:gd name="connsiteY10" fmla="*/ 234363 h 945136"/>
              <a:gd name="connsiteX11" fmla="*/ 591671 w 1490703"/>
              <a:gd name="connsiteY11" fmla="*/ 207469 h 945136"/>
              <a:gd name="connsiteX12" fmla="*/ 407254 w 1490703"/>
              <a:gd name="connsiteY12" fmla="*/ 207469 h 945136"/>
              <a:gd name="connsiteX13" fmla="*/ 242047 w 1490703"/>
              <a:gd name="connsiteY13" fmla="*/ 268941 h 945136"/>
              <a:gd name="connsiteX14" fmla="*/ 188259 w 1490703"/>
              <a:gd name="connsiteY14" fmla="*/ 276626 h 945136"/>
              <a:gd name="connsiteX15" fmla="*/ 76840 w 1490703"/>
              <a:gd name="connsiteY15" fmla="*/ 157523 h 945136"/>
              <a:gd name="connsiteX16" fmla="*/ 19210 w 1490703"/>
              <a:gd name="connsiteY16" fmla="*/ 57631 h 945136"/>
              <a:gd name="connsiteX17" fmla="*/ 0 w 1490703"/>
              <a:gd name="connsiteY17" fmla="*/ 0 h 945136"/>
              <a:gd name="connsiteX0" fmla="*/ 1490703 w 1490703"/>
              <a:gd name="connsiteY0" fmla="*/ 826034 h 945136"/>
              <a:gd name="connsiteX1" fmla="*/ 1287076 w 1490703"/>
              <a:gd name="connsiteY1" fmla="*/ 945136 h 945136"/>
              <a:gd name="connsiteX2" fmla="*/ 1214077 w 1490703"/>
              <a:gd name="connsiteY2" fmla="*/ 891348 h 945136"/>
              <a:gd name="connsiteX3" fmla="*/ 1240972 w 1490703"/>
              <a:gd name="connsiteY3" fmla="*/ 729984 h 945136"/>
              <a:gd name="connsiteX4" fmla="*/ 1310128 w 1490703"/>
              <a:gd name="connsiteY4" fmla="*/ 603197 h 945136"/>
              <a:gd name="connsiteX5" fmla="*/ 1321654 w 1490703"/>
              <a:gd name="connsiteY5" fmla="*/ 430306 h 945136"/>
              <a:gd name="connsiteX6" fmla="*/ 1240971 w 1490703"/>
              <a:gd name="connsiteY6" fmla="*/ 368834 h 945136"/>
              <a:gd name="connsiteX7" fmla="*/ 1083449 w 1490703"/>
              <a:gd name="connsiteY7" fmla="*/ 280468 h 945136"/>
              <a:gd name="connsiteX8" fmla="*/ 991240 w 1490703"/>
              <a:gd name="connsiteY8" fmla="*/ 272783 h 945136"/>
              <a:gd name="connsiteX9" fmla="*/ 933610 w 1490703"/>
              <a:gd name="connsiteY9" fmla="*/ 176733 h 945136"/>
              <a:gd name="connsiteX10" fmla="*/ 810666 w 1490703"/>
              <a:gd name="connsiteY10" fmla="*/ 234363 h 945136"/>
              <a:gd name="connsiteX11" fmla="*/ 591671 w 1490703"/>
              <a:gd name="connsiteY11" fmla="*/ 169049 h 945136"/>
              <a:gd name="connsiteX12" fmla="*/ 407254 w 1490703"/>
              <a:gd name="connsiteY12" fmla="*/ 207469 h 945136"/>
              <a:gd name="connsiteX13" fmla="*/ 242047 w 1490703"/>
              <a:gd name="connsiteY13" fmla="*/ 268941 h 945136"/>
              <a:gd name="connsiteX14" fmla="*/ 188259 w 1490703"/>
              <a:gd name="connsiteY14" fmla="*/ 276626 h 945136"/>
              <a:gd name="connsiteX15" fmla="*/ 76840 w 1490703"/>
              <a:gd name="connsiteY15" fmla="*/ 157523 h 945136"/>
              <a:gd name="connsiteX16" fmla="*/ 19210 w 1490703"/>
              <a:gd name="connsiteY16" fmla="*/ 57631 h 945136"/>
              <a:gd name="connsiteX17" fmla="*/ 0 w 1490703"/>
              <a:gd name="connsiteY17" fmla="*/ 0 h 945136"/>
              <a:gd name="connsiteX0" fmla="*/ 1490703 w 1490703"/>
              <a:gd name="connsiteY0" fmla="*/ 826034 h 945136"/>
              <a:gd name="connsiteX1" fmla="*/ 1287076 w 1490703"/>
              <a:gd name="connsiteY1" fmla="*/ 945136 h 945136"/>
              <a:gd name="connsiteX2" fmla="*/ 1214077 w 1490703"/>
              <a:gd name="connsiteY2" fmla="*/ 891348 h 945136"/>
              <a:gd name="connsiteX3" fmla="*/ 1240972 w 1490703"/>
              <a:gd name="connsiteY3" fmla="*/ 729984 h 945136"/>
              <a:gd name="connsiteX4" fmla="*/ 1310128 w 1490703"/>
              <a:gd name="connsiteY4" fmla="*/ 603197 h 945136"/>
              <a:gd name="connsiteX5" fmla="*/ 1321654 w 1490703"/>
              <a:gd name="connsiteY5" fmla="*/ 430306 h 945136"/>
              <a:gd name="connsiteX6" fmla="*/ 1240971 w 1490703"/>
              <a:gd name="connsiteY6" fmla="*/ 368834 h 945136"/>
              <a:gd name="connsiteX7" fmla="*/ 1083449 w 1490703"/>
              <a:gd name="connsiteY7" fmla="*/ 280468 h 945136"/>
              <a:gd name="connsiteX8" fmla="*/ 991240 w 1490703"/>
              <a:gd name="connsiteY8" fmla="*/ 272783 h 945136"/>
              <a:gd name="connsiteX9" fmla="*/ 933610 w 1490703"/>
              <a:gd name="connsiteY9" fmla="*/ 176733 h 945136"/>
              <a:gd name="connsiteX10" fmla="*/ 810666 w 1490703"/>
              <a:gd name="connsiteY10" fmla="*/ 234363 h 945136"/>
              <a:gd name="connsiteX11" fmla="*/ 591671 w 1490703"/>
              <a:gd name="connsiteY11" fmla="*/ 169049 h 945136"/>
              <a:gd name="connsiteX12" fmla="*/ 422622 w 1490703"/>
              <a:gd name="connsiteY12" fmla="*/ 280468 h 945136"/>
              <a:gd name="connsiteX13" fmla="*/ 242047 w 1490703"/>
              <a:gd name="connsiteY13" fmla="*/ 268941 h 945136"/>
              <a:gd name="connsiteX14" fmla="*/ 188259 w 1490703"/>
              <a:gd name="connsiteY14" fmla="*/ 276626 h 945136"/>
              <a:gd name="connsiteX15" fmla="*/ 76840 w 1490703"/>
              <a:gd name="connsiteY15" fmla="*/ 157523 h 945136"/>
              <a:gd name="connsiteX16" fmla="*/ 19210 w 1490703"/>
              <a:gd name="connsiteY16" fmla="*/ 57631 h 945136"/>
              <a:gd name="connsiteX17" fmla="*/ 0 w 1490703"/>
              <a:gd name="connsiteY17" fmla="*/ 0 h 945136"/>
              <a:gd name="connsiteX0" fmla="*/ 1490703 w 1490703"/>
              <a:gd name="connsiteY0" fmla="*/ 826034 h 945136"/>
              <a:gd name="connsiteX1" fmla="*/ 1287076 w 1490703"/>
              <a:gd name="connsiteY1" fmla="*/ 945136 h 945136"/>
              <a:gd name="connsiteX2" fmla="*/ 1214077 w 1490703"/>
              <a:gd name="connsiteY2" fmla="*/ 891348 h 945136"/>
              <a:gd name="connsiteX3" fmla="*/ 1240972 w 1490703"/>
              <a:gd name="connsiteY3" fmla="*/ 729984 h 945136"/>
              <a:gd name="connsiteX4" fmla="*/ 1310128 w 1490703"/>
              <a:gd name="connsiteY4" fmla="*/ 603197 h 945136"/>
              <a:gd name="connsiteX5" fmla="*/ 1321654 w 1490703"/>
              <a:gd name="connsiteY5" fmla="*/ 430306 h 945136"/>
              <a:gd name="connsiteX6" fmla="*/ 1240971 w 1490703"/>
              <a:gd name="connsiteY6" fmla="*/ 368834 h 945136"/>
              <a:gd name="connsiteX7" fmla="*/ 1083449 w 1490703"/>
              <a:gd name="connsiteY7" fmla="*/ 280468 h 945136"/>
              <a:gd name="connsiteX8" fmla="*/ 991240 w 1490703"/>
              <a:gd name="connsiteY8" fmla="*/ 272783 h 945136"/>
              <a:gd name="connsiteX9" fmla="*/ 933610 w 1490703"/>
              <a:gd name="connsiteY9" fmla="*/ 176733 h 945136"/>
              <a:gd name="connsiteX10" fmla="*/ 810666 w 1490703"/>
              <a:gd name="connsiteY10" fmla="*/ 234363 h 945136"/>
              <a:gd name="connsiteX11" fmla="*/ 591671 w 1490703"/>
              <a:gd name="connsiteY11" fmla="*/ 169049 h 945136"/>
              <a:gd name="connsiteX12" fmla="*/ 422622 w 1490703"/>
              <a:gd name="connsiteY12" fmla="*/ 280468 h 945136"/>
              <a:gd name="connsiteX13" fmla="*/ 311203 w 1490703"/>
              <a:gd name="connsiteY13" fmla="*/ 222836 h 945136"/>
              <a:gd name="connsiteX14" fmla="*/ 188259 w 1490703"/>
              <a:gd name="connsiteY14" fmla="*/ 276626 h 945136"/>
              <a:gd name="connsiteX15" fmla="*/ 76840 w 1490703"/>
              <a:gd name="connsiteY15" fmla="*/ 157523 h 945136"/>
              <a:gd name="connsiteX16" fmla="*/ 19210 w 1490703"/>
              <a:gd name="connsiteY16" fmla="*/ 57631 h 945136"/>
              <a:gd name="connsiteX17" fmla="*/ 0 w 1490703"/>
              <a:gd name="connsiteY17" fmla="*/ 0 h 945136"/>
              <a:gd name="connsiteX0" fmla="*/ 1456124 w 1456124"/>
              <a:gd name="connsiteY0" fmla="*/ 902874 h 945136"/>
              <a:gd name="connsiteX1" fmla="*/ 1287076 w 1456124"/>
              <a:gd name="connsiteY1" fmla="*/ 945136 h 945136"/>
              <a:gd name="connsiteX2" fmla="*/ 1214077 w 1456124"/>
              <a:gd name="connsiteY2" fmla="*/ 891348 h 945136"/>
              <a:gd name="connsiteX3" fmla="*/ 1240972 w 1456124"/>
              <a:gd name="connsiteY3" fmla="*/ 729984 h 945136"/>
              <a:gd name="connsiteX4" fmla="*/ 1310128 w 1456124"/>
              <a:gd name="connsiteY4" fmla="*/ 603197 h 945136"/>
              <a:gd name="connsiteX5" fmla="*/ 1321654 w 1456124"/>
              <a:gd name="connsiteY5" fmla="*/ 430306 h 945136"/>
              <a:gd name="connsiteX6" fmla="*/ 1240971 w 1456124"/>
              <a:gd name="connsiteY6" fmla="*/ 368834 h 945136"/>
              <a:gd name="connsiteX7" fmla="*/ 1083449 w 1456124"/>
              <a:gd name="connsiteY7" fmla="*/ 280468 h 945136"/>
              <a:gd name="connsiteX8" fmla="*/ 991240 w 1456124"/>
              <a:gd name="connsiteY8" fmla="*/ 272783 h 945136"/>
              <a:gd name="connsiteX9" fmla="*/ 933610 w 1456124"/>
              <a:gd name="connsiteY9" fmla="*/ 176733 h 945136"/>
              <a:gd name="connsiteX10" fmla="*/ 810666 w 1456124"/>
              <a:gd name="connsiteY10" fmla="*/ 234363 h 945136"/>
              <a:gd name="connsiteX11" fmla="*/ 591671 w 1456124"/>
              <a:gd name="connsiteY11" fmla="*/ 169049 h 945136"/>
              <a:gd name="connsiteX12" fmla="*/ 422622 w 1456124"/>
              <a:gd name="connsiteY12" fmla="*/ 280468 h 945136"/>
              <a:gd name="connsiteX13" fmla="*/ 311203 w 1456124"/>
              <a:gd name="connsiteY13" fmla="*/ 222836 h 945136"/>
              <a:gd name="connsiteX14" fmla="*/ 188259 w 1456124"/>
              <a:gd name="connsiteY14" fmla="*/ 276626 h 945136"/>
              <a:gd name="connsiteX15" fmla="*/ 76840 w 1456124"/>
              <a:gd name="connsiteY15" fmla="*/ 157523 h 945136"/>
              <a:gd name="connsiteX16" fmla="*/ 19210 w 1456124"/>
              <a:gd name="connsiteY16" fmla="*/ 57631 h 945136"/>
              <a:gd name="connsiteX17" fmla="*/ 0 w 1456124"/>
              <a:gd name="connsiteY17" fmla="*/ 0 h 945136"/>
              <a:gd name="connsiteX0" fmla="*/ 1456124 w 1456124"/>
              <a:gd name="connsiteY0" fmla="*/ 902874 h 945136"/>
              <a:gd name="connsiteX1" fmla="*/ 1360074 w 1456124"/>
              <a:gd name="connsiteY1" fmla="*/ 845244 h 945136"/>
              <a:gd name="connsiteX2" fmla="*/ 1287076 w 1456124"/>
              <a:gd name="connsiteY2" fmla="*/ 945136 h 945136"/>
              <a:gd name="connsiteX3" fmla="*/ 1214077 w 1456124"/>
              <a:gd name="connsiteY3" fmla="*/ 891348 h 945136"/>
              <a:gd name="connsiteX4" fmla="*/ 1240972 w 1456124"/>
              <a:gd name="connsiteY4" fmla="*/ 729984 h 945136"/>
              <a:gd name="connsiteX5" fmla="*/ 1310128 w 1456124"/>
              <a:gd name="connsiteY5" fmla="*/ 603197 h 945136"/>
              <a:gd name="connsiteX6" fmla="*/ 1321654 w 1456124"/>
              <a:gd name="connsiteY6" fmla="*/ 430306 h 945136"/>
              <a:gd name="connsiteX7" fmla="*/ 1240971 w 1456124"/>
              <a:gd name="connsiteY7" fmla="*/ 368834 h 945136"/>
              <a:gd name="connsiteX8" fmla="*/ 1083449 w 1456124"/>
              <a:gd name="connsiteY8" fmla="*/ 280468 h 945136"/>
              <a:gd name="connsiteX9" fmla="*/ 991240 w 1456124"/>
              <a:gd name="connsiteY9" fmla="*/ 272783 h 945136"/>
              <a:gd name="connsiteX10" fmla="*/ 933610 w 1456124"/>
              <a:gd name="connsiteY10" fmla="*/ 176733 h 945136"/>
              <a:gd name="connsiteX11" fmla="*/ 810666 w 1456124"/>
              <a:gd name="connsiteY11" fmla="*/ 234363 h 945136"/>
              <a:gd name="connsiteX12" fmla="*/ 591671 w 1456124"/>
              <a:gd name="connsiteY12" fmla="*/ 169049 h 945136"/>
              <a:gd name="connsiteX13" fmla="*/ 422622 w 1456124"/>
              <a:gd name="connsiteY13" fmla="*/ 280468 h 945136"/>
              <a:gd name="connsiteX14" fmla="*/ 311203 w 1456124"/>
              <a:gd name="connsiteY14" fmla="*/ 222836 h 945136"/>
              <a:gd name="connsiteX15" fmla="*/ 188259 w 1456124"/>
              <a:gd name="connsiteY15" fmla="*/ 276626 h 945136"/>
              <a:gd name="connsiteX16" fmla="*/ 76840 w 1456124"/>
              <a:gd name="connsiteY16" fmla="*/ 157523 h 945136"/>
              <a:gd name="connsiteX17" fmla="*/ 19210 w 1456124"/>
              <a:gd name="connsiteY17" fmla="*/ 57631 h 945136"/>
              <a:gd name="connsiteX18" fmla="*/ 0 w 1456124"/>
              <a:gd name="connsiteY18" fmla="*/ 0 h 945136"/>
              <a:gd name="connsiteX0" fmla="*/ 1466574 w 1466574"/>
              <a:gd name="connsiteY0" fmla="*/ 902874 h 945136"/>
              <a:gd name="connsiteX1" fmla="*/ 1360074 w 1466574"/>
              <a:gd name="connsiteY1" fmla="*/ 845244 h 945136"/>
              <a:gd name="connsiteX2" fmla="*/ 1287076 w 1466574"/>
              <a:gd name="connsiteY2" fmla="*/ 945136 h 945136"/>
              <a:gd name="connsiteX3" fmla="*/ 1214077 w 1466574"/>
              <a:gd name="connsiteY3" fmla="*/ 891348 h 945136"/>
              <a:gd name="connsiteX4" fmla="*/ 1240972 w 1466574"/>
              <a:gd name="connsiteY4" fmla="*/ 729984 h 945136"/>
              <a:gd name="connsiteX5" fmla="*/ 1310128 w 1466574"/>
              <a:gd name="connsiteY5" fmla="*/ 603197 h 945136"/>
              <a:gd name="connsiteX6" fmla="*/ 1321654 w 1466574"/>
              <a:gd name="connsiteY6" fmla="*/ 430306 h 945136"/>
              <a:gd name="connsiteX7" fmla="*/ 1240971 w 1466574"/>
              <a:gd name="connsiteY7" fmla="*/ 368834 h 945136"/>
              <a:gd name="connsiteX8" fmla="*/ 1083449 w 1466574"/>
              <a:gd name="connsiteY8" fmla="*/ 280468 h 945136"/>
              <a:gd name="connsiteX9" fmla="*/ 991240 w 1466574"/>
              <a:gd name="connsiteY9" fmla="*/ 272783 h 945136"/>
              <a:gd name="connsiteX10" fmla="*/ 933610 w 1466574"/>
              <a:gd name="connsiteY10" fmla="*/ 176733 h 945136"/>
              <a:gd name="connsiteX11" fmla="*/ 810666 w 1466574"/>
              <a:gd name="connsiteY11" fmla="*/ 234363 h 945136"/>
              <a:gd name="connsiteX12" fmla="*/ 591671 w 1466574"/>
              <a:gd name="connsiteY12" fmla="*/ 169049 h 945136"/>
              <a:gd name="connsiteX13" fmla="*/ 422622 w 1466574"/>
              <a:gd name="connsiteY13" fmla="*/ 280468 h 945136"/>
              <a:gd name="connsiteX14" fmla="*/ 311203 w 1466574"/>
              <a:gd name="connsiteY14" fmla="*/ 222836 h 945136"/>
              <a:gd name="connsiteX15" fmla="*/ 188259 w 1466574"/>
              <a:gd name="connsiteY15" fmla="*/ 276626 h 945136"/>
              <a:gd name="connsiteX16" fmla="*/ 76840 w 1466574"/>
              <a:gd name="connsiteY16" fmla="*/ 157523 h 945136"/>
              <a:gd name="connsiteX17" fmla="*/ 19210 w 1466574"/>
              <a:gd name="connsiteY17" fmla="*/ 57631 h 945136"/>
              <a:gd name="connsiteX18" fmla="*/ 0 w 1466574"/>
              <a:gd name="connsiteY18" fmla="*/ 0 h 945136"/>
              <a:gd name="connsiteX0" fmla="*/ 1518996 w 1518996"/>
              <a:gd name="connsiteY0" fmla="*/ 934429 h 976691"/>
              <a:gd name="connsiteX1" fmla="*/ 1412496 w 1518996"/>
              <a:gd name="connsiteY1" fmla="*/ 876799 h 976691"/>
              <a:gd name="connsiteX2" fmla="*/ 1339498 w 1518996"/>
              <a:gd name="connsiteY2" fmla="*/ 976691 h 976691"/>
              <a:gd name="connsiteX3" fmla="*/ 1266499 w 1518996"/>
              <a:gd name="connsiteY3" fmla="*/ 922903 h 976691"/>
              <a:gd name="connsiteX4" fmla="*/ 1293394 w 1518996"/>
              <a:gd name="connsiteY4" fmla="*/ 761539 h 976691"/>
              <a:gd name="connsiteX5" fmla="*/ 1362550 w 1518996"/>
              <a:gd name="connsiteY5" fmla="*/ 634752 h 976691"/>
              <a:gd name="connsiteX6" fmla="*/ 1374076 w 1518996"/>
              <a:gd name="connsiteY6" fmla="*/ 461861 h 976691"/>
              <a:gd name="connsiteX7" fmla="*/ 1293393 w 1518996"/>
              <a:gd name="connsiteY7" fmla="*/ 400389 h 976691"/>
              <a:gd name="connsiteX8" fmla="*/ 1135871 w 1518996"/>
              <a:gd name="connsiteY8" fmla="*/ 312023 h 976691"/>
              <a:gd name="connsiteX9" fmla="*/ 1043662 w 1518996"/>
              <a:gd name="connsiteY9" fmla="*/ 304338 h 976691"/>
              <a:gd name="connsiteX10" fmla="*/ 986032 w 1518996"/>
              <a:gd name="connsiteY10" fmla="*/ 208288 h 976691"/>
              <a:gd name="connsiteX11" fmla="*/ 863088 w 1518996"/>
              <a:gd name="connsiteY11" fmla="*/ 265918 h 976691"/>
              <a:gd name="connsiteX12" fmla="*/ 644093 w 1518996"/>
              <a:gd name="connsiteY12" fmla="*/ 200604 h 976691"/>
              <a:gd name="connsiteX13" fmla="*/ 475044 w 1518996"/>
              <a:gd name="connsiteY13" fmla="*/ 312023 h 976691"/>
              <a:gd name="connsiteX14" fmla="*/ 363625 w 1518996"/>
              <a:gd name="connsiteY14" fmla="*/ 254391 h 976691"/>
              <a:gd name="connsiteX15" fmla="*/ 240681 w 1518996"/>
              <a:gd name="connsiteY15" fmla="*/ 308181 h 976691"/>
              <a:gd name="connsiteX16" fmla="*/ 129262 w 1518996"/>
              <a:gd name="connsiteY16" fmla="*/ 189078 h 976691"/>
              <a:gd name="connsiteX17" fmla="*/ 71632 w 1518996"/>
              <a:gd name="connsiteY17" fmla="*/ 89186 h 976691"/>
              <a:gd name="connsiteX18" fmla="*/ 0 w 1518996"/>
              <a:gd name="connsiteY18" fmla="*/ 1 h 97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18996" h="976691">
                <a:moveTo>
                  <a:pt x="1518996" y="934429"/>
                </a:moveTo>
                <a:cubicBezTo>
                  <a:pt x="1484418" y="944674"/>
                  <a:pt x="1447074" y="866554"/>
                  <a:pt x="1412496" y="876799"/>
                </a:cubicBezTo>
                <a:lnTo>
                  <a:pt x="1339498" y="976691"/>
                </a:lnTo>
                <a:lnTo>
                  <a:pt x="1266499" y="922903"/>
                </a:lnTo>
                <a:lnTo>
                  <a:pt x="1293394" y="761539"/>
                </a:lnTo>
                <a:lnTo>
                  <a:pt x="1362550" y="634752"/>
                </a:lnTo>
                <a:lnTo>
                  <a:pt x="1374076" y="461861"/>
                </a:lnTo>
                <a:lnTo>
                  <a:pt x="1293393" y="400389"/>
                </a:lnTo>
                <a:lnTo>
                  <a:pt x="1135871" y="312023"/>
                </a:lnTo>
                <a:cubicBezTo>
                  <a:pt x="1121784" y="277445"/>
                  <a:pt x="1057749" y="338916"/>
                  <a:pt x="1043662" y="304338"/>
                </a:cubicBezTo>
                <a:cubicBezTo>
                  <a:pt x="1044943" y="242866"/>
                  <a:pt x="984751" y="269760"/>
                  <a:pt x="986032" y="208288"/>
                </a:cubicBezTo>
                <a:cubicBezTo>
                  <a:pt x="933524" y="200604"/>
                  <a:pt x="920078" y="267199"/>
                  <a:pt x="863088" y="265918"/>
                </a:cubicBezTo>
                <a:cubicBezTo>
                  <a:pt x="806098" y="264637"/>
                  <a:pt x="705565" y="182675"/>
                  <a:pt x="644093" y="200604"/>
                </a:cubicBezTo>
                <a:lnTo>
                  <a:pt x="475044" y="312023"/>
                </a:lnTo>
                <a:lnTo>
                  <a:pt x="363625" y="254391"/>
                </a:lnTo>
                <a:cubicBezTo>
                  <a:pt x="312413" y="262271"/>
                  <a:pt x="261368" y="308181"/>
                  <a:pt x="240681" y="308181"/>
                </a:cubicBezTo>
                <a:lnTo>
                  <a:pt x="129262" y="189078"/>
                </a:lnTo>
                <a:lnTo>
                  <a:pt x="71632" y="89186"/>
                </a:lnTo>
                <a:cubicBezTo>
                  <a:pt x="65229" y="69976"/>
                  <a:pt x="6403" y="19211"/>
                  <a:pt x="0" y="1"/>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52" name="TextBox 51">
            <a:extLst>
              <a:ext uri="{FF2B5EF4-FFF2-40B4-BE49-F238E27FC236}">
                <a16:creationId xmlns:a16="http://schemas.microsoft.com/office/drawing/2014/main" id="{8925C54A-E66E-49AC-940D-D0B600005332}"/>
              </a:ext>
            </a:extLst>
          </p:cNvPr>
          <p:cNvSpPr txBox="1"/>
          <p:nvPr/>
        </p:nvSpPr>
        <p:spPr>
          <a:xfrm>
            <a:off x="1781445" y="1211573"/>
            <a:ext cx="1216189"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Ukraine</a:t>
            </a:r>
          </a:p>
        </p:txBody>
      </p:sp>
      <p:sp>
        <p:nvSpPr>
          <p:cNvPr id="53" name="Freeform 4">
            <a:extLst>
              <a:ext uri="{FF2B5EF4-FFF2-40B4-BE49-F238E27FC236}">
                <a16:creationId xmlns:a16="http://schemas.microsoft.com/office/drawing/2014/main" id="{E4556140-A4FB-4414-8511-49AB43D09459}"/>
              </a:ext>
            </a:extLst>
          </p:cNvPr>
          <p:cNvSpPr/>
          <p:nvPr/>
        </p:nvSpPr>
        <p:spPr>
          <a:xfrm rot="21405427">
            <a:off x="1177879" y="2428616"/>
            <a:ext cx="1252240" cy="562596"/>
          </a:xfrm>
          <a:custGeom>
            <a:avLst/>
            <a:gdLst>
              <a:gd name="connsiteX0" fmla="*/ 1295835 w 1295835"/>
              <a:gd name="connsiteY0" fmla="*/ 308284 h 600892"/>
              <a:gd name="connsiteX1" fmla="*/ 1154756 w 1295835"/>
              <a:gd name="connsiteY1" fmla="*/ 360535 h 600892"/>
              <a:gd name="connsiteX2" fmla="*/ 1045028 w 1295835"/>
              <a:gd name="connsiteY2" fmla="*/ 475488 h 600892"/>
              <a:gd name="connsiteX3" fmla="*/ 778546 w 1295835"/>
              <a:gd name="connsiteY3" fmla="*/ 512064 h 600892"/>
              <a:gd name="connsiteX4" fmla="*/ 606116 w 1295835"/>
              <a:gd name="connsiteY4" fmla="*/ 600892 h 600892"/>
              <a:gd name="connsiteX5" fmla="*/ 376210 w 1295835"/>
              <a:gd name="connsiteY5" fmla="*/ 386661 h 600892"/>
              <a:gd name="connsiteX6" fmla="*/ 360534 w 1295835"/>
              <a:gd name="connsiteY6" fmla="*/ 276933 h 600892"/>
              <a:gd name="connsiteX7" fmla="*/ 214230 w 1295835"/>
              <a:gd name="connsiteY7" fmla="*/ 214231 h 600892"/>
              <a:gd name="connsiteX8" fmla="*/ 83602 w 1295835"/>
              <a:gd name="connsiteY8" fmla="*/ 177655 h 600892"/>
              <a:gd name="connsiteX9" fmla="*/ 41801 w 1295835"/>
              <a:gd name="connsiteY9" fmla="*/ 120179 h 600892"/>
              <a:gd name="connsiteX10" fmla="*/ 0 w 1295835"/>
              <a:gd name="connsiteY10" fmla="*/ 0 h 600892"/>
              <a:gd name="connsiteX0" fmla="*/ 1351396 w 1351396"/>
              <a:gd name="connsiteY0" fmla="*/ 322451 h 615059"/>
              <a:gd name="connsiteX1" fmla="*/ 1210317 w 1351396"/>
              <a:gd name="connsiteY1" fmla="*/ 374702 h 615059"/>
              <a:gd name="connsiteX2" fmla="*/ 1100589 w 1351396"/>
              <a:gd name="connsiteY2" fmla="*/ 489655 h 615059"/>
              <a:gd name="connsiteX3" fmla="*/ 834107 w 1351396"/>
              <a:gd name="connsiteY3" fmla="*/ 526231 h 615059"/>
              <a:gd name="connsiteX4" fmla="*/ 661677 w 1351396"/>
              <a:gd name="connsiteY4" fmla="*/ 615059 h 615059"/>
              <a:gd name="connsiteX5" fmla="*/ 431771 w 1351396"/>
              <a:gd name="connsiteY5" fmla="*/ 400828 h 615059"/>
              <a:gd name="connsiteX6" fmla="*/ 416095 w 1351396"/>
              <a:gd name="connsiteY6" fmla="*/ 291100 h 615059"/>
              <a:gd name="connsiteX7" fmla="*/ 269791 w 1351396"/>
              <a:gd name="connsiteY7" fmla="*/ 228398 h 615059"/>
              <a:gd name="connsiteX8" fmla="*/ 139163 w 1351396"/>
              <a:gd name="connsiteY8" fmla="*/ 191822 h 615059"/>
              <a:gd name="connsiteX9" fmla="*/ 97362 w 1351396"/>
              <a:gd name="connsiteY9" fmla="*/ 134346 h 615059"/>
              <a:gd name="connsiteX10" fmla="*/ 0 w 1351396"/>
              <a:gd name="connsiteY10" fmla="*/ -1 h 61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396" h="615059">
                <a:moveTo>
                  <a:pt x="1351396" y="322451"/>
                </a:moveTo>
                <a:lnTo>
                  <a:pt x="1210317" y="374702"/>
                </a:lnTo>
                <a:lnTo>
                  <a:pt x="1100589" y="489655"/>
                </a:lnTo>
                <a:lnTo>
                  <a:pt x="834107" y="526231"/>
                </a:lnTo>
                <a:lnTo>
                  <a:pt x="661677" y="615059"/>
                </a:lnTo>
                <a:lnTo>
                  <a:pt x="431771" y="400828"/>
                </a:lnTo>
                <a:lnTo>
                  <a:pt x="416095" y="291100"/>
                </a:lnTo>
                <a:lnTo>
                  <a:pt x="269791" y="228398"/>
                </a:lnTo>
                <a:lnTo>
                  <a:pt x="139163" y="191822"/>
                </a:lnTo>
                <a:lnTo>
                  <a:pt x="97362" y="134346"/>
                </a:lnTo>
                <a:cubicBezTo>
                  <a:pt x="83428" y="94286"/>
                  <a:pt x="13934" y="40059"/>
                  <a:pt x="0" y="-1"/>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54" name="Freeform 7">
            <a:extLst>
              <a:ext uri="{FF2B5EF4-FFF2-40B4-BE49-F238E27FC236}">
                <a16:creationId xmlns:a16="http://schemas.microsoft.com/office/drawing/2014/main" id="{0272E026-9082-4D05-A445-E39727770018}"/>
              </a:ext>
            </a:extLst>
          </p:cNvPr>
          <p:cNvSpPr/>
          <p:nvPr/>
        </p:nvSpPr>
        <p:spPr>
          <a:xfrm rot="21405427">
            <a:off x="1408537" y="2270214"/>
            <a:ext cx="1089395" cy="358459"/>
          </a:xfrm>
          <a:custGeom>
            <a:avLst/>
            <a:gdLst>
              <a:gd name="connsiteX0" fmla="*/ 1128631 w 1128631"/>
              <a:gd name="connsiteY0" fmla="*/ 219456 h 391886"/>
              <a:gd name="connsiteX1" fmla="*/ 1024128 w 1128631"/>
              <a:gd name="connsiteY1" fmla="*/ 224682 h 391886"/>
              <a:gd name="connsiteX2" fmla="*/ 914400 w 1128631"/>
              <a:gd name="connsiteY2" fmla="*/ 271708 h 391886"/>
              <a:gd name="connsiteX3" fmla="*/ 872599 w 1128631"/>
              <a:gd name="connsiteY3" fmla="*/ 235132 h 391886"/>
              <a:gd name="connsiteX4" fmla="*/ 773321 w 1128631"/>
              <a:gd name="connsiteY4" fmla="*/ 250807 h 391886"/>
              <a:gd name="connsiteX5" fmla="*/ 632243 w 1128631"/>
              <a:gd name="connsiteY5" fmla="*/ 109728 h 391886"/>
              <a:gd name="connsiteX6" fmla="*/ 397111 w 1128631"/>
              <a:gd name="connsiteY6" fmla="*/ 20901 h 391886"/>
              <a:gd name="connsiteX7" fmla="*/ 250807 w 1128631"/>
              <a:gd name="connsiteY7" fmla="*/ 0 h 391886"/>
              <a:gd name="connsiteX8" fmla="*/ 114953 w 1128631"/>
              <a:gd name="connsiteY8" fmla="*/ 78378 h 391886"/>
              <a:gd name="connsiteX9" fmla="*/ 120179 w 1128631"/>
              <a:gd name="connsiteY9" fmla="*/ 219456 h 391886"/>
              <a:gd name="connsiteX10" fmla="*/ 73152 w 1128631"/>
              <a:gd name="connsiteY10" fmla="*/ 276933 h 391886"/>
              <a:gd name="connsiteX11" fmla="*/ 10451 w 1128631"/>
              <a:gd name="connsiteY11" fmla="*/ 334410 h 391886"/>
              <a:gd name="connsiteX12" fmla="*/ 0 w 1128631"/>
              <a:gd name="connsiteY12" fmla="*/ 391886 h 391886"/>
              <a:gd name="connsiteX0" fmla="*/ 1175657 w 1175657"/>
              <a:gd name="connsiteY0" fmla="*/ 219456 h 391886"/>
              <a:gd name="connsiteX1" fmla="*/ 1024128 w 1175657"/>
              <a:gd name="connsiteY1" fmla="*/ 224682 h 391886"/>
              <a:gd name="connsiteX2" fmla="*/ 914400 w 1175657"/>
              <a:gd name="connsiteY2" fmla="*/ 271708 h 391886"/>
              <a:gd name="connsiteX3" fmla="*/ 872599 w 1175657"/>
              <a:gd name="connsiteY3" fmla="*/ 235132 h 391886"/>
              <a:gd name="connsiteX4" fmla="*/ 773321 w 1175657"/>
              <a:gd name="connsiteY4" fmla="*/ 250807 h 391886"/>
              <a:gd name="connsiteX5" fmla="*/ 632243 w 1175657"/>
              <a:gd name="connsiteY5" fmla="*/ 109728 h 391886"/>
              <a:gd name="connsiteX6" fmla="*/ 397111 w 1175657"/>
              <a:gd name="connsiteY6" fmla="*/ 20901 h 391886"/>
              <a:gd name="connsiteX7" fmla="*/ 250807 w 1175657"/>
              <a:gd name="connsiteY7" fmla="*/ 0 h 391886"/>
              <a:gd name="connsiteX8" fmla="*/ 114953 w 1175657"/>
              <a:gd name="connsiteY8" fmla="*/ 78378 h 391886"/>
              <a:gd name="connsiteX9" fmla="*/ 120179 w 1175657"/>
              <a:gd name="connsiteY9" fmla="*/ 219456 h 391886"/>
              <a:gd name="connsiteX10" fmla="*/ 73152 w 1175657"/>
              <a:gd name="connsiteY10" fmla="*/ 276933 h 391886"/>
              <a:gd name="connsiteX11" fmla="*/ 10451 w 1175657"/>
              <a:gd name="connsiteY11" fmla="*/ 334410 h 391886"/>
              <a:gd name="connsiteX12" fmla="*/ 0 w 1175657"/>
              <a:gd name="connsiteY12" fmla="*/ 391886 h 39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5657" h="391886">
                <a:moveTo>
                  <a:pt x="1175657" y="219456"/>
                </a:moveTo>
                <a:lnTo>
                  <a:pt x="1024128" y="224682"/>
                </a:lnTo>
                <a:lnTo>
                  <a:pt x="914400" y="271708"/>
                </a:lnTo>
                <a:lnTo>
                  <a:pt x="872599" y="235132"/>
                </a:lnTo>
                <a:lnTo>
                  <a:pt x="773321" y="250807"/>
                </a:lnTo>
                <a:lnTo>
                  <a:pt x="632243" y="109728"/>
                </a:lnTo>
                <a:lnTo>
                  <a:pt x="397111" y="20901"/>
                </a:lnTo>
                <a:lnTo>
                  <a:pt x="250807" y="0"/>
                </a:lnTo>
                <a:lnTo>
                  <a:pt x="114953" y="78378"/>
                </a:lnTo>
                <a:lnTo>
                  <a:pt x="120179" y="219456"/>
                </a:lnTo>
                <a:lnTo>
                  <a:pt x="73152" y="276933"/>
                </a:lnTo>
                <a:lnTo>
                  <a:pt x="10451" y="334410"/>
                </a:lnTo>
                <a:lnTo>
                  <a:pt x="0" y="391886"/>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55" name="Freeform 53">
            <a:extLst>
              <a:ext uri="{FF2B5EF4-FFF2-40B4-BE49-F238E27FC236}">
                <a16:creationId xmlns:a16="http://schemas.microsoft.com/office/drawing/2014/main" id="{B7F56A02-4989-4A01-BFB6-09EA804FEB9E}"/>
              </a:ext>
            </a:extLst>
          </p:cNvPr>
          <p:cNvSpPr/>
          <p:nvPr/>
        </p:nvSpPr>
        <p:spPr>
          <a:xfrm rot="21405427">
            <a:off x="2405861" y="1981967"/>
            <a:ext cx="1019169" cy="678682"/>
          </a:xfrm>
          <a:custGeom>
            <a:avLst/>
            <a:gdLst>
              <a:gd name="connsiteX0" fmla="*/ 0 w 1092055"/>
              <a:gd name="connsiteY0" fmla="*/ 741971 h 741971"/>
              <a:gd name="connsiteX1" fmla="*/ 31351 w 1092055"/>
              <a:gd name="connsiteY1" fmla="*/ 674044 h 741971"/>
              <a:gd name="connsiteX2" fmla="*/ 88827 w 1092055"/>
              <a:gd name="connsiteY2" fmla="*/ 642693 h 741971"/>
              <a:gd name="connsiteX3" fmla="*/ 78377 w 1092055"/>
              <a:gd name="connsiteY3" fmla="*/ 444137 h 741971"/>
              <a:gd name="connsiteX4" fmla="*/ 114953 w 1092055"/>
              <a:gd name="connsiteY4" fmla="*/ 397111 h 741971"/>
              <a:gd name="connsiteX5" fmla="*/ 151529 w 1092055"/>
              <a:gd name="connsiteY5" fmla="*/ 355310 h 741971"/>
              <a:gd name="connsiteX6" fmla="*/ 188105 w 1092055"/>
              <a:gd name="connsiteY6" fmla="*/ 297833 h 741971"/>
              <a:gd name="connsiteX7" fmla="*/ 209005 w 1092055"/>
              <a:gd name="connsiteY7" fmla="*/ 229907 h 741971"/>
              <a:gd name="connsiteX8" fmla="*/ 276932 w 1092055"/>
              <a:gd name="connsiteY8" fmla="*/ 250807 h 741971"/>
              <a:gd name="connsiteX9" fmla="*/ 261257 w 1092055"/>
              <a:gd name="connsiteY9" fmla="*/ 161980 h 741971"/>
              <a:gd name="connsiteX10" fmla="*/ 282157 w 1092055"/>
              <a:gd name="connsiteY10" fmla="*/ 67927 h 741971"/>
              <a:gd name="connsiteX11" fmla="*/ 318733 w 1092055"/>
              <a:gd name="connsiteY11" fmla="*/ 20901 h 741971"/>
              <a:gd name="connsiteX12" fmla="*/ 365760 w 1092055"/>
              <a:gd name="connsiteY12" fmla="*/ 0 h 741971"/>
              <a:gd name="connsiteX13" fmla="*/ 386660 w 1092055"/>
              <a:gd name="connsiteY13" fmla="*/ 57477 h 741971"/>
              <a:gd name="connsiteX14" fmla="*/ 459812 w 1092055"/>
              <a:gd name="connsiteY14" fmla="*/ 88828 h 741971"/>
              <a:gd name="connsiteX15" fmla="*/ 538189 w 1092055"/>
              <a:gd name="connsiteY15" fmla="*/ 73152 h 741971"/>
              <a:gd name="connsiteX16" fmla="*/ 590441 w 1092055"/>
              <a:gd name="connsiteY16" fmla="*/ 73152 h 741971"/>
              <a:gd name="connsiteX17" fmla="*/ 559090 w 1092055"/>
              <a:gd name="connsiteY17" fmla="*/ 135854 h 741971"/>
              <a:gd name="connsiteX18" fmla="*/ 517289 w 1092055"/>
              <a:gd name="connsiteY18" fmla="*/ 177655 h 741971"/>
              <a:gd name="connsiteX19" fmla="*/ 517289 w 1092055"/>
              <a:gd name="connsiteY19" fmla="*/ 177655 h 741971"/>
              <a:gd name="connsiteX20" fmla="*/ 543415 w 1092055"/>
              <a:gd name="connsiteY20" fmla="*/ 203781 h 741971"/>
              <a:gd name="connsiteX21" fmla="*/ 569540 w 1092055"/>
              <a:gd name="connsiteY21" fmla="*/ 209006 h 741971"/>
              <a:gd name="connsiteX22" fmla="*/ 632242 w 1092055"/>
              <a:gd name="connsiteY22" fmla="*/ 219456 h 741971"/>
              <a:gd name="connsiteX23" fmla="*/ 694944 w 1092055"/>
              <a:gd name="connsiteY23" fmla="*/ 245582 h 741971"/>
              <a:gd name="connsiteX24" fmla="*/ 684493 w 1092055"/>
              <a:gd name="connsiteY24" fmla="*/ 323959 h 741971"/>
              <a:gd name="connsiteX25" fmla="*/ 768096 w 1092055"/>
              <a:gd name="connsiteY25" fmla="*/ 318734 h 741971"/>
              <a:gd name="connsiteX26" fmla="*/ 809897 w 1092055"/>
              <a:gd name="connsiteY26" fmla="*/ 266483 h 741971"/>
              <a:gd name="connsiteX27" fmla="*/ 893499 w 1092055"/>
              <a:gd name="connsiteY27" fmla="*/ 224681 h 741971"/>
              <a:gd name="connsiteX28" fmla="*/ 919625 w 1092055"/>
              <a:gd name="connsiteY28" fmla="*/ 193331 h 741971"/>
              <a:gd name="connsiteX29" fmla="*/ 977101 w 1092055"/>
              <a:gd name="connsiteY29" fmla="*/ 146304 h 741971"/>
              <a:gd name="connsiteX30" fmla="*/ 1050253 w 1092055"/>
              <a:gd name="connsiteY30" fmla="*/ 151529 h 741971"/>
              <a:gd name="connsiteX31" fmla="*/ 1092055 w 1092055"/>
              <a:gd name="connsiteY31" fmla="*/ 125404 h 741971"/>
              <a:gd name="connsiteX0" fmla="*/ 0 w 1099870"/>
              <a:gd name="connsiteY0" fmla="*/ 741971 h 741971"/>
              <a:gd name="connsiteX1" fmla="*/ 31351 w 1099870"/>
              <a:gd name="connsiteY1" fmla="*/ 674044 h 741971"/>
              <a:gd name="connsiteX2" fmla="*/ 88827 w 1099870"/>
              <a:gd name="connsiteY2" fmla="*/ 642693 h 741971"/>
              <a:gd name="connsiteX3" fmla="*/ 78377 w 1099870"/>
              <a:gd name="connsiteY3" fmla="*/ 444137 h 741971"/>
              <a:gd name="connsiteX4" fmla="*/ 114953 w 1099870"/>
              <a:gd name="connsiteY4" fmla="*/ 397111 h 741971"/>
              <a:gd name="connsiteX5" fmla="*/ 151529 w 1099870"/>
              <a:gd name="connsiteY5" fmla="*/ 355310 h 741971"/>
              <a:gd name="connsiteX6" fmla="*/ 188105 w 1099870"/>
              <a:gd name="connsiteY6" fmla="*/ 297833 h 741971"/>
              <a:gd name="connsiteX7" fmla="*/ 209005 w 1099870"/>
              <a:gd name="connsiteY7" fmla="*/ 229907 h 741971"/>
              <a:gd name="connsiteX8" fmla="*/ 276932 w 1099870"/>
              <a:gd name="connsiteY8" fmla="*/ 250807 h 741971"/>
              <a:gd name="connsiteX9" fmla="*/ 261257 w 1099870"/>
              <a:gd name="connsiteY9" fmla="*/ 161980 h 741971"/>
              <a:gd name="connsiteX10" fmla="*/ 282157 w 1099870"/>
              <a:gd name="connsiteY10" fmla="*/ 67927 h 741971"/>
              <a:gd name="connsiteX11" fmla="*/ 318733 w 1099870"/>
              <a:gd name="connsiteY11" fmla="*/ 20901 h 741971"/>
              <a:gd name="connsiteX12" fmla="*/ 365760 w 1099870"/>
              <a:gd name="connsiteY12" fmla="*/ 0 h 741971"/>
              <a:gd name="connsiteX13" fmla="*/ 386660 w 1099870"/>
              <a:gd name="connsiteY13" fmla="*/ 57477 h 741971"/>
              <a:gd name="connsiteX14" fmla="*/ 459812 w 1099870"/>
              <a:gd name="connsiteY14" fmla="*/ 88828 h 741971"/>
              <a:gd name="connsiteX15" fmla="*/ 538189 w 1099870"/>
              <a:gd name="connsiteY15" fmla="*/ 73152 h 741971"/>
              <a:gd name="connsiteX16" fmla="*/ 590441 w 1099870"/>
              <a:gd name="connsiteY16" fmla="*/ 73152 h 741971"/>
              <a:gd name="connsiteX17" fmla="*/ 559090 w 1099870"/>
              <a:gd name="connsiteY17" fmla="*/ 135854 h 741971"/>
              <a:gd name="connsiteX18" fmla="*/ 517289 w 1099870"/>
              <a:gd name="connsiteY18" fmla="*/ 177655 h 741971"/>
              <a:gd name="connsiteX19" fmla="*/ 517289 w 1099870"/>
              <a:gd name="connsiteY19" fmla="*/ 177655 h 741971"/>
              <a:gd name="connsiteX20" fmla="*/ 543415 w 1099870"/>
              <a:gd name="connsiteY20" fmla="*/ 203781 h 741971"/>
              <a:gd name="connsiteX21" fmla="*/ 569540 w 1099870"/>
              <a:gd name="connsiteY21" fmla="*/ 209006 h 741971"/>
              <a:gd name="connsiteX22" fmla="*/ 632242 w 1099870"/>
              <a:gd name="connsiteY22" fmla="*/ 219456 h 741971"/>
              <a:gd name="connsiteX23" fmla="*/ 694944 w 1099870"/>
              <a:gd name="connsiteY23" fmla="*/ 245582 h 741971"/>
              <a:gd name="connsiteX24" fmla="*/ 684493 w 1099870"/>
              <a:gd name="connsiteY24" fmla="*/ 323959 h 741971"/>
              <a:gd name="connsiteX25" fmla="*/ 768096 w 1099870"/>
              <a:gd name="connsiteY25" fmla="*/ 318734 h 741971"/>
              <a:gd name="connsiteX26" fmla="*/ 809897 w 1099870"/>
              <a:gd name="connsiteY26" fmla="*/ 266483 h 741971"/>
              <a:gd name="connsiteX27" fmla="*/ 893499 w 1099870"/>
              <a:gd name="connsiteY27" fmla="*/ 224681 h 741971"/>
              <a:gd name="connsiteX28" fmla="*/ 919625 w 1099870"/>
              <a:gd name="connsiteY28" fmla="*/ 193331 h 741971"/>
              <a:gd name="connsiteX29" fmla="*/ 977101 w 1099870"/>
              <a:gd name="connsiteY29" fmla="*/ 146304 h 741971"/>
              <a:gd name="connsiteX30" fmla="*/ 1050253 w 1099870"/>
              <a:gd name="connsiteY30" fmla="*/ 151529 h 741971"/>
              <a:gd name="connsiteX31" fmla="*/ 1099870 w 1099870"/>
              <a:gd name="connsiteY31" fmla="*/ 96097 h 74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99870" h="741971">
                <a:moveTo>
                  <a:pt x="0" y="741971"/>
                </a:moveTo>
                <a:lnTo>
                  <a:pt x="31351" y="674044"/>
                </a:lnTo>
                <a:lnTo>
                  <a:pt x="88827" y="642693"/>
                </a:lnTo>
                <a:lnTo>
                  <a:pt x="78377" y="444137"/>
                </a:lnTo>
                <a:lnTo>
                  <a:pt x="114953" y="397111"/>
                </a:lnTo>
                <a:lnTo>
                  <a:pt x="151529" y="355310"/>
                </a:lnTo>
                <a:lnTo>
                  <a:pt x="188105" y="297833"/>
                </a:lnTo>
                <a:lnTo>
                  <a:pt x="209005" y="229907"/>
                </a:lnTo>
                <a:lnTo>
                  <a:pt x="276932" y="250807"/>
                </a:lnTo>
                <a:lnTo>
                  <a:pt x="261257" y="161980"/>
                </a:lnTo>
                <a:lnTo>
                  <a:pt x="282157" y="67927"/>
                </a:lnTo>
                <a:lnTo>
                  <a:pt x="318733" y="20901"/>
                </a:lnTo>
                <a:lnTo>
                  <a:pt x="365760" y="0"/>
                </a:lnTo>
                <a:lnTo>
                  <a:pt x="386660" y="57477"/>
                </a:lnTo>
                <a:lnTo>
                  <a:pt x="459812" y="88828"/>
                </a:lnTo>
                <a:lnTo>
                  <a:pt x="538189" y="73152"/>
                </a:lnTo>
                <a:lnTo>
                  <a:pt x="590441" y="73152"/>
                </a:lnTo>
                <a:lnTo>
                  <a:pt x="559090" y="135854"/>
                </a:lnTo>
                <a:lnTo>
                  <a:pt x="517289" y="177655"/>
                </a:lnTo>
                <a:lnTo>
                  <a:pt x="517289" y="177655"/>
                </a:lnTo>
                <a:lnTo>
                  <a:pt x="543415" y="203781"/>
                </a:lnTo>
                <a:lnTo>
                  <a:pt x="569540" y="209006"/>
                </a:lnTo>
                <a:lnTo>
                  <a:pt x="632242" y="219456"/>
                </a:lnTo>
                <a:lnTo>
                  <a:pt x="694944" y="245582"/>
                </a:lnTo>
                <a:lnTo>
                  <a:pt x="684493" y="323959"/>
                </a:lnTo>
                <a:lnTo>
                  <a:pt x="768096" y="318734"/>
                </a:lnTo>
                <a:lnTo>
                  <a:pt x="809897" y="266483"/>
                </a:lnTo>
                <a:lnTo>
                  <a:pt x="893499" y="224681"/>
                </a:lnTo>
                <a:lnTo>
                  <a:pt x="919625" y="193331"/>
                </a:lnTo>
                <a:lnTo>
                  <a:pt x="977101" y="146304"/>
                </a:lnTo>
                <a:lnTo>
                  <a:pt x="1050253" y="151529"/>
                </a:lnTo>
                <a:lnTo>
                  <a:pt x="1099870" y="96097"/>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56" name="TextBox 55">
            <a:extLst>
              <a:ext uri="{FF2B5EF4-FFF2-40B4-BE49-F238E27FC236}">
                <a16:creationId xmlns:a16="http://schemas.microsoft.com/office/drawing/2014/main" id="{C4BD2ACF-BDC0-4B98-8EA1-D6A6D3A39D3E}"/>
              </a:ext>
            </a:extLst>
          </p:cNvPr>
          <p:cNvSpPr txBox="1"/>
          <p:nvPr/>
        </p:nvSpPr>
        <p:spPr>
          <a:xfrm>
            <a:off x="1061196" y="1880202"/>
            <a:ext cx="1224900" cy="400110"/>
          </a:xfrm>
          <a:prstGeom prst="rect">
            <a:avLst/>
          </a:prstGeom>
          <a:noFill/>
        </p:spPr>
        <p:txBody>
          <a:bodyPr wrap="square" rtlCol="0">
            <a:spAutoFit/>
          </a:bodyPr>
          <a:lstStyle/>
          <a:p>
            <a:pPr algn="r"/>
            <a:r>
              <a:rPr lang="en-US" sz="2000" dirty="0">
                <a:solidFill>
                  <a:schemeClr val="bg1"/>
                </a:solidFill>
                <a:effectLst>
                  <a:outerShdw blurRad="38100" dist="38100" dir="2700000" algn="tl">
                    <a:srgbClr val="000000">
                      <a:alpha val="43137"/>
                    </a:srgbClr>
                  </a:outerShdw>
                </a:effectLst>
              </a:rPr>
              <a:t>Bulgaria</a:t>
            </a:r>
          </a:p>
        </p:txBody>
      </p:sp>
      <p:sp>
        <p:nvSpPr>
          <p:cNvPr id="57" name="TextBox 56">
            <a:extLst>
              <a:ext uri="{FF2B5EF4-FFF2-40B4-BE49-F238E27FC236}">
                <a16:creationId xmlns:a16="http://schemas.microsoft.com/office/drawing/2014/main" id="{5AD7ACEE-5ED6-4250-A684-710AE73A2784}"/>
              </a:ext>
            </a:extLst>
          </p:cNvPr>
          <p:cNvSpPr txBox="1"/>
          <p:nvPr/>
        </p:nvSpPr>
        <p:spPr>
          <a:xfrm>
            <a:off x="1259977" y="2427436"/>
            <a:ext cx="1224900" cy="400110"/>
          </a:xfrm>
          <a:prstGeom prst="rect">
            <a:avLst/>
          </a:prstGeom>
          <a:noFill/>
        </p:spPr>
        <p:txBody>
          <a:bodyPr wrap="square" rtlCol="0">
            <a:spAutoFit/>
          </a:bodyPr>
          <a:lstStyle/>
          <a:p>
            <a:pPr algn="r"/>
            <a:r>
              <a:rPr lang="en-US" sz="2000" dirty="0">
                <a:solidFill>
                  <a:schemeClr val="bg1"/>
                </a:solidFill>
                <a:effectLst>
                  <a:outerShdw blurRad="38100" dist="38100" dir="2700000" algn="tl">
                    <a:srgbClr val="000000">
                      <a:alpha val="43137"/>
                    </a:srgbClr>
                  </a:outerShdw>
                </a:effectLst>
              </a:rPr>
              <a:t>Romania</a:t>
            </a:r>
          </a:p>
        </p:txBody>
      </p:sp>
      <p:sp>
        <p:nvSpPr>
          <p:cNvPr id="58" name="Freeform 56">
            <a:extLst>
              <a:ext uri="{FF2B5EF4-FFF2-40B4-BE49-F238E27FC236}">
                <a16:creationId xmlns:a16="http://schemas.microsoft.com/office/drawing/2014/main" id="{A2776359-25FA-41CE-BF29-331A1042A078}"/>
              </a:ext>
            </a:extLst>
          </p:cNvPr>
          <p:cNvSpPr/>
          <p:nvPr/>
        </p:nvSpPr>
        <p:spPr>
          <a:xfrm rot="21405427">
            <a:off x="4027631" y="4105643"/>
            <a:ext cx="53663" cy="538086"/>
          </a:xfrm>
          <a:custGeom>
            <a:avLst/>
            <a:gdLst>
              <a:gd name="connsiteX0" fmla="*/ 0 w 64008"/>
              <a:gd name="connsiteY0" fmla="*/ 530352 h 530352"/>
              <a:gd name="connsiteX1" fmla="*/ 9144 w 64008"/>
              <a:gd name="connsiteY1" fmla="*/ 448056 h 530352"/>
              <a:gd name="connsiteX2" fmla="*/ 21336 w 64008"/>
              <a:gd name="connsiteY2" fmla="*/ 411480 h 530352"/>
              <a:gd name="connsiteX3" fmla="*/ 15240 w 64008"/>
              <a:gd name="connsiteY3" fmla="*/ 323088 h 530352"/>
              <a:gd name="connsiteX4" fmla="*/ 3048 w 64008"/>
              <a:gd name="connsiteY4" fmla="*/ 286512 h 530352"/>
              <a:gd name="connsiteX5" fmla="*/ 3048 w 64008"/>
              <a:gd name="connsiteY5" fmla="*/ 234696 h 530352"/>
              <a:gd name="connsiteX6" fmla="*/ 9144 w 64008"/>
              <a:gd name="connsiteY6" fmla="*/ 140208 h 530352"/>
              <a:gd name="connsiteX7" fmla="*/ 15240 w 64008"/>
              <a:gd name="connsiteY7" fmla="*/ 97536 h 530352"/>
              <a:gd name="connsiteX8" fmla="*/ 64008 w 64008"/>
              <a:gd name="connsiteY8" fmla="*/ 54864 h 530352"/>
              <a:gd name="connsiteX9" fmla="*/ 60960 w 64008"/>
              <a:gd name="connsiteY9" fmla="*/ 15240 h 530352"/>
              <a:gd name="connsiteX10" fmla="*/ 60960 w 64008"/>
              <a:gd name="connsiteY10" fmla="*/ 0 h 530352"/>
              <a:gd name="connsiteX0" fmla="*/ 0 w 60960"/>
              <a:gd name="connsiteY0" fmla="*/ 588264 h 588264"/>
              <a:gd name="connsiteX1" fmla="*/ 6096 w 60960"/>
              <a:gd name="connsiteY1" fmla="*/ 448056 h 588264"/>
              <a:gd name="connsiteX2" fmla="*/ 18288 w 60960"/>
              <a:gd name="connsiteY2" fmla="*/ 411480 h 588264"/>
              <a:gd name="connsiteX3" fmla="*/ 12192 w 60960"/>
              <a:gd name="connsiteY3" fmla="*/ 323088 h 588264"/>
              <a:gd name="connsiteX4" fmla="*/ 0 w 60960"/>
              <a:gd name="connsiteY4" fmla="*/ 286512 h 588264"/>
              <a:gd name="connsiteX5" fmla="*/ 0 w 60960"/>
              <a:gd name="connsiteY5" fmla="*/ 234696 h 588264"/>
              <a:gd name="connsiteX6" fmla="*/ 6096 w 60960"/>
              <a:gd name="connsiteY6" fmla="*/ 140208 h 588264"/>
              <a:gd name="connsiteX7" fmla="*/ 12192 w 60960"/>
              <a:gd name="connsiteY7" fmla="*/ 97536 h 588264"/>
              <a:gd name="connsiteX8" fmla="*/ 60960 w 60960"/>
              <a:gd name="connsiteY8" fmla="*/ 54864 h 588264"/>
              <a:gd name="connsiteX9" fmla="*/ 57912 w 60960"/>
              <a:gd name="connsiteY9" fmla="*/ 15240 h 588264"/>
              <a:gd name="connsiteX10" fmla="*/ 57912 w 60960"/>
              <a:gd name="connsiteY10" fmla="*/ 0 h 588264"/>
              <a:gd name="connsiteX0" fmla="*/ 0 w 57912"/>
              <a:gd name="connsiteY0" fmla="*/ 588264 h 588264"/>
              <a:gd name="connsiteX1" fmla="*/ 6096 w 57912"/>
              <a:gd name="connsiteY1" fmla="*/ 448056 h 588264"/>
              <a:gd name="connsiteX2" fmla="*/ 18288 w 57912"/>
              <a:gd name="connsiteY2" fmla="*/ 411480 h 588264"/>
              <a:gd name="connsiteX3" fmla="*/ 12192 w 57912"/>
              <a:gd name="connsiteY3" fmla="*/ 323088 h 588264"/>
              <a:gd name="connsiteX4" fmla="*/ 0 w 57912"/>
              <a:gd name="connsiteY4" fmla="*/ 286512 h 588264"/>
              <a:gd name="connsiteX5" fmla="*/ 0 w 57912"/>
              <a:gd name="connsiteY5" fmla="*/ 234696 h 588264"/>
              <a:gd name="connsiteX6" fmla="*/ 6096 w 57912"/>
              <a:gd name="connsiteY6" fmla="*/ 140208 h 588264"/>
              <a:gd name="connsiteX7" fmla="*/ 12192 w 57912"/>
              <a:gd name="connsiteY7" fmla="*/ 97536 h 588264"/>
              <a:gd name="connsiteX8" fmla="*/ 0 w 57912"/>
              <a:gd name="connsiteY8" fmla="*/ 52959 h 588264"/>
              <a:gd name="connsiteX9" fmla="*/ 57912 w 57912"/>
              <a:gd name="connsiteY9" fmla="*/ 15240 h 588264"/>
              <a:gd name="connsiteX10" fmla="*/ 57912 w 57912"/>
              <a:gd name="connsiteY10" fmla="*/ 0 h 588264"/>
              <a:gd name="connsiteX0" fmla="*/ 0 w 57912"/>
              <a:gd name="connsiteY0" fmla="*/ 588264 h 588264"/>
              <a:gd name="connsiteX1" fmla="*/ 6096 w 57912"/>
              <a:gd name="connsiteY1" fmla="*/ 448056 h 588264"/>
              <a:gd name="connsiteX2" fmla="*/ 18288 w 57912"/>
              <a:gd name="connsiteY2" fmla="*/ 411480 h 588264"/>
              <a:gd name="connsiteX3" fmla="*/ 12192 w 57912"/>
              <a:gd name="connsiteY3" fmla="*/ 323088 h 588264"/>
              <a:gd name="connsiteX4" fmla="*/ 0 w 57912"/>
              <a:gd name="connsiteY4" fmla="*/ 286512 h 588264"/>
              <a:gd name="connsiteX5" fmla="*/ 0 w 57912"/>
              <a:gd name="connsiteY5" fmla="*/ 234696 h 588264"/>
              <a:gd name="connsiteX6" fmla="*/ 6096 w 57912"/>
              <a:gd name="connsiteY6" fmla="*/ 140208 h 588264"/>
              <a:gd name="connsiteX7" fmla="*/ 12192 w 57912"/>
              <a:gd name="connsiteY7" fmla="*/ 97536 h 588264"/>
              <a:gd name="connsiteX8" fmla="*/ 0 w 57912"/>
              <a:gd name="connsiteY8" fmla="*/ 52959 h 588264"/>
              <a:gd name="connsiteX9" fmla="*/ 4572 w 57912"/>
              <a:gd name="connsiteY9" fmla="*/ 17145 h 588264"/>
              <a:gd name="connsiteX10" fmla="*/ 57912 w 57912"/>
              <a:gd name="connsiteY10" fmla="*/ 0 h 58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912" h="588264">
                <a:moveTo>
                  <a:pt x="0" y="588264"/>
                </a:moveTo>
                <a:lnTo>
                  <a:pt x="6096" y="448056"/>
                </a:lnTo>
                <a:lnTo>
                  <a:pt x="18288" y="411480"/>
                </a:lnTo>
                <a:lnTo>
                  <a:pt x="12192" y="323088"/>
                </a:lnTo>
                <a:lnTo>
                  <a:pt x="0" y="286512"/>
                </a:lnTo>
                <a:lnTo>
                  <a:pt x="0" y="234696"/>
                </a:lnTo>
                <a:lnTo>
                  <a:pt x="6096" y="140208"/>
                </a:lnTo>
                <a:lnTo>
                  <a:pt x="12192" y="97536"/>
                </a:lnTo>
                <a:lnTo>
                  <a:pt x="0" y="52959"/>
                </a:lnTo>
                <a:lnTo>
                  <a:pt x="4572" y="17145"/>
                </a:lnTo>
                <a:lnTo>
                  <a:pt x="57912" y="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59" name="Freeform 57">
            <a:extLst>
              <a:ext uri="{FF2B5EF4-FFF2-40B4-BE49-F238E27FC236}">
                <a16:creationId xmlns:a16="http://schemas.microsoft.com/office/drawing/2014/main" id="{1795A58D-9524-44FC-A1C5-9300D33816EA}"/>
              </a:ext>
            </a:extLst>
          </p:cNvPr>
          <p:cNvSpPr/>
          <p:nvPr/>
        </p:nvSpPr>
        <p:spPr>
          <a:xfrm rot="21405427">
            <a:off x="4219019" y="3943986"/>
            <a:ext cx="141218" cy="125461"/>
          </a:xfrm>
          <a:custGeom>
            <a:avLst/>
            <a:gdLst>
              <a:gd name="connsiteX0" fmla="*/ 0 w 152400"/>
              <a:gd name="connsiteY0" fmla="*/ 0 h 137160"/>
              <a:gd name="connsiteX1" fmla="*/ 103632 w 152400"/>
              <a:gd name="connsiteY1" fmla="*/ 85344 h 137160"/>
              <a:gd name="connsiteX2" fmla="*/ 103632 w 152400"/>
              <a:gd name="connsiteY2" fmla="*/ 109728 h 137160"/>
              <a:gd name="connsiteX3" fmla="*/ 131064 w 152400"/>
              <a:gd name="connsiteY3" fmla="*/ 103632 h 137160"/>
              <a:gd name="connsiteX4" fmla="*/ 152400 w 152400"/>
              <a:gd name="connsiteY4" fmla="*/ 137160 h 13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37160">
                <a:moveTo>
                  <a:pt x="0" y="0"/>
                </a:moveTo>
                <a:lnTo>
                  <a:pt x="103632" y="85344"/>
                </a:lnTo>
                <a:lnTo>
                  <a:pt x="103632" y="109728"/>
                </a:lnTo>
                <a:lnTo>
                  <a:pt x="131064" y="103632"/>
                </a:lnTo>
                <a:lnTo>
                  <a:pt x="152400" y="13716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60" name="Freeform 59">
            <a:extLst>
              <a:ext uri="{FF2B5EF4-FFF2-40B4-BE49-F238E27FC236}">
                <a16:creationId xmlns:a16="http://schemas.microsoft.com/office/drawing/2014/main" id="{90B40983-419A-4EC0-AE36-C837A007763F}"/>
              </a:ext>
            </a:extLst>
          </p:cNvPr>
          <p:cNvSpPr/>
          <p:nvPr/>
        </p:nvSpPr>
        <p:spPr>
          <a:xfrm rot="21405427">
            <a:off x="3858846" y="3850507"/>
            <a:ext cx="121447" cy="181221"/>
          </a:xfrm>
          <a:custGeom>
            <a:avLst/>
            <a:gdLst>
              <a:gd name="connsiteX0" fmla="*/ 411480 w 502920"/>
              <a:gd name="connsiteY0" fmla="*/ 179832 h 249936"/>
              <a:gd name="connsiteX1" fmla="*/ 0 w 502920"/>
              <a:gd name="connsiteY1" fmla="*/ 249936 h 249936"/>
              <a:gd name="connsiteX2" fmla="*/ 286512 w 502920"/>
              <a:gd name="connsiteY2" fmla="*/ 67056 h 249936"/>
              <a:gd name="connsiteX3" fmla="*/ 390144 w 502920"/>
              <a:gd name="connsiteY3" fmla="*/ 79248 h 249936"/>
              <a:gd name="connsiteX4" fmla="*/ 414528 w 502920"/>
              <a:gd name="connsiteY4" fmla="*/ 45720 h 249936"/>
              <a:gd name="connsiteX5" fmla="*/ 411480 w 502920"/>
              <a:gd name="connsiteY5" fmla="*/ 0 h 249936"/>
              <a:gd name="connsiteX6" fmla="*/ 502920 w 502920"/>
              <a:gd name="connsiteY6" fmla="*/ 15240 h 249936"/>
              <a:gd name="connsiteX0" fmla="*/ 454152 w 502920"/>
              <a:gd name="connsiteY0" fmla="*/ 164592 h 249936"/>
              <a:gd name="connsiteX1" fmla="*/ 0 w 502920"/>
              <a:gd name="connsiteY1" fmla="*/ 249936 h 249936"/>
              <a:gd name="connsiteX2" fmla="*/ 286512 w 502920"/>
              <a:gd name="connsiteY2" fmla="*/ 67056 h 249936"/>
              <a:gd name="connsiteX3" fmla="*/ 390144 w 502920"/>
              <a:gd name="connsiteY3" fmla="*/ 79248 h 249936"/>
              <a:gd name="connsiteX4" fmla="*/ 414528 w 502920"/>
              <a:gd name="connsiteY4" fmla="*/ 45720 h 249936"/>
              <a:gd name="connsiteX5" fmla="*/ 411480 w 502920"/>
              <a:gd name="connsiteY5" fmla="*/ 0 h 249936"/>
              <a:gd name="connsiteX6" fmla="*/ 502920 w 502920"/>
              <a:gd name="connsiteY6" fmla="*/ 15240 h 249936"/>
              <a:gd name="connsiteX0" fmla="*/ 167640 w 216408"/>
              <a:gd name="connsiteY0" fmla="*/ 164592 h 198120"/>
              <a:gd name="connsiteX1" fmla="*/ 91440 w 216408"/>
              <a:gd name="connsiteY1" fmla="*/ 198120 h 198120"/>
              <a:gd name="connsiteX2" fmla="*/ 0 w 216408"/>
              <a:gd name="connsiteY2" fmla="*/ 67056 h 198120"/>
              <a:gd name="connsiteX3" fmla="*/ 103632 w 216408"/>
              <a:gd name="connsiteY3" fmla="*/ 79248 h 198120"/>
              <a:gd name="connsiteX4" fmla="*/ 128016 w 216408"/>
              <a:gd name="connsiteY4" fmla="*/ 45720 h 198120"/>
              <a:gd name="connsiteX5" fmla="*/ 124968 w 216408"/>
              <a:gd name="connsiteY5" fmla="*/ 0 h 198120"/>
              <a:gd name="connsiteX6" fmla="*/ 216408 w 216408"/>
              <a:gd name="connsiteY6" fmla="*/ 15240 h 198120"/>
              <a:gd name="connsiteX0" fmla="*/ 82296 w 131064"/>
              <a:gd name="connsiteY0" fmla="*/ 164592 h 198120"/>
              <a:gd name="connsiteX1" fmla="*/ 6096 w 131064"/>
              <a:gd name="connsiteY1" fmla="*/ 198120 h 198120"/>
              <a:gd name="connsiteX2" fmla="*/ 0 w 131064"/>
              <a:gd name="connsiteY2" fmla="*/ 85344 h 198120"/>
              <a:gd name="connsiteX3" fmla="*/ 18288 w 131064"/>
              <a:gd name="connsiteY3" fmla="*/ 79248 h 198120"/>
              <a:gd name="connsiteX4" fmla="*/ 42672 w 131064"/>
              <a:gd name="connsiteY4" fmla="*/ 45720 h 198120"/>
              <a:gd name="connsiteX5" fmla="*/ 39624 w 131064"/>
              <a:gd name="connsiteY5" fmla="*/ 0 h 198120"/>
              <a:gd name="connsiteX6" fmla="*/ 131064 w 131064"/>
              <a:gd name="connsiteY6" fmla="*/ 15240 h 198120"/>
              <a:gd name="connsiteX0" fmla="*/ 82296 w 131064"/>
              <a:gd name="connsiteY0" fmla="*/ 164592 h 198120"/>
              <a:gd name="connsiteX1" fmla="*/ 6096 w 131064"/>
              <a:gd name="connsiteY1" fmla="*/ 198120 h 198120"/>
              <a:gd name="connsiteX2" fmla="*/ 0 w 131064"/>
              <a:gd name="connsiteY2" fmla="*/ 85344 h 198120"/>
              <a:gd name="connsiteX3" fmla="*/ 18288 w 131064"/>
              <a:gd name="connsiteY3" fmla="*/ 79248 h 198120"/>
              <a:gd name="connsiteX4" fmla="*/ 21336 w 131064"/>
              <a:gd name="connsiteY4" fmla="*/ 39624 h 198120"/>
              <a:gd name="connsiteX5" fmla="*/ 39624 w 131064"/>
              <a:gd name="connsiteY5" fmla="*/ 0 h 198120"/>
              <a:gd name="connsiteX6" fmla="*/ 131064 w 131064"/>
              <a:gd name="connsiteY6" fmla="*/ 1524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064" h="198120">
                <a:moveTo>
                  <a:pt x="82296" y="164592"/>
                </a:moveTo>
                <a:lnTo>
                  <a:pt x="6096" y="198120"/>
                </a:lnTo>
                <a:lnTo>
                  <a:pt x="0" y="85344"/>
                </a:lnTo>
                <a:lnTo>
                  <a:pt x="18288" y="79248"/>
                </a:lnTo>
                <a:lnTo>
                  <a:pt x="21336" y="39624"/>
                </a:lnTo>
                <a:lnTo>
                  <a:pt x="39624" y="0"/>
                </a:lnTo>
                <a:lnTo>
                  <a:pt x="131064" y="1524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64" name="Freeform 64">
            <a:extLst>
              <a:ext uri="{FF2B5EF4-FFF2-40B4-BE49-F238E27FC236}">
                <a16:creationId xmlns:a16="http://schemas.microsoft.com/office/drawing/2014/main" id="{60266D80-4276-40B6-A5C3-429EA8A83887}"/>
              </a:ext>
            </a:extLst>
          </p:cNvPr>
          <p:cNvSpPr/>
          <p:nvPr/>
        </p:nvSpPr>
        <p:spPr>
          <a:xfrm rot="21405427">
            <a:off x="3850076" y="4026610"/>
            <a:ext cx="157108" cy="606393"/>
          </a:xfrm>
          <a:custGeom>
            <a:avLst/>
            <a:gdLst>
              <a:gd name="connsiteX0" fmla="*/ 66675 w 215265"/>
              <a:gd name="connsiteY0" fmla="*/ 32385 h 662940"/>
              <a:gd name="connsiteX1" fmla="*/ 148590 w 215265"/>
              <a:gd name="connsiteY1" fmla="*/ 0 h 662940"/>
              <a:gd name="connsiteX2" fmla="*/ 188595 w 215265"/>
              <a:gd name="connsiteY2" fmla="*/ 41910 h 662940"/>
              <a:gd name="connsiteX3" fmla="*/ 207645 w 215265"/>
              <a:gd name="connsiteY3" fmla="*/ 97155 h 662940"/>
              <a:gd name="connsiteX4" fmla="*/ 209550 w 215265"/>
              <a:gd name="connsiteY4" fmla="*/ 99060 h 662940"/>
              <a:gd name="connsiteX5" fmla="*/ 186690 w 215265"/>
              <a:gd name="connsiteY5" fmla="*/ 123825 h 662940"/>
              <a:gd name="connsiteX6" fmla="*/ 209550 w 215265"/>
              <a:gd name="connsiteY6" fmla="*/ 175260 h 662940"/>
              <a:gd name="connsiteX7" fmla="*/ 203835 w 215265"/>
              <a:gd name="connsiteY7" fmla="*/ 207645 h 662940"/>
              <a:gd name="connsiteX8" fmla="*/ 203835 w 215265"/>
              <a:gd name="connsiteY8" fmla="*/ 228600 h 662940"/>
              <a:gd name="connsiteX9" fmla="*/ 205740 w 215265"/>
              <a:gd name="connsiteY9" fmla="*/ 337185 h 662940"/>
              <a:gd name="connsiteX10" fmla="*/ 205740 w 215265"/>
              <a:gd name="connsiteY10" fmla="*/ 447675 h 662940"/>
              <a:gd name="connsiteX11" fmla="*/ 215265 w 215265"/>
              <a:gd name="connsiteY11" fmla="*/ 489585 h 662940"/>
              <a:gd name="connsiteX12" fmla="*/ 201930 w 215265"/>
              <a:gd name="connsiteY12" fmla="*/ 554355 h 662940"/>
              <a:gd name="connsiteX13" fmla="*/ 201930 w 215265"/>
              <a:gd name="connsiteY13" fmla="*/ 624840 h 662940"/>
              <a:gd name="connsiteX14" fmla="*/ 198120 w 215265"/>
              <a:gd name="connsiteY14" fmla="*/ 662940 h 662940"/>
              <a:gd name="connsiteX15" fmla="*/ 0 w 215265"/>
              <a:gd name="connsiteY15" fmla="*/ 394335 h 662940"/>
              <a:gd name="connsiteX16" fmla="*/ 36195 w 215265"/>
              <a:gd name="connsiteY16" fmla="*/ 331470 h 662940"/>
              <a:gd name="connsiteX17" fmla="*/ 47625 w 215265"/>
              <a:gd name="connsiteY17" fmla="*/ 247650 h 662940"/>
              <a:gd name="connsiteX18" fmla="*/ 66675 w 215265"/>
              <a:gd name="connsiteY18" fmla="*/ 160020 h 662940"/>
              <a:gd name="connsiteX19" fmla="*/ 72390 w 215265"/>
              <a:gd name="connsiteY19" fmla="*/ 112395 h 662940"/>
              <a:gd name="connsiteX20" fmla="*/ 66675 w 215265"/>
              <a:gd name="connsiteY20" fmla="*/ 32385 h 66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5265" h="662940">
                <a:moveTo>
                  <a:pt x="66675" y="32385"/>
                </a:moveTo>
                <a:lnTo>
                  <a:pt x="148590" y="0"/>
                </a:lnTo>
                <a:lnTo>
                  <a:pt x="188595" y="41910"/>
                </a:lnTo>
                <a:lnTo>
                  <a:pt x="207645" y="97155"/>
                </a:lnTo>
                <a:lnTo>
                  <a:pt x="209550" y="99060"/>
                </a:lnTo>
                <a:lnTo>
                  <a:pt x="186690" y="123825"/>
                </a:lnTo>
                <a:lnTo>
                  <a:pt x="209550" y="175260"/>
                </a:lnTo>
                <a:lnTo>
                  <a:pt x="203835" y="207645"/>
                </a:lnTo>
                <a:lnTo>
                  <a:pt x="203835" y="228600"/>
                </a:lnTo>
                <a:lnTo>
                  <a:pt x="205740" y="337185"/>
                </a:lnTo>
                <a:lnTo>
                  <a:pt x="205740" y="447675"/>
                </a:lnTo>
                <a:lnTo>
                  <a:pt x="215265" y="489585"/>
                </a:lnTo>
                <a:lnTo>
                  <a:pt x="201930" y="554355"/>
                </a:lnTo>
                <a:lnTo>
                  <a:pt x="201930" y="624840"/>
                </a:lnTo>
                <a:lnTo>
                  <a:pt x="198120" y="662940"/>
                </a:lnTo>
                <a:lnTo>
                  <a:pt x="0" y="394335"/>
                </a:lnTo>
                <a:lnTo>
                  <a:pt x="36195" y="331470"/>
                </a:lnTo>
                <a:lnTo>
                  <a:pt x="47625" y="247650"/>
                </a:lnTo>
                <a:lnTo>
                  <a:pt x="66675" y="160020"/>
                </a:lnTo>
                <a:lnTo>
                  <a:pt x="72390" y="112395"/>
                </a:lnTo>
                <a:lnTo>
                  <a:pt x="66675" y="3238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66" name="Freeform 65">
            <a:extLst>
              <a:ext uri="{FF2B5EF4-FFF2-40B4-BE49-F238E27FC236}">
                <a16:creationId xmlns:a16="http://schemas.microsoft.com/office/drawing/2014/main" id="{3AC11B92-B932-44F7-9432-31CD267CA958}"/>
              </a:ext>
            </a:extLst>
          </p:cNvPr>
          <p:cNvSpPr/>
          <p:nvPr/>
        </p:nvSpPr>
        <p:spPr>
          <a:xfrm rot="21405427">
            <a:off x="5755361" y="3879991"/>
            <a:ext cx="50210" cy="120814"/>
          </a:xfrm>
          <a:custGeom>
            <a:avLst/>
            <a:gdLst>
              <a:gd name="connsiteX0" fmla="*/ 50800 w 54186"/>
              <a:gd name="connsiteY0" fmla="*/ 132080 h 132080"/>
              <a:gd name="connsiteX1" fmla="*/ 23706 w 54186"/>
              <a:gd name="connsiteY1" fmla="*/ 77893 h 132080"/>
              <a:gd name="connsiteX2" fmla="*/ 0 w 54186"/>
              <a:gd name="connsiteY2" fmla="*/ 40640 h 132080"/>
              <a:gd name="connsiteX3" fmla="*/ 54186 w 54186"/>
              <a:gd name="connsiteY3" fmla="*/ 0 h 132080"/>
            </a:gdLst>
            <a:ahLst/>
            <a:cxnLst>
              <a:cxn ang="0">
                <a:pos x="connsiteX0" y="connsiteY0"/>
              </a:cxn>
              <a:cxn ang="0">
                <a:pos x="connsiteX1" y="connsiteY1"/>
              </a:cxn>
              <a:cxn ang="0">
                <a:pos x="connsiteX2" y="connsiteY2"/>
              </a:cxn>
              <a:cxn ang="0">
                <a:pos x="connsiteX3" y="connsiteY3"/>
              </a:cxn>
            </a:cxnLst>
            <a:rect l="l" t="t" r="r" b="b"/>
            <a:pathLst>
              <a:path w="54186" h="132080">
                <a:moveTo>
                  <a:pt x="50800" y="132080"/>
                </a:moveTo>
                <a:lnTo>
                  <a:pt x="23706" y="77893"/>
                </a:lnTo>
                <a:lnTo>
                  <a:pt x="0" y="40640"/>
                </a:lnTo>
                <a:lnTo>
                  <a:pt x="54186" y="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826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500"/>
                                        <p:tgtEl>
                                          <p:spTgt spid="5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500"/>
                                        <p:tgtEl>
                                          <p:spTgt spid="5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fade">
                                      <p:cBhvr>
                                        <p:cTn id="85" dur="500"/>
                                        <p:tgtEl>
                                          <p:spTgt spid="5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500"/>
                                        <p:tgtEl>
                                          <p:spTgt spid="5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500"/>
                                        <p:tgtEl>
                                          <p:spTgt spid="5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0"/>
                                        </p:tgtEl>
                                        <p:attrNameLst>
                                          <p:attrName>style.visibility</p:attrName>
                                        </p:attrNameLst>
                                      </p:cBhvr>
                                      <p:to>
                                        <p:strVal val="visible"/>
                                      </p:to>
                                    </p:set>
                                    <p:animEffect transition="in" filter="fade">
                                      <p:cBhvr>
                                        <p:cTn id="94" dur="500"/>
                                        <p:tgtEl>
                                          <p:spTgt spid="6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fade">
                                      <p:cBhvr>
                                        <p:cTn id="97" dur="500"/>
                                        <p:tgtEl>
                                          <p:spTgt spid="66"/>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par>
                                <p:cTn id="102" presetID="10" presetClass="entr" presetSubtype="0" fill="hold" grpId="0" nodeType="withEffect">
                                  <p:stCondLst>
                                    <p:cond delay="10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500"/>
                                        <p:tgtEl>
                                          <p:spTgt spid="52"/>
                                        </p:tgtEl>
                                      </p:cBhvr>
                                    </p:animEffect>
                                  </p:childTnLst>
                                </p:cTn>
                              </p:par>
                              <p:par>
                                <p:cTn id="105" presetID="10" presetClass="entr" presetSubtype="0" fill="hold" grpId="0" nodeType="withEffect">
                                  <p:stCondLst>
                                    <p:cond delay="20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500"/>
                                        <p:tgtEl>
                                          <p:spTgt spid="56"/>
                                        </p:tgtEl>
                                      </p:cBhvr>
                                    </p:animEffect>
                                  </p:childTnLst>
                                </p:cTn>
                              </p:par>
                              <p:par>
                                <p:cTn id="108" presetID="10" presetClass="entr" presetSubtype="0" fill="hold" grpId="0" nodeType="withEffect">
                                  <p:stCondLst>
                                    <p:cond delay="30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childTnLst>
                                </p:cTn>
                              </p:par>
                              <p:par>
                                <p:cTn id="111" presetID="10" presetClass="entr" presetSubtype="0" fill="hold" grpId="0" nodeType="withEffect">
                                  <p:stCondLst>
                                    <p:cond delay="400"/>
                                  </p:stCondLst>
                                  <p:childTnLst>
                                    <p:set>
                                      <p:cBhvr>
                                        <p:cTn id="112" dur="1" fill="hold">
                                          <p:stCondLst>
                                            <p:cond delay="0"/>
                                          </p:stCondLst>
                                        </p:cTn>
                                        <p:tgtEl>
                                          <p:spTgt spid="48"/>
                                        </p:tgtEl>
                                        <p:attrNameLst>
                                          <p:attrName>style.visibility</p:attrName>
                                        </p:attrNameLst>
                                      </p:cBhvr>
                                      <p:to>
                                        <p:strVal val="visible"/>
                                      </p:to>
                                    </p:set>
                                    <p:animEffect transition="in" filter="fade">
                                      <p:cBhvr>
                                        <p:cTn id="113" dur="500"/>
                                        <p:tgtEl>
                                          <p:spTgt spid="48"/>
                                        </p:tgtEl>
                                      </p:cBhvr>
                                    </p:animEffect>
                                  </p:childTnLst>
                                </p:cTn>
                              </p:par>
                              <p:par>
                                <p:cTn id="114" presetID="10" presetClass="entr" presetSubtype="0" fill="hold" grpId="0" nodeType="withEffect">
                                  <p:stCondLst>
                                    <p:cond delay="500"/>
                                  </p:stCondLst>
                                  <p:childTnLst>
                                    <p:set>
                                      <p:cBhvr>
                                        <p:cTn id="115" dur="1" fill="hold">
                                          <p:stCondLst>
                                            <p:cond delay="0"/>
                                          </p:stCondLst>
                                        </p:cTn>
                                        <p:tgtEl>
                                          <p:spTgt spid="40"/>
                                        </p:tgtEl>
                                        <p:attrNameLst>
                                          <p:attrName>style.visibility</p:attrName>
                                        </p:attrNameLst>
                                      </p:cBhvr>
                                      <p:to>
                                        <p:strVal val="visible"/>
                                      </p:to>
                                    </p:set>
                                    <p:animEffect transition="in" filter="fade">
                                      <p:cBhvr>
                                        <p:cTn id="116" dur="500"/>
                                        <p:tgtEl>
                                          <p:spTgt spid="40"/>
                                        </p:tgtEl>
                                      </p:cBhvr>
                                    </p:animEffect>
                                  </p:childTnLst>
                                </p:cTn>
                              </p:par>
                              <p:par>
                                <p:cTn id="117" presetID="10" presetClass="entr" presetSubtype="0" fill="hold" grpId="0" nodeType="withEffect">
                                  <p:stCondLst>
                                    <p:cond delay="600"/>
                                  </p:stCondLst>
                                  <p:childTnLst>
                                    <p:set>
                                      <p:cBhvr>
                                        <p:cTn id="118" dur="1" fill="hold">
                                          <p:stCondLst>
                                            <p:cond delay="0"/>
                                          </p:stCondLst>
                                        </p:cTn>
                                        <p:tgtEl>
                                          <p:spTgt spid="41"/>
                                        </p:tgtEl>
                                        <p:attrNameLst>
                                          <p:attrName>style.visibility</p:attrName>
                                        </p:attrNameLst>
                                      </p:cBhvr>
                                      <p:to>
                                        <p:strVal val="visible"/>
                                      </p:to>
                                    </p:set>
                                    <p:animEffect transition="in" filter="fade">
                                      <p:cBhvr>
                                        <p:cTn id="119" dur="500"/>
                                        <p:tgtEl>
                                          <p:spTgt spid="41"/>
                                        </p:tgtEl>
                                      </p:cBhvr>
                                    </p:animEffect>
                                  </p:childTnLst>
                                </p:cTn>
                              </p:par>
                              <p:par>
                                <p:cTn id="120" presetID="10" presetClass="entr" presetSubtype="0" fill="hold" grpId="0" nodeType="withEffect">
                                  <p:stCondLst>
                                    <p:cond delay="70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500"/>
                                        <p:tgtEl>
                                          <p:spTgt spid="43"/>
                                        </p:tgtEl>
                                      </p:cBhvr>
                                    </p:animEffect>
                                  </p:childTnLst>
                                </p:cTn>
                              </p:par>
                              <p:par>
                                <p:cTn id="123" presetID="10" presetClass="entr" presetSubtype="0" fill="hold" grpId="0" nodeType="withEffect">
                                  <p:stCondLst>
                                    <p:cond delay="80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500"/>
                                        <p:tgtEl>
                                          <p:spTgt spid="42"/>
                                        </p:tgtEl>
                                      </p:cBhvr>
                                    </p:animEffect>
                                  </p:childTnLst>
                                </p:cTn>
                              </p:par>
                              <p:par>
                                <p:cTn id="126" presetID="10" presetClass="entr" presetSubtype="0" fill="hold" grpId="0" nodeType="withEffect">
                                  <p:stCondLst>
                                    <p:cond delay="900"/>
                                  </p:stCondLst>
                                  <p:childTnLst>
                                    <p:set>
                                      <p:cBhvr>
                                        <p:cTn id="127" dur="1" fill="hold">
                                          <p:stCondLst>
                                            <p:cond delay="0"/>
                                          </p:stCondLst>
                                        </p:cTn>
                                        <p:tgtEl>
                                          <p:spTgt spid="44"/>
                                        </p:tgtEl>
                                        <p:attrNameLst>
                                          <p:attrName>style.visibility</p:attrName>
                                        </p:attrNameLst>
                                      </p:cBhvr>
                                      <p:to>
                                        <p:strVal val="visible"/>
                                      </p:to>
                                    </p:set>
                                    <p:animEffect transition="in" filter="fade">
                                      <p:cBhvr>
                                        <p:cTn id="128" dur="500"/>
                                        <p:tgtEl>
                                          <p:spTgt spid="44"/>
                                        </p:tgtEl>
                                      </p:cBhvr>
                                    </p:animEffect>
                                  </p:childTnLst>
                                </p:cTn>
                              </p:par>
                              <p:par>
                                <p:cTn id="129" presetID="10" presetClass="entr" presetSubtype="0" fill="hold" grpId="0" nodeType="withEffect">
                                  <p:stCondLst>
                                    <p:cond delay="1000"/>
                                  </p:stCondLst>
                                  <p:childTnLst>
                                    <p:set>
                                      <p:cBhvr>
                                        <p:cTn id="130" dur="1" fill="hold">
                                          <p:stCondLst>
                                            <p:cond delay="0"/>
                                          </p:stCondLst>
                                        </p:cTn>
                                        <p:tgtEl>
                                          <p:spTgt spid="49"/>
                                        </p:tgtEl>
                                        <p:attrNameLst>
                                          <p:attrName>style.visibility</p:attrName>
                                        </p:attrNameLst>
                                      </p:cBhvr>
                                      <p:to>
                                        <p:strVal val="visible"/>
                                      </p:to>
                                    </p:set>
                                    <p:animEffect transition="in" filter="fade">
                                      <p:cBhvr>
                                        <p:cTn id="131" dur="500"/>
                                        <p:tgtEl>
                                          <p:spTgt spid="49"/>
                                        </p:tgtEl>
                                      </p:cBhvr>
                                    </p:animEffect>
                                  </p:childTnLst>
                                </p:cTn>
                              </p:par>
                              <p:par>
                                <p:cTn id="132" presetID="10" presetClass="entr" presetSubtype="0" fill="hold" grpId="0" nodeType="withEffect">
                                  <p:stCondLst>
                                    <p:cond delay="1100"/>
                                  </p:stCondLst>
                                  <p:childTnLst>
                                    <p:set>
                                      <p:cBhvr>
                                        <p:cTn id="133" dur="1" fill="hold">
                                          <p:stCondLst>
                                            <p:cond delay="0"/>
                                          </p:stCondLst>
                                        </p:cTn>
                                        <p:tgtEl>
                                          <p:spTgt spid="45"/>
                                        </p:tgtEl>
                                        <p:attrNameLst>
                                          <p:attrName>style.visibility</p:attrName>
                                        </p:attrNameLst>
                                      </p:cBhvr>
                                      <p:to>
                                        <p:strVal val="visible"/>
                                      </p:to>
                                    </p:set>
                                    <p:animEffect transition="in" filter="fade">
                                      <p:cBhvr>
                                        <p:cTn id="134" dur="500"/>
                                        <p:tgtEl>
                                          <p:spTgt spid="45"/>
                                        </p:tgtEl>
                                      </p:cBhvr>
                                    </p:animEffect>
                                  </p:childTnLst>
                                </p:cTn>
                              </p:par>
                              <p:par>
                                <p:cTn id="135" presetID="10" presetClass="entr" presetSubtype="0" fill="hold" grpId="0" nodeType="withEffect">
                                  <p:stCondLst>
                                    <p:cond delay="1200"/>
                                  </p:stCondLst>
                                  <p:childTnLst>
                                    <p:set>
                                      <p:cBhvr>
                                        <p:cTn id="136" dur="1" fill="hold">
                                          <p:stCondLst>
                                            <p:cond delay="0"/>
                                          </p:stCondLst>
                                        </p:cTn>
                                        <p:tgtEl>
                                          <p:spTgt spid="46"/>
                                        </p:tgtEl>
                                        <p:attrNameLst>
                                          <p:attrName>style.visibility</p:attrName>
                                        </p:attrNameLst>
                                      </p:cBhvr>
                                      <p:to>
                                        <p:strVal val="visible"/>
                                      </p:to>
                                    </p:set>
                                    <p:animEffect transition="in" filter="fade">
                                      <p:cBhvr>
                                        <p:cTn id="137" dur="500"/>
                                        <p:tgtEl>
                                          <p:spTgt spid="46"/>
                                        </p:tgtEl>
                                      </p:cBhvr>
                                    </p:animEffect>
                                  </p:childTnLst>
                                </p:cTn>
                              </p:par>
                              <p:par>
                                <p:cTn id="138" presetID="10" presetClass="entr" presetSubtype="0" fill="hold" grpId="0" nodeType="withEffect">
                                  <p:stCondLst>
                                    <p:cond delay="1300"/>
                                  </p:stCondLst>
                                  <p:childTnLst>
                                    <p:set>
                                      <p:cBhvr>
                                        <p:cTn id="139" dur="1" fill="hold">
                                          <p:stCondLst>
                                            <p:cond delay="0"/>
                                          </p:stCondLst>
                                        </p:cTn>
                                        <p:tgtEl>
                                          <p:spTgt spid="47"/>
                                        </p:tgtEl>
                                        <p:attrNameLst>
                                          <p:attrName>style.visibility</p:attrName>
                                        </p:attrNameLst>
                                      </p:cBhvr>
                                      <p:to>
                                        <p:strVal val="visible"/>
                                      </p:to>
                                    </p:set>
                                    <p:animEffect transition="in" filter="fade">
                                      <p:cBhvr>
                                        <p:cTn id="140" dur="500"/>
                                        <p:tgtEl>
                                          <p:spTgt spid="47"/>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fade">
                                      <p:cBhvr>
                                        <p:cTn id="14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9" grpId="0"/>
      <p:bldP spid="40" grpId="0"/>
      <p:bldP spid="41" grpId="0"/>
      <p:bldP spid="42" grpId="0"/>
      <p:bldP spid="43" grpId="0"/>
      <p:bldP spid="44" grpId="0"/>
      <p:bldP spid="45" grpId="0"/>
      <p:bldP spid="46" grpId="0"/>
      <p:bldP spid="47" grpId="0"/>
      <p:bldP spid="48" grpId="0"/>
      <p:bldP spid="49" grpId="0"/>
      <p:bldP spid="50" grpId="0" animBg="1"/>
      <p:bldP spid="52" grpId="0"/>
      <p:bldP spid="53" grpId="0" animBg="1"/>
      <p:bldP spid="54" grpId="0" animBg="1"/>
      <p:bldP spid="55" grpId="0" animBg="1"/>
      <p:bldP spid="56" grpId="0"/>
      <p:bldP spid="57" grpId="0"/>
      <p:bldP spid="58" grpId="0" animBg="1"/>
      <p:bldP spid="59" grpId="0" animBg="1"/>
      <p:bldP spid="60" grpId="0" animBg="1"/>
      <p:bldP spid="64" grpId="0" animBg="1"/>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293757"/>
          </a:xfrm>
          <a:prstGeom prst="rect">
            <a:avLst/>
          </a:prstGeom>
          <a:noFill/>
        </p:spPr>
        <p:txBody>
          <a:bodyPr wrap="square" rtlCol="0">
            <a:spAutoFit/>
          </a:bodyPr>
          <a:lstStyle/>
          <a:p>
            <a:r>
              <a:rPr lang="en-US" sz="2600" dirty="0">
                <a:solidFill>
                  <a:schemeClr val="bg1"/>
                </a:solidFill>
                <a:effectLst>
                  <a:outerShdw blurRad="38100" dist="38100" dir="2700000" algn="tl">
                    <a:srgbClr val="000000">
                      <a:alpha val="43137"/>
                    </a:srgbClr>
                  </a:outerShdw>
                </a:effectLst>
              </a:rPr>
              <a:t>Dan. 9:22-27 ~ </a:t>
            </a:r>
            <a:r>
              <a:rPr lang="en-US" sz="2600" baseline="30000" dirty="0">
                <a:solidFill>
                  <a:schemeClr val="bg1"/>
                </a:solidFill>
                <a:effectLst>
                  <a:outerShdw blurRad="38100" dist="38100" dir="2700000" algn="tl">
                    <a:srgbClr val="000000">
                      <a:alpha val="43137"/>
                    </a:srgbClr>
                  </a:outerShdw>
                </a:effectLst>
              </a:rPr>
              <a:t>22 </a:t>
            </a:r>
            <a:r>
              <a:rPr lang="en-US" sz="2600" dirty="0">
                <a:solidFill>
                  <a:srgbClr val="FFFF00"/>
                </a:solidFill>
                <a:effectLst>
                  <a:outerShdw blurRad="38100" dist="38100" dir="2700000" algn="tl">
                    <a:srgbClr val="000000">
                      <a:alpha val="43137"/>
                    </a:srgbClr>
                  </a:outerShdw>
                </a:effectLst>
              </a:rPr>
              <a:t>And he informed </a:t>
            </a:r>
            <a:r>
              <a:rPr lang="en-US" sz="2600" i="1" dirty="0">
                <a:solidFill>
                  <a:srgbClr val="FFFF00"/>
                </a:solidFill>
                <a:effectLst>
                  <a:outerShdw blurRad="38100" dist="38100" dir="2700000" algn="tl">
                    <a:srgbClr val="000000">
                      <a:alpha val="43137"/>
                    </a:srgbClr>
                  </a:outerShdw>
                </a:effectLst>
              </a:rPr>
              <a:t>me,</a:t>
            </a:r>
            <a:r>
              <a:rPr lang="en-US" sz="2600" dirty="0">
                <a:solidFill>
                  <a:srgbClr val="FFFF00"/>
                </a:solidFill>
                <a:effectLst>
                  <a:outerShdw blurRad="38100" dist="38100" dir="2700000" algn="tl">
                    <a:srgbClr val="000000">
                      <a:alpha val="43137"/>
                    </a:srgbClr>
                  </a:outerShdw>
                </a:effectLst>
              </a:rPr>
              <a:t> and talked with me, and said, “O Daniel, I have now come forth to give you skill to understand. </a:t>
            </a:r>
            <a:r>
              <a:rPr lang="en-US" sz="2600" baseline="30000" dirty="0">
                <a:solidFill>
                  <a:srgbClr val="FFFF00"/>
                </a:solidFill>
                <a:effectLst>
                  <a:outerShdw blurRad="38100" dist="38100" dir="2700000" algn="tl">
                    <a:srgbClr val="000000">
                      <a:alpha val="43137"/>
                    </a:srgbClr>
                  </a:outerShdw>
                </a:effectLst>
              </a:rPr>
              <a:t>23 </a:t>
            </a:r>
            <a:r>
              <a:rPr lang="en-US" sz="2600" dirty="0">
                <a:solidFill>
                  <a:srgbClr val="FFFF00"/>
                </a:solidFill>
                <a:effectLst>
                  <a:outerShdw blurRad="38100" dist="38100" dir="2700000" algn="tl">
                    <a:srgbClr val="000000">
                      <a:alpha val="43137"/>
                    </a:srgbClr>
                  </a:outerShdw>
                </a:effectLst>
              </a:rPr>
              <a:t>At the beginning of your supplications the command went out, and I have come to tell </a:t>
            </a:r>
            <a:r>
              <a:rPr lang="en-US" sz="2600" i="1" dirty="0">
                <a:solidFill>
                  <a:srgbClr val="FFFF00"/>
                </a:solidFill>
                <a:effectLst>
                  <a:outerShdw blurRad="38100" dist="38100" dir="2700000" algn="tl">
                    <a:srgbClr val="000000">
                      <a:alpha val="43137"/>
                    </a:srgbClr>
                  </a:outerShdw>
                </a:effectLst>
              </a:rPr>
              <a:t>you,</a:t>
            </a:r>
            <a:r>
              <a:rPr lang="en-US" sz="2600" dirty="0">
                <a:solidFill>
                  <a:srgbClr val="FFFF00"/>
                </a:solidFill>
                <a:effectLst>
                  <a:outerShdw blurRad="38100" dist="38100" dir="2700000" algn="tl">
                    <a:srgbClr val="000000">
                      <a:alpha val="43137"/>
                    </a:srgbClr>
                  </a:outerShdw>
                </a:effectLst>
              </a:rPr>
              <a:t> for you </a:t>
            </a:r>
            <a:r>
              <a:rPr lang="en-US" sz="2600" i="1" dirty="0">
                <a:solidFill>
                  <a:srgbClr val="FFFF00"/>
                </a:solidFill>
                <a:effectLst>
                  <a:outerShdw blurRad="38100" dist="38100" dir="2700000" algn="tl">
                    <a:srgbClr val="000000">
                      <a:alpha val="43137"/>
                    </a:srgbClr>
                  </a:outerShdw>
                </a:effectLst>
              </a:rPr>
              <a:t>are</a:t>
            </a:r>
            <a:r>
              <a:rPr lang="en-US" sz="2600" dirty="0">
                <a:solidFill>
                  <a:srgbClr val="FFFF00"/>
                </a:solidFill>
                <a:effectLst>
                  <a:outerShdw blurRad="38100" dist="38100" dir="2700000" algn="tl">
                    <a:srgbClr val="000000">
                      <a:alpha val="43137"/>
                    </a:srgbClr>
                  </a:outerShdw>
                </a:effectLst>
              </a:rPr>
              <a:t> greatly beloved; therefore consider the matter, and understand the vision: </a:t>
            </a:r>
          </a:p>
          <a:p>
            <a:r>
              <a:rPr lang="en-US" sz="2600" baseline="30000" dirty="0">
                <a:solidFill>
                  <a:schemeClr val="bg1"/>
                </a:solidFill>
                <a:effectLst>
                  <a:outerShdw blurRad="38100" dist="38100" dir="2700000" algn="tl">
                    <a:srgbClr val="000000">
                      <a:alpha val="43137"/>
                    </a:srgbClr>
                  </a:outerShdw>
                </a:effectLst>
              </a:rPr>
              <a:t>24</a:t>
            </a:r>
            <a:r>
              <a:rPr lang="en-US" sz="2600" dirty="0">
                <a:solidFill>
                  <a:srgbClr val="FFFF00"/>
                </a:solidFill>
                <a:effectLst>
                  <a:outerShdw blurRad="38100" dist="38100" dir="2700000" algn="tl">
                    <a:srgbClr val="000000">
                      <a:alpha val="43137"/>
                    </a:srgbClr>
                  </a:outerShdw>
                </a:effectLst>
              </a:rPr>
              <a:t>	“Seventy weeks are determined </a:t>
            </a:r>
          </a:p>
          <a:p>
            <a:r>
              <a:rPr lang="en-US" sz="2600" dirty="0">
                <a:solidFill>
                  <a:srgbClr val="FFFF00"/>
                </a:solidFill>
                <a:effectLst>
                  <a:outerShdw blurRad="38100" dist="38100" dir="2700000" algn="tl">
                    <a:srgbClr val="000000">
                      <a:alpha val="43137"/>
                    </a:srgbClr>
                  </a:outerShdw>
                </a:effectLst>
              </a:rPr>
              <a:t>For your people and for your holy city, </a:t>
            </a:r>
          </a:p>
          <a:p>
            <a:r>
              <a:rPr lang="en-US" sz="2600" dirty="0">
                <a:solidFill>
                  <a:srgbClr val="FFFF00"/>
                </a:solidFill>
                <a:effectLst>
                  <a:outerShdw blurRad="38100" dist="38100" dir="2700000" algn="tl">
                    <a:srgbClr val="000000">
                      <a:alpha val="43137"/>
                    </a:srgbClr>
                  </a:outerShdw>
                </a:effectLst>
              </a:rPr>
              <a:t>To finish the transgression, </a:t>
            </a:r>
          </a:p>
          <a:p>
            <a:r>
              <a:rPr lang="en-US" sz="2600" dirty="0">
                <a:solidFill>
                  <a:srgbClr val="FFFF00"/>
                </a:solidFill>
                <a:effectLst>
                  <a:outerShdw blurRad="38100" dist="38100" dir="2700000" algn="tl">
                    <a:srgbClr val="000000">
                      <a:alpha val="43137"/>
                    </a:srgbClr>
                  </a:outerShdw>
                </a:effectLst>
              </a:rPr>
              <a:t>To make an end of sins, </a:t>
            </a:r>
          </a:p>
          <a:p>
            <a:r>
              <a:rPr lang="en-US" sz="2600" dirty="0">
                <a:solidFill>
                  <a:srgbClr val="FFFF00"/>
                </a:solidFill>
                <a:effectLst>
                  <a:outerShdw blurRad="38100" dist="38100" dir="2700000" algn="tl">
                    <a:srgbClr val="000000">
                      <a:alpha val="43137"/>
                    </a:srgbClr>
                  </a:outerShdw>
                </a:effectLst>
              </a:rPr>
              <a:t>To make reconciliation for iniquity, </a:t>
            </a:r>
          </a:p>
          <a:p>
            <a:r>
              <a:rPr lang="en-US" sz="2600" dirty="0">
                <a:solidFill>
                  <a:srgbClr val="FFFF00"/>
                </a:solidFill>
                <a:effectLst>
                  <a:outerShdw blurRad="38100" dist="38100" dir="2700000" algn="tl">
                    <a:srgbClr val="000000">
                      <a:alpha val="43137"/>
                    </a:srgbClr>
                  </a:outerShdw>
                </a:effectLst>
              </a:rPr>
              <a:t>To bring in everlasting righteousness, </a:t>
            </a:r>
          </a:p>
          <a:p>
            <a:endParaRPr lang="en-US" sz="2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1227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3539430"/>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Rev. 11:1-2a ~ </a:t>
            </a:r>
            <a:r>
              <a:rPr lang="en-US" sz="3200" baseline="30000" dirty="0">
                <a:solidFill>
                  <a:schemeClr val="bg1"/>
                </a:solidFill>
                <a:effectLst>
                  <a:outerShdw blurRad="38100" dist="38100" dir="2700000" algn="tl">
                    <a:srgbClr val="000000">
                      <a:alpha val="43137"/>
                    </a:srgbClr>
                  </a:outerShdw>
                </a:effectLst>
              </a:rPr>
              <a:t>1</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Then I was given a reed like a measuring rod. And the angel stood, saying, “Rise and measure the temple of God, the altar, and those who worship there. </a:t>
            </a:r>
            <a:r>
              <a:rPr lang="en-US" sz="3200" baseline="30000" dirty="0">
                <a:solidFill>
                  <a:schemeClr val="bg1"/>
                </a:solidFill>
                <a:effectLst>
                  <a:outerShdw blurRad="38100" dist="38100" dir="2700000" algn="tl">
                    <a:srgbClr val="000000">
                      <a:alpha val="43137"/>
                    </a:srgbClr>
                  </a:outerShdw>
                </a:effectLst>
              </a:rPr>
              <a:t>2a</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But leave out the court which is outside the temple, and do not measure it, for it has been given to the Gentiles.”</a:t>
            </a:r>
            <a:endParaRPr lang="en-US" sz="8000" dirty="0">
              <a:solidFill>
                <a:srgbClr val="FFFF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37FF5FC0-7A85-4EFE-89FD-C791D0FF14FF}"/>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
        <p:nvSpPr>
          <p:cNvPr id="2" name="TextBox 1">
            <a:extLst>
              <a:ext uri="{FF2B5EF4-FFF2-40B4-BE49-F238E27FC236}">
                <a16:creationId xmlns:a16="http://schemas.microsoft.com/office/drawing/2014/main" id="{B4407B9F-94D1-40DC-977E-87EE0B1037E8}"/>
              </a:ext>
            </a:extLst>
          </p:cNvPr>
          <p:cNvSpPr txBox="1"/>
          <p:nvPr/>
        </p:nvSpPr>
        <p:spPr>
          <a:xfrm>
            <a:off x="4114800" y="2940423"/>
            <a:ext cx="914400" cy="914400"/>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0B6234DA-2F5D-4876-ABCC-142900535BF4}"/>
              </a:ext>
            </a:extLst>
          </p:cNvPr>
          <p:cNvSpPr txBox="1"/>
          <p:nvPr/>
        </p:nvSpPr>
        <p:spPr>
          <a:xfrm>
            <a:off x="4114800" y="2937803"/>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13761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3184FDF2-1A31-4A05-921F-9E073B2C3A88}"/>
              </a:ext>
            </a:extLst>
          </p:cNvPr>
          <p:cNvSpPr txBox="1"/>
          <p:nvPr/>
        </p:nvSpPr>
        <p:spPr>
          <a:xfrm>
            <a:off x="6474210" y="5209737"/>
            <a:ext cx="1259946" cy="523220"/>
          </a:xfrm>
          <a:prstGeom prst="rect">
            <a:avLst/>
          </a:prstGeom>
          <a:noFill/>
        </p:spPr>
        <p:txBody>
          <a:bodyPr wrap="square" rtlCol="0">
            <a:spAutoFit/>
          </a:bodyPr>
          <a:lstStyle/>
          <a:p>
            <a:pPr algn="ctr"/>
            <a:r>
              <a:rPr lang="en-US" sz="2800" dirty="0">
                <a:solidFill>
                  <a:srgbClr val="FFFF00"/>
                </a:solidFill>
                <a:effectLst>
                  <a:outerShdw blurRad="38100" dist="38100" dir="2700000" algn="tl">
                    <a:srgbClr val="000000">
                      <a:alpha val="43137"/>
                    </a:srgbClr>
                  </a:outerShdw>
                </a:effectLst>
              </a:rPr>
              <a:t>Spirits</a:t>
            </a:r>
            <a:endParaRPr lang="en-US" sz="2800" dirty="0"/>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37FF5FC0-7A85-4EFE-89FD-C791D0FF14FF}"/>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pic>
        <p:nvPicPr>
          <p:cNvPr id="9" name="Picture 2" descr="https://yassarnalquran.files.wordpress.com/2014/10/masjid-al-aqsa.jpg">
            <a:extLst>
              <a:ext uri="{FF2B5EF4-FFF2-40B4-BE49-F238E27FC236}">
                <a16:creationId xmlns:a16="http://schemas.microsoft.com/office/drawing/2014/main" id="{8EE33EF6-4392-4012-B87F-713D7B735A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750" b="56247"/>
          <a:stretch/>
        </p:blipFill>
        <p:spPr bwMode="auto">
          <a:xfrm>
            <a:off x="1504074" y="1242524"/>
            <a:ext cx="6112993" cy="34222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A2A5041-14F0-45CC-B13A-AA60C91CBAC4}"/>
              </a:ext>
            </a:extLst>
          </p:cNvPr>
          <p:cNvSpPr txBox="1"/>
          <p:nvPr/>
        </p:nvSpPr>
        <p:spPr bwMode="auto">
          <a:xfrm>
            <a:off x="713232" y="4709160"/>
            <a:ext cx="2734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2800" dirty="0">
                <a:solidFill>
                  <a:srgbClr val="FFFF00"/>
                </a:solidFill>
                <a:effectLst>
                  <a:outerShdw blurRad="38100" dist="38100" dir="2700000" algn="tl">
                    <a:srgbClr val="000000">
                      <a:alpha val="43137"/>
                    </a:srgbClr>
                  </a:outerShdw>
                </a:effectLst>
              </a:rPr>
              <a:t>al-Aqsa Mosque</a:t>
            </a:r>
          </a:p>
        </p:txBody>
      </p:sp>
      <p:sp>
        <p:nvSpPr>
          <p:cNvPr id="11" name="TextBox 10">
            <a:extLst>
              <a:ext uri="{FF2B5EF4-FFF2-40B4-BE49-F238E27FC236}">
                <a16:creationId xmlns:a16="http://schemas.microsoft.com/office/drawing/2014/main" id="{012FDC8D-C089-4305-846D-FEF954EB80DA}"/>
              </a:ext>
            </a:extLst>
          </p:cNvPr>
          <p:cNvSpPr txBox="1"/>
          <p:nvPr/>
        </p:nvSpPr>
        <p:spPr bwMode="auto">
          <a:xfrm>
            <a:off x="3389376" y="4742688"/>
            <a:ext cx="27340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2800" dirty="0">
                <a:solidFill>
                  <a:srgbClr val="FFFF00"/>
                </a:solidFill>
                <a:effectLst>
                  <a:outerShdw blurRad="38100" dist="38100" dir="2700000" algn="tl">
                    <a:srgbClr val="000000">
                      <a:alpha val="43137"/>
                    </a:srgbClr>
                  </a:outerShdw>
                </a:effectLst>
              </a:rPr>
              <a:t>Dome of the Rock</a:t>
            </a:r>
          </a:p>
        </p:txBody>
      </p:sp>
      <p:sp>
        <p:nvSpPr>
          <p:cNvPr id="12" name="TextBox 11">
            <a:extLst>
              <a:ext uri="{FF2B5EF4-FFF2-40B4-BE49-F238E27FC236}">
                <a16:creationId xmlns:a16="http://schemas.microsoft.com/office/drawing/2014/main" id="{8C233D72-C30D-4ED2-BD96-11540D9636BA}"/>
              </a:ext>
            </a:extLst>
          </p:cNvPr>
          <p:cNvSpPr txBox="1"/>
          <p:nvPr/>
        </p:nvSpPr>
        <p:spPr bwMode="auto">
          <a:xfrm>
            <a:off x="5736336" y="4776216"/>
            <a:ext cx="2734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2800" dirty="0">
                <a:solidFill>
                  <a:srgbClr val="FFFF00"/>
                </a:solidFill>
                <a:effectLst>
                  <a:outerShdw blurRad="38100" dist="38100" dir="2700000" algn="tl">
                    <a:srgbClr val="000000">
                      <a:alpha val="43137"/>
                    </a:srgbClr>
                  </a:outerShdw>
                </a:effectLst>
              </a:rPr>
              <a:t>Dome of the</a:t>
            </a:r>
          </a:p>
        </p:txBody>
      </p:sp>
      <p:cxnSp>
        <p:nvCxnSpPr>
          <p:cNvPr id="13" name="Straight Arrow Connector 12">
            <a:extLst>
              <a:ext uri="{FF2B5EF4-FFF2-40B4-BE49-F238E27FC236}">
                <a16:creationId xmlns:a16="http://schemas.microsoft.com/office/drawing/2014/main" id="{D1C97616-5A9D-4B91-ACDF-E96A2D339A2D}"/>
              </a:ext>
            </a:extLst>
          </p:cNvPr>
          <p:cNvCxnSpPr>
            <a:cxnSpLocks/>
            <a:stCxn id="10" idx="0"/>
          </p:cNvCxnSpPr>
          <p:nvPr/>
        </p:nvCxnSpPr>
        <p:spPr>
          <a:xfrm flipV="1">
            <a:off x="2080260" y="3549748"/>
            <a:ext cx="137746" cy="1159412"/>
          </a:xfrm>
          <a:prstGeom prst="straightConnector1">
            <a:avLst/>
          </a:prstGeom>
          <a:ln w="57150" cap="rnd">
            <a:solidFill>
              <a:schemeClr val="bg1"/>
            </a:solidFill>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463D9DF-05A5-4697-93E6-0418424B6DC4}"/>
              </a:ext>
            </a:extLst>
          </p:cNvPr>
          <p:cNvCxnSpPr>
            <a:cxnSpLocks/>
          </p:cNvCxnSpPr>
          <p:nvPr/>
        </p:nvCxnSpPr>
        <p:spPr>
          <a:xfrm flipH="1" flipV="1">
            <a:off x="4628271" y="2696308"/>
            <a:ext cx="58832" cy="2048947"/>
          </a:xfrm>
          <a:prstGeom prst="straightConnector1">
            <a:avLst/>
          </a:prstGeom>
          <a:ln w="57150" cap="rnd">
            <a:solidFill>
              <a:schemeClr val="bg1"/>
            </a:solidFill>
            <a:tailEnd type="triangle"/>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B8C1888-5235-4CFB-8DA6-1BA212CF9C15}"/>
              </a:ext>
            </a:extLst>
          </p:cNvPr>
          <p:cNvSpPr txBox="1"/>
          <p:nvPr/>
        </p:nvSpPr>
        <p:spPr bwMode="auto">
          <a:xfrm>
            <a:off x="2871397" y="926887"/>
            <a:ext cx="2734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2800" dirty="0">
                <a:solidFill>
                  <a:srgbClr val="FFFF00"/>
                </a:solidFill>
                <a:effectLst>
                  <a:outerShdw blurRad="38100" dist="38100" dir="2700000" algn="tl">
                    <a:srgbClr val="000000">
                      <a:alpha val="43137"/>
                    </a:srgbClr>
                  </a:outerShdw>
                </a:effectLst>
              </a:rPr>
              <a:t>Temple Mount</a:t>
            </a:r>
          </a:p>
        </p:txBody>
      </p:sp>
      <p:cxnSp>
        <p:nvCxnSpPr>
          <p:cNvPr id="16" name="Straight Arrow Connector 15">
            <a:extLst>
              <a:ext uri="{FF2B5EF4-FFF2-40B4-BE49-F238E27FC236}">
                <a16:creationId xmlns:a16="http://schemas.microsoft.com/office/drawing/2014/main" id="{56071B4E-8515-4E36-864C-81CD944E1061}"/>
              </a:ext>
            </a:extLst>
          </p:cNvPr>
          <p:cNvCxnSpPr>
            <a:cxnSpLocks/>
          </p:cNvCxnSpPr>
          <p:nvPr/>
        </p:nvCxnSpPr>
        <p:spPr>
          <a:xfrm flipH="1">
            <a:off x="3455963" y="1453662"/>
            <a:ext cx="712764" cy="1392701"/>
          </a:xfrm>
          <a:prstGeom prst="straightConnector1">
            <a:avLst/>
          </a:prstGeom>
          <a:ln w="57150" cap="rnd">
            <a:solidFill>
              <a:schemeClr val="bg1"/>
            </a:solidFill>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7" name="Picture 4" descr="Image result for al-aqsa mosque dome of the rock dome of the spirits">
            <a:extLst>
              <a:ext uri="{FF2B5EF4-FFF2-40B4-BE49-F238E27FC236}">
                <a16:creationId xmlns:a16="http://schemas.microsoft.com/office/drawing/2014/main" id="{A94D749F-4E80-4865-8387-631318EE6A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88276">
            <a:off x="5888766" y="1004711"/>
            <a:ext cx="2183366" cy="290846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B8956D54-1DCC-4B88-9ED9-F211598E7AF2}"/>
              </a:ext>
            </a:extLst>
          </p:cNvPr>
          <p:cNvSpPr txBox="1"/>
          <p:nvPr/>
        </p:nvSpPr>
        <p:spPr bwMode="auto">
          <a:xfrm>
            <a:off x="454854" y="910475"/>
            <a:ext cx="25316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2800" dirty="0">
                <a:solidFill>
                  <a:srgbClr val="FFFF00"/>
                </a:solidFill>
                <a:effectLst>
                  <a:outerShdw blurRad="38100" dist="38100" dir="2700000" algn="tl">
                    <a:srgbClr val="000000">
                      <a:alpha val="43137"/>
                    </a:srgbClr>
                  </a:outerShdw>
                </a:effectLst>
              </a:rPr>
              <a:t>Western Wall</a:t>
            </a:r>
          </a:p>
        </p:txBody>
      </p:sp>
      <p:cxnSp>
        <p:nvCxnSpPr>
          <p:cNvPr id="20" name="Straight Arrow Connector 19">
            <a:extLst>
              <a:ext uri="{FF2B5EF4-FFF2-40B4-BE49-F238E27FC236}">
                <a16:creationId xmlns:a16="http://schemas.microsoft.com/office/drawing/2014/main" id="{32862B0B-120C-4529-B325-00E3A3D0DFAE}"/>
              </a:ext>
            </a:extLst>
          </p:cNvPr>
          <p:cNvCxnSpPr>
            <a:cxnSpLocks/>
          </p:cNvCxnSpPr>
          <p:nvPr/>
        </p:nvCxnSpPr>
        <p:spPr>
          <a:xfrm>
            <a:off x="1709229" y="1465386"/>
            <a:ext cx="133639" cy="912054"/>
          </a:xfrm>
          <a:prstGeom prst="straightConnector1">
            <a:avLst/>
          </a:prstGeom>
          <a:ln w="57150" cap="rnd">
            <a:solidFill>
              <a:schemeClr val="bg1"/>
            </a:solidFill>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E3D8ADA-E8D7-4B42-9ACE-A9D653F95901}"/>
              </a:ext>
            </a:extLst>
          </p:cNvPr>
          <p:cNvSpPr txBox="1"/>
          <p:nvPr/>
        </p:nvSpPr>
        <p:spPr>
          <a:xfrm>
            <a:off x="6377900" y="5214423"/>
            <a:ext cx="1447880" cy="523220"/>
          </a:xfrm>
          <a:prstGeom prst="rect">
            <a:avLst/>
          </a:prstGeom>
          <a:noFill/>
        </p:spPr>
        <p:txBody>
          <a:bodyPr wrap="square" rtlCol="0">
            <a:spAutoFit/>
          </a:bodyPr>
          <a:lstStyle/>
          <a:p>
            <a:pPr algn="ctr"/>
            <a:r>
              <a:rPr lang="en-US" sz="2800" dirty="0">
                <a:solidFill>
                  <a:srgbClr val="FFFF00"/>
                </a:solidFill>
                <a:effectLst>
                  <a:outerShdw blurRad="38100" dist="38100" dir="2700000" algn="tl">
                    <a:srgbClr val="000000">
                      <a:alpha val="43137"/>
                    </a:srgbClr>
                  </a:outerShdw>
                </a:effectLst>
              </a:rPr>
              <a:t>Tablets</a:t>
            </a:r>
          </a:p>
        </p:txBody>
      </p:sp>
      <p:pic>
        <p:nvPicPr>
          <p:cNvPr id="31" name="Picture 30" descr="A close up of text on a white surface&#10;&#10;Description automatically generated">
            <a:extLst>
              <a:ext uri="{FF2B5EF4-FFF2-40B4-BE49-F238E27FC236}">
                <a16:creationId xmlns:a16="http://schemas.microsoft.com/office/drawing/2014/main" id="{C09DF0AF-BAB7-4055-85E0-D1BF25F4F67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069" b="89862" l="6009" r="95279">
                        <a14:foregroundMark x1="27897" y1="6912" x2="11588" y2="29954"/>
                        <a14:foregroundMark x1="11588" y1="29954" x2="10300" y2="52995"/>
                        <a14:foregroundMark x1="10300" y1="52995" x2="25322" y2="76498"/>
                        <a14:foregroundMark x1="25322" y1="76498" x2="72532" y2="86175"/>
                        <a14:foregroundMark x1="72532" y1="86175" x2="85408" y2="65899"/>
                        <a14:foregroundMark x1="85408" y1="65899" x2="81116" y2="51152"/>
                        <a14:foregroundMark x1="10730" y1="39171" x2="22747" y2="86636"/>
                        <a14:foregroundMark x1="22747" y1="86636" x2="36052" y2="86175"/>
                        <a14:foregroundMark x1="12876" y1="88479" x2="10730" y2="38249"/>
                        <a14:foregroundMark x1="8155" y1="86175" x2="6009" y2="44700"/>
                        <a14:foregroundMark x1="69099" y1="8756" x2="88412" y2="19355"/>
                        <a14:foregroundMark x1="88412" y1="19355" x2="87554" y2="62212"/>
                        <a14:foregroundMark x1="91416" y1="37327" x2="92275" y2="88479"/>
                        <a14:foregroundMark x1="92275" y1="88479" x2="92275" y2="88479"/>
                        <a14:foregroundMark x1="95279" y1="27650" x2="93133" y2="78341"/>
                        <a14:foregroundMark x1="66524" y1="5530" x2="74678" y2="5991"/>
                        <a14:foregroundMark x1="26180" y1="5069" x2="26180" y2="5069"/>
                        <a14:foregroundMark x1="72103" y1="4608" x2="72103" y2="460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414756">
            <a:off x="6177915" y="2355820"/>
            <a:ext cx="2155672" cy="2007643"/>
          </a:xfrm>
          <a:prstGeom prst="rect">
            <a:avLst/>
          </a:prstGeom>
        </p:spPr>
      </p:pic>
      <p:cxnSp>
        <p:nvCxnSpPr>
          <p:cNvPr id="18" name="Straight Arrow Connector 17">
            <a:extLst>
              <a:ext uri="{FF2B5EF4-FFF2-40B4-BE49-F238E27FC236}">
                <a16:creationId xmlns:a16="http://schemas.microsoft.com/office/drawing/2014/main" id="{5753637B-0C62-4044-8475-766B86C6C45C}"/>
              </a:ext>
            </a:extLst>
          </p:cNvPr>
          <p:cNvCxnSpPr>
            <a:cxnSpLocks/>
            <a:stCxn id="12" idx="0"/>
          </p:cNvCxnSpPr>
          <p:nvPr/>
        </p:nvCxnSpPr>
        <p:spPr>
          <a:xfrm flipH="1" flipV="1">
            <a:off x="5284763" y="2288345"/>
            <a:ext cx="1818601" cy="2487871"/>
          </a:xfrm>
          <a:prstGeom prst="straightConnector1">
            <a:avLst/>
          </a:prstGeom>
          <a:ln w="57150" cap="rnd">
            <a:solidFill>
              <a:schemeClr val="bg1"/>
            </a:solidFill>
            <a:tailEnd type="triangle"/>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31" name="Oval 1030">
            <a:extLst>
              <a:ext uri="{FF2B5EF4-FFF2-40B4-BE49-F238E27FC236}">
                <a16:creationId xmlns:a16="http://schemas.microsoft.com/office/drawing/2014/main" id="{6AB2ACB9-820B-4DD7-8DF6-2A47445C2011}"/>
              </a:ext>
            </a:extLst>
          </p:cNvPr>
          <p:cNvSpPr/>
          <p:nvPr/>
        </p:nvSpPr>
        <p:spPr>
          <a:xfrm>
            <a:off x="5017477" y="1931963"/>
            <a:ext cx="300111" cy="309489"/>
          </a:xfrm>
          <a:prstGeom prst="ellipse">
            <a:avLst/>
          </a:prstGeom>
          <a:noFill/>
          <a:ln w="381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63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031"/>
                                        </p:tgtEl>
                                        <p:attrNameLst>
                                          <p:attrName>style.visibility</p:attrName>
                                        </p:attrNameLst>
                                      </p:cBhvr>
                                      <p:to>
                                        <p:strVal val="visible"/>
                                      </p:to>
                                    </p:set>
                                    <p:animEffect transition="in" filter="wheel(1)">
                                      <p:cBhvr>
                                        <p:cTn id="44" dur="1000"/>
                                        <p:tgtEl>
                                          <p:spTgt spid="1031"/>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iterate type="lt">
                                    <p:tmPct val="0"/>
                                  </p:iterate>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1500"/>
                            </p:stCondLst>
                            <p:childTnLst>
                              <p:par>
                                <p:cTn id="53" presetID="22" presetClass="entr" presetSubtype="4"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45" presetClass="exit" presetSubtype="0" fill="hold" grpId="1" nodeType="clickEffect">
                                  <p:stCondLst>
                                    <p:cond delay="0"/>
                                  </p:stCondLst>
                                  <p:iterate type="lt">
                                    <p:tmPct val="10000"/>
                                  </p:iterate>
                                  <p:childTnLst>
                                    <p:animEffect transition="out" filter="fade">
                                      <p:cBhvr>
                                        <p:cTn id="63" dur="500"/>
                                        <p:tgtEl>
                                          <p:spTgt spid="22"/>
                                        </p:tgtEl>
                                      </p:cBhvr>
                                    </p:animEffect>
                                    <p:anim calcmode="lin" valueType="num">
                                      <p:cBhvr>
                                        <p:cTn id="64" dur="500"/>
                                        <p:tgtEl>
                                          <p:spTgt spid="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5" dur="500"/>
                                        <p:tgtEl>
                                          <p:spTgt spid="22"/>
                                        </p:tgtEl>
                                        <p:attrNameLst>
                                          <p:attrName>ppt_h</p:attrName>
                                        </p:attrNameLst>
                                      </p:cBhvr>
                                      <p:tavLst>
                                        <p:tav tm="0">
                                          <p:val>
                                            <p:strVal val="ppt_h"/>
                                          </p:val>
                                        </p:tav>
                                        <p:tav tm="100000">
                                          <p:val>
                                            <p:strVal val="ppt_h"/>
                                          </p:val>
                                        </p:tav>
                                      </p:tavLst>
                                    </p:anim>
                                    <p:set>
                                      <p:cBhvr>
                                        <p:cTn id="66" dur="1" fill="hold">
                                          <p:stCondLst>
                                            <p:cond delay="499"/>
                                          </p:stCondLst>
                                        </p:cTn>
                                        <p:tgtEl>
                                          <p:spTgt spid="22"/>
                                        </p:tgtEl>
                                        <p:attrNameLst>
                                          <p:attrName>style.visibility</p:attrName>
                                        </p:attrNameLst>
                                      </p:cBhvr>
                                      <p:to>
                                        <p:strVal val="hidden"/>
                                      </p:to>
                                    </p:set>
                                  </p:childTnLst>
                                </p:cTn>
                              </p:par>
                              <p:par>
                                <p:cTn id="67" presetID="45" presetClass="entr" presetSubtype="0" fill="hold" grpId="0" nodeType="withEffect">
                                  <p:stCondLst>
                                    <p:cond delay="250"/>
                                  </p:stCondLst>
                                  <p:iterate type="lt">
                                    <p:tmPct val="10000"/>
                                  </p:iterate>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anim calcmode="lin" valueType="num">
                                      <p:cBhvr>
                                        <p:cTn id="70" dur="500" fill="hold"/>
                                        <p:tgtEl>
                                          <p:spTgt spid="23"/>
                                        </p:tgtEl>
                                        <p:attrNameLst>
                                          <p:attrName>ppt_w</p:attrName>
                                        </p:attrNameLst>
                                      </p:cBhvr>
                                      <p:tavLst>
                                        <p:tav tm="0" fmla="#ppt_w*sin(2.5*pi*$)">
                                          <p:val>
                                            <p:fltVal val="0"/>
                                          </p:val>
                                        </p:tav>
                                        <p:tav tm="100000">
                                          <p:val>
                                            <p:fltVal val="1"/>
                                          </p:val>
                                        </p:tav>
                                      </p:tavLst>
                                    </p:anim>
                                    <p:anim calcmode="lin" valueType="num">
                                      <p:cBhvr>
                                        <p:cTn id="71" dur="500" fill="hold"/>
                                        <p:tgtEl>
                                          <p:spTgt spid="23"/>
                                        </p:tgtEl>
                                        <p:attrNameLst>
                                          <p:attrName>ppt_h</p:attrName>
                                        </p:attrNameLst>
                                      </p:cBhvr>
                                      <p:tavLst>
                                        <p:tav tm="0">
                                          <p:val>
                                            <p:strVal val="#ppt_h"/>
                                          </p:val>
                                        </p:tav>
                                        <p:tav tm="100000">
                                          <p:val>
                                            <p:strVal val="#ppt_h"/>
                                          </p:val>
                                        </p:tav>
                                      </p:tavLst>
                                    </p:anim>
                                  </p:childTnLst>
                                </p:cTn>
                              </p:par>
                            </p:childTnLst>
                          </p:cTn>
                        </p:par>
                        <p:par>
                          <p:cTn id="72" fill="hold">
                            <p:stCondLst>
                              <p:cond delay="1050"/>
                            </p:stCondLst>
                            <p:childTnLst>
                              <p:par>
                                <p:cTn id="73" presetID="10" presetClass="entr" presetSubtype="0" fill="hold"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10" grpId="0"/>
      <p:bldP spid="11" grpId="0"/>
      <p:bldP spid="12" grpId="0"/>
      <p:bldP spid="15" grpId="0"/>
      <p:bldP spid="19" grpId="0"/>
      <p:bldP spid="23" grpId="0"/>
      <p:bldP spid="10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252960-8953-4F7D-8EBE-FCBA588627B7}"/>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6E929420-9EE2-4356-8501-802B0179D752}"/>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Tree>
    <p:extLst>
      <p:ext uri="{BB962C8B-B14F-4D97-AF65-F5344CB8AC3E}">
        <p14:creationId xmlns:p14="http://schemas.microsoft.com/office/powerpoint/2010/main" val="76567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255454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1 Thess. 4:17-18 ~ </a:t>
            </a:r>
            <a:r>
              <a:rPr lang="en-US" sz="3200" baseline="30000" dirty="0">
                <a:solidFill>
                  <a:schemeClr val="bg1"/>
                </a:solidFill>
                <a:effectLst>
                  <a:outerShdw blurRad="38100" dist="38100" dir="2700000" algn="tl">
                    <a:srgbClr val="000000">
                      <a:alpha val="43137"/>
                    </a:srgbClr>
                  </a:outerShdw>
                </a:effectLst>
              </a:rPr>
              <a:t>17</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Then we who are alive </a:t>
            </a:r>
            <a:r>
              <a:rPr lang="en-US" sz="3200" i="1" dirty="0">
                <a:solidFill>
                  <a:srgbClr val="FFFF00"/>
                </a:solidFill>
                <a:effectLst>
                  <a:outerShdw blurRad="38100" dist="38100" dir="2700000" algn="tl">
                    <a:srgbClr val="000000">
                      <a:alpha val="43137"/>
                    </a:srgbClr>
                  </a:outerShdw>
                </a:effectLst>
              </a:rPr>
              <a:t>and</a:t>
            </a:r>
            <a:r>
              <a:rPr lang="en-US" sz="3200" dirty="0">
                <a:solidFill>
                  <a:srgbClr val="FFFF00"/>
                </a:solidFill>
                <a:effectLst>
                  <a:outerShdw blurRad="38100" dist="38100" dir="2700000" algn="tl">
                    <a:srgbClr val="000000">
                      <a:alpha val="43137"/>
                    </a:srgbClr>
                  </a:outerShdw>
                </a:effectLst>
              </a:rPr>
              <a:t> remain shall be caught up together with them in the clouds to meet the Lord in the air. And thus we shall always be with the Lord. </a:t>
            </a:r>
            <a:r>
              <a:rPr lang="en-US" sz="3200" baseline="30000" dirty="0">
                <a:solidFill>
                  <a:schemeClr val="bg1"/>
                </a:solidFill>
                <a:effectLst>
                  <a:outerShdw blurRad="38100" dist="38100" dir="2700000" algn="tl">
                    <a:srgbClr val="000000">
                      <a:alpha val="43137"/>
                    </a:srgbClr>
                  </a:outerShdw>
                </a:effectLst>
              </a:rPr>
              <a:t>18</a:t>
            </a:r>
            <a:r>
              <a:rPr lang="en-US" sz="3200" dirty="0">
                <a:solidFill>
                  <a:srgbClr val="FFFF00"/>
                </a:solidFill>
                <a:effectLst>
                  <a:outerShdw blurRad="38100" dist="38100" dir="2700000" algn="tl">
                    <a:srgbClr val="000000">
                      <a:alpha val="43137"/>
                    </a:srgbClr>
                  </a:outerShdw>
                </a:effectLst>
              </a:rPr>
              <a:t> Therefore comfort one another with these words.</a:t>
            </a: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37FF5FC0-7A85-4EFE-89FD-C791D0FF14FF}"/>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Tree>
    <p:extLst>
      <p:ext uri="{BB962C8B-B14F-4D97-AF65-F5344CB8AC3E}">
        <p14:creationId xmlns:p14="http://schemas.microsoft.com/office/powerpoint/2010/main" val="267264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9F7DEC9-C4E9-4B20-87E3-4FF71CD47608}"/>
              </a:ext>
            </a:extLst>
          </p:cNvPr>
          <p:cNvSpPr/>
          <p:nvPr/>
        </p:nvSpPr>
        <p:spPr>
          <a:xfrm>
            <a:off x="6705023" y="2946418"/>
            <a:ext cx="1974519" cy="685800"/>
          </a:xfrm>
          <a:custGeom>
            <a:avLst/>
            <a:gdLst>
              <a:gd name="connsiteX0" fmla="*/ 0 w 1830508"/>
              <a:gd name="connsiteY0" fmla="*/ 0 h 685800"/>
              <a:gd name="connsiteX1" fmla="*/ 1830508 w 1830508"/>
              <a:gd name="connsiteY1" fmla="*/ 0 h 685800"/>
              <a:gd name="connsiteX2" fmla="*/ 1830508 w 1830508"/>
              <a:gd name="connsiteY2" fmla="*/ 685800 h 685800"/>
              <a:gd name="connsiteX3" fmla="*/ 0 w 1830508"/>
              <a:gd name="connsiteY3" fmla="*/ 685800 h 685800"/>
              <a:gd name="connsiteX4" fmla="*/ 0 w 1830508"/>
              <a:gd name="connsiteY4" fmla="*/ 0 h 685800"/>
              <a:gd name="connsiteX0" fmla="*/ 2271 w 1832779"/>
              <a:gd name="connsiteY0" fmla="*/ 0 h 685800"/>
              <a:gd name="connsiteX1" fmla="*/ 1832779 w 1832779"/>
              <a:gd name="connsiteY1" fmla="*/ 0 h 685800"/>
              <a:gd name="connsiteX2" fmla="*/ 1832779 w 1832779"/>
              <a:gd name="connsiteY2" fmla="*/ 685800 h 685800"/>
              <a:gd name="connsiteX3" fmla="*/ 2271 w 1832779"/>
              <a:gd name="connsiteY3" fmla="*/ 685800 h 685800"/>
              <a:gd name="connsiteX4" fmla="*/ 0 w 1832779"/>
              <a:gd name="connsiteY4" fmla="*/ 362018 h 685800"/>
              <a:gd name="connsiteX5" fmla="*/ 2271 w 1832779"/>
              <a:gd name="connsiteY5" fmla="*/ 0 h 685800"/>
              <a:gd name="connsiteX0" fmla="*/ 144011 w 1974519"/>
              <a:gd name="connsiteY0" fmla="*/ 0 h 685800"/>
              <a:gd name="connsiteX1" fmla="*/ 1974519 w 1974519"/>
              <a:gd name="connsiteY1" fmla="*/ 0 h 685800"/>
              <a:gd name="connsiteX2" fmla="*/ 1974519 w 1974519"/>
              <a:gd name="connsiteY2" fmla="*/ 685800 h 685800"/>
              <a:gd name="connsiteX3" fmla="*/ 144011 w 1974519"/>
              <a:gd name="connsiteY3" fmla="*/ 685800 h 685800"/>
              <a:gd name="connsiteX4" fmla="*/ 0 w 1974519"/>
              <a:gd name="connsiteY4" fmla="*/ 367204 h 685800"/>
              <a:gd name="connsiteX5" fmla="*/ 144011 w 1974519"/>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4519" h="685800">
                <a:moveTo>
                  <a:pt x="144011" y="0"/>
                </a:moveTo>
                <a:lnTo>
                  <a:pt x="1974519" y="0"/>
                </a:lnTo>
                <a:lnTo>
                  <a:pt x="1974519" y="685800"/>
                </a:lnTo>
                <a:lnTo>
                  <a:pt x="144011" y="685800"/>
                </a:lnTo>
                <a:lnTo>
                  <a:pt x="0" y="367204"/>
                </a:lnTo>
                <a:lnTo>
                  <a:pt x="144011"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746C4E1-CD95-44DA-A5BB-2E7E01BC08AB}"/>
              </a:ext>
            </a:extLst>
          </p:cNvPr>
          <p:cNvSpPr/>
          <p:nvPr/>
        </p:nvSpPr>
        <p:spPr>
          <a:xfrm>
            <a:off x="457200" y="2946737"/>
            <a:ext cx="6332072" cy="685800"/>
          </a:xfrm>
          <a:custGeom>
            <a:avLst/>
            <a:gdLst>
              <a:gd name="connsiteX0" fmla="*/ 0 w 6332072"/>
              <a:gd name="connsiteY0" fmla="*/ 0 h 685800"/>
              <a:gd name="connsiteX1" fmla="*/ 6332072 w 6332072"/>
              <a:gd name="connsiteY1" fmla="*/ 0 h 685800"/>
              <a:gd name="connsiteX2" fmla="*/ 6332072 w 6332072"/>
              <a:gd name="connsiteY2" fmla="*/ 685800 h 685800"/>
              <a:gd name="connsiteX3" fmla="*/ 0 w 6332072"/>
              <a:gd name="connsiteY3" fmla="*/ 685800 h 685800"/>
              <a:gd name="connsiteX4" fmla="*/ 0 w 6332072"/>
              <a:gd name="connsiteY4" fmla="*/ 0 h 685800"/>
              <a:gd name="connsiteX0" fmla="*/ 0 w 6332072"/>
              <a:gd name="connsiteY0" fmla="*/ 0 h 685800"/>
              <a:gd name="connsiteX1" fmla="*/ 6332072 w 6332072"/>
              <a:gd name="connsiteY1" fmla="*/ 0 h 685800"/>
              <a:gd name="connsiteX2" fmla="*/ 6326094 w 6332072"/>
              <a:gd name="connsiteY2" fmla="*/ 352275 h 685800"/>
              <a:gd name="connsiteX3" fmla="*/ 6332072 w 6332072"/>
              <a:gd name="connsiteY3" fmla="*/ 685800 h 685800"/>
              <a:gd name="connsiteX4" fmla="*/ 0 w 6332072"/>
              <a:gd name="connsiteY4" fmla="*/ 685800 h 685800"/>
              <a:gd name="connsiteX5" fmla="*/ 0 w 6332072"/>
              <a:gd name="connsiteY5" fmla="*/ 0 h 685800"/>
              <a:gd name="connsiteX0" fmla="*/ 0 w 6332072"/>
              <a:gd name="connsiteY0" fmla="*/ 0 h 685800"/>
              <a:gd name="connsiteX1" fmla="*/ 6332072 w 6332072"/>
              <a:gd name="connsiteY1" fmla="*/ 0 h 685800"/>
              <a:gd name="connsiteX2" fmla="*/ 6176682 w 6332072"/>
              <a:gd name="connsiteY2" fmla="*/ 352275 h 685800"/>
              <a:gd name="connsiteX3" fmla="*/ 6332072 w 6332072"/>
              <a:gd name="connsiteY3" fmla="*/ 685800 h 685800"/>
              <a:gd name="connsiteX4" fmla="*/ 0 w 6332072"/>
              <a:gd name="connsiteY4" fmla="*/ 685800 h 685800"/>
              <a:gd name="connsiteX5" fmla="*/ 0 w 6332072"/>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2072" h="685800">
                <a:moveTo>
                  <a:pt x="0" y="0"/>
                </a:moveTo>
                <a:lnTo>
                  <a:pt x="6332072" y="0"/>
                </a:lnTo>
                <a:lnTo>
                  <a:pt x="6176682" y="352275"/>
                </a:lnTo>
                <a:lnTo>
                  <a:pt x="6332072" y="685800"/>
                </a:lnTo>
                <a:lnTo>
                  <a:pt x="0" y="685800"/>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4">
            <a:extLst>
              <a:ext uri="{FF2B5EF4-FFF2-40B4-BE49-F238E27FC236}">
                <a16:creationId xmlns:a16="http://schemas.microsoft.com/office/drawing/2014/main" id="{FDEFDD67-7F22-4F31-948E-746EB12B2A17}"/>
              </a:ext>
            </a:extLst>
          </p:cNvPr>
          <p:cNvSpPr/>
          <p:nvPr/>
        </p:nvSpPr>
        <p:spPr>
          <a:xfrm>
            <a:off x="4518991" y="2944226"/>
            <a:ext cx="2256490" cy="685800"/>
          </a:xfrm>
          <a:custGeom>
            <a:avLst/>
            <a:gdLst>
              <a:gd name="connsiteX0" fmla="*/ 0 w 6332072"/>
              <a:gd name="connsiteY0" fmla="*/ 0 h 685800"/>
              <a:gd name="connsiteX1" fmla="*/ 6332072 w 6332072"/>
              <a:gd name="connsiteY1" fmla="*/ 0 h 685800"/>
              <a:gd name="connsiteX2" fmla="*/ 6332072 w 6332072"/>
              <a:gd name="connsiteY2" fmla="*/ 685800 h 685800"/>
              <a:gd name="connsiteX3" fmla="*/ 0 w 6332072"/>
              <a:gd name="connsiteY3" fmla="*/ 685800 h 685800"/>
              <a:gd name="connsiteX4" fmla="*/ 0 w 6332072"/>
              <a:gd name="connsiteY4" fmla="*/ 0 h 685800"/>
              <a:gd name="connsiteX0" fmla="*/ 0 w 6332072"/>
              <a:gd name="connsiteY0" fmla="*/ 0 h 685800"/>
              <a:gd name="connsiteX1" fmla="*/ 6332072 w 6332072"/>
              <a:gd name="connsiteY1" fmla="*/ 0 h 685800"/>
              <a:gd name="connsiteX2" fmla="*/ 6326094 w 6332072"/>
              <a:gd name="connsiteY2" fmla="*/ 352275 h 685800"/>
              <a:gd name="connsiteX3" fmla="*/ 6332072 w 6332072"/>
              <a:gd name="connsiteY3" fmla="*/ 685800 h 685800"/>
              <a:gd name="connsiteX4" fmla="*/ 0 w 6332072"/>
              <a:gd name="connsiteY4" fmla="*/ 685800 h 685800"/>
              <a:gd name="connsiteX5" fmla="*/ 0 w 6332072"/>
              <a:gd name="connsiteY5" fmla="*/ 0 h 685800"/>
              <a:gd name="connsiteX0" fmla="*/ 0 w 6332072"/>
              <a:gd name="connsiteY0" fmla="*/ 0 h 685800"/>
              <a:gd name="connsiteX1" fmla="*/ 6332072 w 6332072"/>
              <a:gd name="connsiteY1" fmla="*/ 0 h 685800"/>
              <a:gd name="connsiteX2" fmla="*/ 6176682 w 6332072"/>
              <a:gd name="connsiteY2" fmla="*/ 352275 h 685800"/>
              <a:gd name="connsiteX3" fmla="*/ 6332072 w 6332072"/>
              <a:gd name="connsiteY3" fmla="*/ 685800 h 685800"/>
              <a:gd name="connsiteX4" fmla="*/ 0 w 6332072"/>
              <a:gd name="connsiteY4" fmla="*/ 685800 h 685800"/>
              <a:gd name="connsiteX5" fmla="*/ 0 w 6332072"/>
              <a:gd name="connsiteY5" fmla="*/ 0 h 685800"/>
              <a:gd name="connsiteX0" fmla="*/ 0 w 6332072"/>
              <a:gd name="connsiteY0" fmla="*/ 0 h 685800"/>
              <a:gd name="connsiteX1" fmla="*/ 6332072 w 6332072"/>
              <a:gd name="connsiteY1" fmla="*/ 0 h 685800"/>
              <a:gd name="connsiteX2" fmla="*/ 6045355 w 6332072"/>
              <a:gd name="connsiteY2" fmla="*/ 352275 h 685800"/>
              <a:gd name="connsiteX3" fmla="*/ 6332072 w 6332072"/>
              <a:gd name="connsiteY3" fmla="*/ 685800 h 685800"/>
              <a:gd name="connsiteX4" fmla="*/ 0 w 6332072"/>
              <a:gd name="connsiteY4" fmla="*/ 685800 h 685800"/>
              <a:gd name="connsiteX5" fmla="*/ 0 w 6332072"/>
              <a:gd name="connsiteY5" fmla="*/ 0 h 685800"/>
              <a:gd name="connsiteX0" fmla="*/ 0 w 6332072"/>
              <a:gd name="connsiteY0" fmla="*/ 0 h 685800"/>
              <a:gd name="connsiteX1" fmla="*/ 6332072 w 6332072"/>
              <a:gd name="connsiteY1" fmla="*/ 0 h 685800"/>
              <a:gd name="connsiteX2" fmla="*/ 5772597 w 6332072"/>
              <a:gd name="connsiteY2" fmla="*/ 357675 h 685800"/>
              <a:gd name="connsiteX3" fmla="*/ 6332072 w 6332072"/>
              <a:gd name="connsiteY3" fmla="*/ 685800 h 685800"/>
              <a:gd name="connsiteX4" fmla="*/ 0 w 6332072"/>
              <a:gd name="connsiteY4" fmla="*/ 685800 h 685800"/>
              <a:gd name="connsiteX5" fmla="*/ 0 w 6332072"/>
              <a:gd name="connsiteY5" fmla="*/ 0 h 685800"/>
              <a:gd name="connsiteX0" fmla="*/ 0 w 6332072"/>
              <a:gd name="connsiteY0" fmla="*/ 0 h 685800"/>
              <a:gd name="connsiteX1" fmla="*/ 6332072 w 6332072"/>
              <a:gd name="connsiteY1" fmla="*/ 0 h 685800"/>
              <a:gd name="connsiteX2" fmla="*/ 5914027 w 6332072"/>
              <a:gd name="connsiteY2" fmla="*/ 346875 h 685800"/>
              <a:gd name="connsiteX3" fmla="*/ 6332072 w 6332072"/>
              <a:gd name="connsiteY3" fmla="*/ 685800 h 685800"/>
              <a:gd name="connsiteX4" fmla="*/ 0 w 6332072"/>
              <a:gd name="connsiteY4" fmla="*/ 685800 h 685800"/>
              <a:gd name="connsiteX5" fmla="*/ 0 w 6332072"/>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2072" h="685800">
                <a:moveTo>
                  <a:pt x="0" y="0"/>
                </a:moveTo>
                <a:lnTo>
                  <a:pt x="6332072" y="0"/>
                </a:lnTo>
                <a:lnTo>
                  <a:pt x="5914027" y="346875"/>
                </a:lnTo>
                <a:lnTo>
                  <a:pt x="6332072" y="685800"/>
                </a:lnTo>
                <a:lnTo>
                  <a:pt x="0" y="685800"/>
                </a:lnTo>
                <a:lnTo>
                  <a:pt x="0" y="0"/>
                </a:lnTo>
                <a:close/>
              </a:path>
            </a:pathLst>
          </a:custGeom>
          <a:blipFill dpi="0" rotWithShape="1">
            <a:blip r:embed="rId4"/>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4">
            <a:extLst>
              <a:ext uri="{FF2B5EF4-FFF2-40B4-BE49-F238E27FC236}">
                <a16:creationId xmlns:a16="http://schemas.microsoft.com/office/drawing/2014/main" id="{A66B31EF-5BBB-4DAD-9948-142174AF1BFE}"/>
              </a:ext>
            </a:extLst>
          </p:cNvPr>
          <p:cNvSpPr/>
          <p:nvPr/>
        </p:nvSpPr>
        <p:spPr>
          <a:xfrm>
            <a:off x="6714402" y="2947207"/>
            <a:ext cx="1253333" cy="685800"/>
          </a:xfrm>
          <a:custGeom>
            <a:avLst/>
            <a:gdLst>
              <a:gd name="connsiteX0" fmla="*/ 0 w 1830508"/>
              <a:gd name="connsiteY0" fmla="*/ 0 h 685800"/>
              <a:gd name="connsiteX1" fmla="*/ 1830508 w 1830508"/>
              <a:gd name="connsiteY1" fmla="*/ 0 h 685800"/>
              <a:gd name="connsiteX2" fmla="*/ 1830508 w 1830508"/>
              <a:gd name="connsiteY2" fmla="*/ 685800 h 685800"/>
              <a:gd name="connsiteX3" fmla="*/ 0 w 1830508"/>
              <a:gd name="connsiteY3" fmla="*/ 685800 h 685800"/>
              <a:gd name="connsiteX4" fmla="*/ 0 w 1830508"/>
              <a:gd name="connsiteY4" fmla="*/ 0 h 685800"/>
              <a:gd name="connsiteX0" fmla="*/ 2271 w 1832779"/>
              <a:gd name="connsiteY0" fmla="*/ 0 h 685800"/>
              <a:gd name="connsiteX1" fmla="*/ 1832779 w 1832779"/>
              <a:gd name="connsiteY1" fmla="*/ 0 h 685800"/>
              <a:gd name="connsiteX2" fmla="*/ 1832779 w 1832779"/>
              <a:gd name="connsiteY2" fmla="*/ 685800 h 685800"/>
              <a:gd name="connsiteX3" fmla="*/ 2271 w 1832779"/>
              <a:gd name="connsiteY3" fmla="*/ 685800 h 685800"/>
              <a:gd name="connsiteX4" fmla="*/ 0 w 1832779"/>
              <a:gd name="connsiteY4" fmla="*/ 362018 h 685800"/>
              <a:gd name="connsiteX5" fmla="*/ 2271 w 1832779"/>
              <a:gd name="connsiteY5" fmla="*/ 0 h 685800"/>
              <a:gd name="connsiteX0" fmla="*/ 144011 w 1974519"/>
              <a:gd name="connsiteY0" fmla="*/ 0 h 685800"/>
              <a:gd name="connsiteX1" fmla="*/ 1974519 w 1974519"/>
              <a:gd name="connsiteY1" fmla="*/ 0 h 685800"/>
              <a:gd name="connsiteX2" fmla="*/ 1974519 w 1974519"/>
              <a:gd name="connsiteY2" fmla="*/ 685800 h 685800"/>
              <a:gd name="connsiteX3" fmla="*/ 144011 w 1974519"/>
              <a:gd name="connsiteY3" fmla="*/ 685800 h 685800"/>
              <a:gd name="connsiteX4" fmla="*/ 0 w 1974519"/>
              <a:gd name="connsiteY4" fmla="*/ 367204 h 685800"/>
              <a:gd name="connsiteX5" fmla="*/ 144011 w 1974519"/>
              <a:gd name="connsiteY5" fmla="*/ 0 h 685800"/>
              <a:gd name="connsiteX0" fmla="*/ 191388 w 2021896"/>
              <a:gd name="connsiteY0" fmla="*/ 0 h 685800"/>
              <a:gd name="connsiteX1" fmla="*/ 2021896 w 2021896"/>
              <a:gd name="connsiteY1" fmla="*/ 0 h 685800"/>
              <a:gd name="connsiteX2" fmla="*/ 2021896 w 2021896"/>
              <a:gd name="connsiteY2" fmla="*/ 685800 h 685800"/>
              <a:gd name="connsiteX3" fmla="*/ 191388 w 2021896"/>
              <a:gd name="connsiteY3" fmla="*/ 685800 h 685800"/>
              <a:gd name="connsiteX4" fmla="*/ 0 w 2021896"/>
              <a:gd name="connsiteY4" fmla="*/ 359845 h 685800"/>
              <a:gd name="connsiteX5" fmla="*/ 191388 w 2021896"/>
              <a:gd name="connsiteY5" fmla="*/ 0 h 685800"/>
              <a:gd name="connsiteX0" fmla="*/ 206193 w 2036701"/>
              <a:gd name="connsiteY0" fmla="*/ 0 h 685800"/>
              <a:gd name="connsiteX1" fmla="*/ 2036701 w 2036701"/>
              <a:gd name="connsiteY1" fmla="*/ 0 h 685800"/>
              <a:gd name="connsiteX2" fmla="*/ 2036701 w 2036701"/>
              <a:gd name="connsiteY2" fmla="*/ 685800 h 685800"/>
              <a:gd name="connsiteX3" fmla="*/ 206193 w 2036701"/>
              <a:gd name="connsiteY3" fmla="*/ 685800 h 685800"/>
              <a:gd name="connsiteX4" fmla="*/ 0 w 2036701"/>
              <a:gd name="connsiteY4" fmla="*/ 359845 h 685800"/>
              <a:gd name="connsiteX5" fmla="*/ 206193 w 2036701"/>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6701" h="685800">
                <a:moveTo>
                  <a:pt x="206193" y="0"/>
                </a:moveTo>
                <a:lnTo>
                  <a:pt x="2036701" y="0"/>
                </a:lnTo>
                <a:lnTo>
                  <a:pt x="2036701" y="685800"/>
                </a:lnTo>
                <a:lnTo>
                  <a:pt x="206193" y="685800"/>
                </a:lnTo>
                <a:lnTo>
                  <a:pt x="0" y="359845"/>
                </a:lnTo>
                <a:lnTo>
                  <a:pt x="206193" y="0"/>
                </a:lnTo>
                <a:close/>
              </a:path>
            </a:pathLst>
          </a:custGeom>
          <a:blipFill dpi="0" rotWithShape="1">
            <a:blip r:embed="rId4"/>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1E5007A-B67A-411A-9DC3-556B42282EE6}"/>
              </a:ext>
            </a:extLst>
          </p:cNvPr>
          <p:cNvSpPr/>
          <p:nvPr/>
        </p:nvSpPr>
        <p:spPr>
          <a:xfrm>
            <a:off x="7996024" y="2950050"/>
            <a:ext cx="121505" cy="685800"/>
          </a:xfrm>
          <a:prstGeom prst="rect">
            <a:avLst/>
          </a:prstGeom>
          <a:blipFill dpi="0" rotWithShape="1">
            <a:blip r:embed="rId5"/>
            <a:srcRect/>
            <a:stretch>
              <a:fillRect/>
            </a:stretch>
          </a:blip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37FF5FC0-7A85-4EFE-89FD-C791D0FF14FF}"/>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
        <p:nvSpPr>
          <p:cNvPr id="46" name="Rectangle 45">
            <a:extLst>
              <a:ext uri="{FF2B5EF4-FFF2-40B4-BE49-F238E27FC236}">
                <a16:creationId xmlns:a16="http://schemas.microsoft.com/office/drawing/2014/main" id="{A6830AB8-0B25-4EDC-AA13-715ED74442C9}"/>
              </a:ext>
            </a:extLst>
          </p:cNvPr>
          <p:cNvSpPr/>
          <p:nvPr/>
        </p:nvSpPr>
        <p:spPr>
          <a:xfrm>
            <a:off x="1360315" y="2954637"/>
            <a:ext cx="3131003" cy="68580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E0E7F22-E524-4D58-B59B-52BBEC60E998}"/>
              </a:ext>
            </a:extLst>
          </p:cNvPr>
          <p:cNvSpPr txBox="1"/>
          <p:nvPr/>
        </p:nvSpPr>
        <p:spPr>
          <a:xfrm>
            <a:off x="425950" y="1736621"/>
            <a:ext cx="1524000"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7 “weeks”</a:t>
            </a:r>
          </a:p>
        </p:txBody>
      </p:sp>
      <p:sp>
        <p:nvSpPr>
          <p:cNvPr id="48" name="TextBox 47">
            <a:extLst>
              <a:ext uri="{FF2B5EF4-FFF2-40B4-BE49-F238E27FC236}">
                <a16:creationId xmlns:a16="http://schemas.microsoft.com/office/drawing/2014/main" id="{FA273F47-B15D-4D6F-9CF4-67E35B8FE74D}"/>
              </a:ext>
            </a:extLst>
          </p:cNvPr>
          <p:cNvSpPr txBox="1"/>
          <p:nvPr/>
        </p:nvSpPr>
        <p:spPr>
          <a:xfrm>
            <a:off x="1923693" y="1740648"/>
            <a:ext cx="1908406"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62 “weeks”</a:t>
            </a:r>
          </a:p>
        </p:txBody>
      </p:sp>
      <p:sp>
        <p:nvSpPr>
          <p:cNvPr id="49" name="Right Brace 48">
            <a:extLst>
              <a:ext uri="{FF2B5EF4-FFF2-40B4-BE49-F238E27FC236}">
                <a16:creationId xmlns:a16="http://schemas.microsoft.com/office/drawing/2014/main" id="{6D8D7B2C-570C-440A-86CB-309FF28988C2}"/>
              </a:ext>
            </a:extLst>
          </p:cNvPr>
          <p:cNvSpPr/>
          <p:nvPr/>
        </p:nvSpPr>
        <p:spPr>
          <a:xfrm rot="16200000">
            <a:off x="911396" y="2410617"/>
            <a:ext cx="413833" cy="469855"/>
          </a:xfrm>
          <a:prstGeom prst="rightBrace">
            <a:avLst/>
          </a:prstGeom>
          <a:ln w="57150" cap="rnd">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ectangle 49">
            <a:extLst>
              <a:ext uri="{FF2B5EF4-FFF2-40B4-BE49-F238E27FC236}">
                <a16:creationId xmlns:a16="http://schemas.microsoft.com/office/drawing/2014/main" id="{4947B6B3-6D12-4EC4-AED5-594138D207AA}"/>
              </a:ext>
            </a:extLst>
          </p:cNvPr>
          <p:cNvSpPr/>
          <p:nvPr/>
        </p:nvSpPr>
        <p:spPr>
          <a:xfrm>
            <a:off x="870479" y="2947448"/>
            <a:ext cx="455813" cy="685800"/>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4075AD86-CC07-4248-89C9-67460632357F}"/>
              </a:ext>
            </a:extLst>
          </p:cNvPr>
          <p:cNvCxnSpPr>
            <a:cxnSpLocks/>
          </p:cNvCxnSpPr>
          <p:nvPr/>
        </p:nvCxnSpPr>
        <p:spPr>
          <a:xfrm rot="5400000">
            <a:off x="861167" y="3277685"/>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354B4B1-0602-4158-B2F5-A5FFC21A6815}"/>
              </a:ext>
            </a:extLst>
          </p:cNvPr>
          <p:cNvCxnSpPr>
            <a:cxnSpLocks/>
          </p:cNvCxnSpPr>
          <p:nvPr/>
        </p:nvCxnSpPr>
        <p:spPr>
          <a:xfrm rot="5400000">
            <a:off x="1608033" y="3277685"/>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EF828C-FB20-45D3-A108-D74E6F178C6B}"/>
              </a:ext>
            </a:extLst>
          </p:cNvPr>
          <p:cNvCxnSpPr>
            <a:cxnSpLocks/>
          </p:cNvCxnSpPr>
          <p:nvPr/>
        </p:nvCxnSpPr>
        <p:spPr>
          <a:xfrm rot="5400000">
            <a:off x="23549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D62B59A-1600-4D0F-962B-7152361CB292}"/>
              </a:ext>
            </a:extLst>
          </p:cNvPr>
          <p:cNvCxnSpPr>
            <a:cxnSpLocks/>
          </p:cNvCxnSpPr>
          <p:nvPr/>
        </p:nvCxnSpPr>
        <p:spPr>
          <a:xfrm rot="5400000">
            <a:off x="3101766"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C68EF4A-2EE7-460A-AFD8-02BF8F330454}"/>
              </a:ext>
            </a:extLst>
          </p:cNvPr>
          <p:cNvCxnSpPr>
            <a:cxnSpLocks/>
          </p:cNvCxnSpPr>
          <p:nvPr/>
        </p:nvCxnSpPr>
        <p:spPr>
          <a:xfrm rot="5400000">
            <a:off x="3848633"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4165B62-ED1D-4DB5-9C12-C84CF89FF3EC}"/>
              </a:ext>
            </a:extLst>
          </p:cNvPr>
          <p:cNvCxnSpPr>
            <a:cxnSpLocks/>
          </p:cNvCxnSpPr>
          <p:nvPr/>
        </p:nvCxnSpPr>
        <p:spPr>
          <a:xfrm rot="5400000">
            <a:off x="45955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2A3106F-651D-4365-912B-A8530CAF7F40}"/>
              </a:ext>
            </a:extLst>
          </p:cNvPr>
          <p:cNvCxnSpPr>
            <a:cxnSpLocks/>
          </p:cNvCxnSpPr>
          <p:nvPr/>
        </p:nvCxnSpPr>
        <p:spPr>
          <a:xfrm rot="5400000">
            <a:off x="5342366"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F3B2F35-AA0F-47AE-83B6-85046F275AD2}"/>
              </a:ext>
            </a:extLst>
          </p:cNvPr>
          <p:cNvCxnSpPr>
            <a:cxnSpLocks/>
          </p:cNvCxnSpPr>
          <p:nvPr/>
        </p:nvCxnSpPr>
        <p:spPr>
          <a:xfrm rot="5400000">
            <a:off x="6061155" y="3314710"/>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1969AE6-C349-413C-AFE5-FC966CC81D28}"/>
              </a:ext>
            </a:extLst>
          </p:cNvPr>
          <p:cNvCxnSpPr>
            <a:cxnSpLocks/>
          </p:cNvCxnSpPr>
          <p:nvPr/>
        </p:nvCxnSpPr>
        <p:spPr>
          <a:xfrm rot="5400000">
            <a:off x="6808021" y="3308084"/>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00D3D26-B903-4321-A4DA-5E4541056D09}"/>
              </a:ext>
            </a:extLst>
          </p:cNvPr>
          <p:cNvCxnSpPr>
            <a:cxnSpLocks/>
          </p:cNvCxnSpPr>
          <p:nvPr/>
        </p:nvCxnSpPr>
        <p:spPr>
          <a:xfrm rot="5400000">
            <a:off x="7551818" y="3293573"/>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8EFA4E1-D952-48C3-81E2-90610A7EC3F8}"/>
              </a:ext>
            </a:extLst>
          </p:cNvPr>
          <p:cNvCxnSpPr>
            <a:cxnSpLocks/>
          </p:cNvCxnSpPr>
          <p:nvPr/>
        </p:nvCxnSpPr>
        <p:spPr>
          <a:xfrm flipH="1" flipV="1">
            <a:off x="877330" y="3678195"/>
            <a:ext cx="391032" cy="539844"/>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0B33BAB-1EE4-417D-9BA0-872B368AAF34}"/>
              </a:ext>
            </a:extLst>
          </p:cNvPr>
          <p:cNvCxnSpPr>
            <a:cxnSpLocks/>
            <a:stCxn id="67" idx="0"/>
          </p:cNvCxnSpPr>
          <p:nvPr/>
        </p:nvCxnSpPr>
        <p:spPr>
          <a:xfrm flipH="1" flipV="1">
            <a:off x="1354694" y="3682181"/>
            <a:ext cx="1380170" cy="1470718"/>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39CD3958-24BC-48AF-912F-B0C31CE99CCC}"/>
              </a:ext>
            </a:extLst>
          </p:cNvPr>
          <p:cNvSpPr txBox="1"/>
          <p:nvPr/>
        </p:nvSpPr>
        <p:spPr>
          <a:xfrm>
            <a:off x="695812" y="3086849"/>
            <a:ext cx="1037799"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400 BC</a:t>
            </a:r>
          </a:p>
        </p:txBody>
      </p:sp>
      <p:sp>
        <p:nvSpPr>
          <p:cNvPr id="64" name="TextBox 63">
            <a:extLst>
              <a:ext uri="{FF2B5EF4-FFF2-40B4-BE49-F238E27FC236}">
                <a16:creationId xmlns:a16="http://schemas.microsoft.com/office/drawing/2014/main" id="{E88A307E-FC76-459C-8C99-498A3C0466D3}"/>
              </a:ext>
            </a:extLst>
          </p:cNvPr>
          <p:cNvSpPr txBox="1"/>
          <p:nvPr/>
        </p:nvSpPr>
        <p:spPr>
          <a:xfrm>
            <a:off x="2278691"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200 BC</a:t>
            </a:r>
          </a:p>
        </p:txBody>
      </p:sp>
      <p:sp>
        <p:nvSpPr>
          <p:cNvPr id="65" name="TextBox 64">
            <a:extLst>
              <a:ext uri="{FF2B5EF4-FFF2-40B4-BE49-F238E27FC236}">
                <a16:creationId xmlns:a16="http://schemas.microsoft.com/office/drawing/2014/main" id="{FEC23191-96F3-4559-A5DC-794D9C8FB2C6}"/>
              </a:ext>
            </a:extLst>
          </p:cNvPr>
          <p:cNvSpPr txBox="1"/>
          <p:nvPr/>
        </p:nvSpPr>
        <p:spPr>
          <a:xfrm>
            <a:off x="3712747"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BC/AD</a:t>
            </a:r>
          </a:p>
        </p:txBody>
      </p:sp>
      <p:sp>
        <p:nvSpPr>
          <p:cNvPr id="66" name="TextBox 65">
            <a:extLst>
              <a:ext uri="{FF2B5EF4-FFF2-40B4-BE49-F238E27FC236}">
                <a16:creationId xmlns:a16="http://schemas.microsoft.com/office/drawing/2014/main" id="{B5078B26-CFF4-4CA2-862D-FDC6D37BC195}"/>
              </a:ext>
            </a:extLst>
          </p:cNvPr>
          <p:cNvSpPr txBox="1"/>
          <p:nvPr/>
        </p:nvSpPr>
        <p:spPr>
          <a:xfrm>
            <a:off x="530942" y="4231822"/>
            <a:ext cx="2139695" cy="707886"/>
          </a:xfrm>
          <a:prstGeom prst="rect">
            <a:avLst/>
          </a:prstGeom>
          <a:solidFill>
            <a:schemeClr val="bg1"/>
          </a:solidFill>
        </p:spPr>
        <p:txBody>
          <a:bodyPr wrap="square" rtlCol="0">
            <a:spAutoFit/>
          </a:bodyPr>
          <a:lstStyle/>
          <a:p>
            <a:pPr algn="ctr">
              <a:spcBef>
                <a:spcPct val="50000"/>
              </a:spcBef>
            </a:pPr>
            <a:r>
              <a:rPr lang="en-US" sz="2000" dirty="0">
                <a:effectLst>
                  <a:outerShdw blurRad="38100" dist="38100" dir="2700000" algn="tl">
                    <a:srgbClr val="000000">
                      <a:alpha val="43137"/>
                    </a:srgbClr>
                  </a:outerShdw>
                </a:effectLst>
              </a:rPr>
              <a:t>Artaxerxes' decree (Mar. 5, 444 BC) </a:t>
            </a:r>
          </a:p>
        </p:txBody>
      </p:sp>
      <p:sp>
        <p:nvSpPr>
          <p:cNvPr id="67" name="TextBox 66">
            <a:extLst>
              <a:ext uri="{FF2B5EF4-FFF2-40B4-BE49-F238E27FC236}">
                <a16:creationId xmlns:a16="http://schemas.microsoft.com/office/drawing/2014/main" id="{EA9A7D65-C348-4D9C-AFFE-B7D7F5163285}"/>
              </a:ext>
            </a:extLst>
          </p:cNvPr>
          <p:cNvSpPr txBox="1"/>
          <p:nvPr/>
        </p:nvSpPr>
        <p:spPr>
          <a:xfrm>
            <a:off x="1713571" y="5152899"/>
            <a:ext cx="2042585" cy="707886"/>
          </a:xfrm>
          <a:prstGeom prst="rect">
            <a:avLst/>
          </a:prstGeom>
          <a:solidFill>
            <a:schemeClr val="bg1"/>
          </a:solidFill>
        </p:spPr>
        <p:txBody>
          <a:bodyPr wrap="square" rtlCol="0">
            <a:spAutoFit/>
          </a:bodyPr>
          <a:lstStyle/>
          <a:p>
            <a:pPr algn="ctr"/>
            <a:r>
              <a:rPr lang="en-US" sz="2000" b="1" dirty="0"/>
              <a:t>Jerusalem rebuilt (395 BC)</a:t>
            </a:r>
          </a:p>
        </p:txBody>
      </p:sp>
      <p:sp>
        <p:nvSpPr>
          <p:cNvPr id="68" name="TextBox 67">
            <a:extLst>
              <a:ext uri="{FF2B5EF4-FFF2-40B4-BE49-F238E27FC236}">
                <a16:creationId xmlns:a16="http://schemas.microsoft.com/office/drawing/2014/main" id="{FC688ACF-9E1C-445C-A9FA-DB663A429036}"/>
              </a:ext>
            </a:extLst>
          </p:cNvPr>
          <p:cNvSpPr txBox="1"/>
          <p:nvPr/>
        </p:nvSpPr>
        <p:spPr>
          <a:xfrm>
            <a:off x="5157691" y="3104534"/>
            <a:ext cx="1016652"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AD 200</a:t>
            </a:r>
          </a:p>
        </p:txBody>
      </p:sp>
      <p:sp>
        <p:nvSpPr>
          <p:cNvPr id="69" name="TextBox 68">
            <a:extLst>
              <a:ext uri="{FF2B5EF4-FFF2-40B4-BE49-F238E27FC236}">
                <a16:creationId xmlns:a16="http://schemas.microsoft.com/office/drawing/2014/main" id="{B10FBFE4-6002-4405-8E94-69FC8787E455}"/>
              </a:ext>
            </a:extLst>
          </p:cNvPr>
          <p:cNvSpPr txBox="1"/>
          <p:nvPr/>
        </p:nvSpPr>
        <p:spPr>
          <a:xfrm>
            <a:off x="7290765" y="3111793"/>
            <a:ext cx="121972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 AD 2000</a:t>
            </a:r>
          </a:p>
        </p:txBody>
      </p:sp>
      <p:cxnSp>
        <p:nvCxnSpPr>
          <p:cNvPr id="70" name="Straight Arrow Connector 69">
            <a:extLst>
              <a:ext uri="{FF2B5EF4-FFF2-40B4-BE49-F238E27FC236}">
                <a16:creationId xmlns:a16="http://schemas.microsoft.com/office/drawing/2014/main" id="{DDBDB964-0125-4E6D-8CA0-C8D43D204B47}"/>
              </a:ext>
            </a:extLst>
          </p:cNvPr>
          <p:cNvCxnSpPr>
            <a:cxnSpLocks/>
            <a:stCxn id="71" idx="0"/>
          </p:cNvCxnSpPr>
          <p:nvPr/>
        </p:nvCxnSpPr>
        <p:spPr>
          <a:xfrm flipV="1">
            <a:off x="7407209" y="3665389"/>
            <a:ext cx="535587" cy="582538"/>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750375F0-CC55-4593-B889-86C18D99C0CB}"/>
              </a:ext>
            </a:extLst>
          </p:cNvPr>
          <p:cNvSpPr txBox="1"/>
          <p:nvPr/>
        </p:nvSpPr>
        <p:spPr>
          <a:xfrm>
            <a:off x="6871622" y="4247927"/>
            <a:ext cx="1071173" cy="400110"/>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Rapture</a:t>
            </a:r>
          </a:p>
        </p:txBody>
      </p:sp>
      <p:sp>
        <p:nvSpPr>
          <p:cNvPr id="72" name="Right Brace 71">
            <a:extLst>
              <a:ext uri="{FF2B5EF4-FFF2-40B4-BE49-F238E27FC236}">
                <a16:creationId xmlns:a16="http://schemas.microsoft.com/office/drawing/2014/main" id="{E52CBCEB-95E2-4A31-BDF5-1CE8D32FC127}"/>
              </a:ext>
            </a:extLst>
          </p:cNvPr>
          <p:cNvSpPr/>
          <p:nvPr/>
        </p:nvSpPr>
        <p:spPr>
          <a:xfrm rot="16200000">
            <a:off x="2683457" y="1127467"/>
            <a:ext cx="437542" cy="3079530"/>
          </a:xfrm>
          <a:prstGeom prst="rightBrace">
            <a:avLst/>
          </a:prstGeom>
          <a:ln w="57150" cap="rnd">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027B1DE4-FF6F-4777-897D-05C7AEF8B5CB}"/>
              </a:ext>
            </a:extLst>
          </p:cNvPr>
          <p:cNvCxnSpPr>
            <a:cxnSpLocks/>
          </p:cNvCxnSpPr>
          <p:nvPr/>
        </p:nvCxnSpPr>
        <p:spPr>
          <a:xfrm flipV="1">
            <a:off x="3997218" y="3679115"/>
            <a:ext cx="477963" cy="519202"/>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6283CC1-F82C-4782-A81E-0201AFD4EFBD}"/>
              </a:ext>
            </a:extLst>
          </p:cNvPr>
          <p:cNvSpPr txBox="1"/>
          <p:nvPr/>
        </p:nvSpPr>
        <p:spPr>
          <a:xfrm>
            <a:off x="2980100" y="4212100"/>
            <a:ext cx="2139695" cy="707886"/>
          </a:xfrm>
          <a:prstGeom prst="rect">
            <a:avLst/>
          </a:prstGeom>
          <a:solidFill>
            <a:schemeClr val="bg1"/>
          </a:solidFill>
        </p:spPr>
        <p:txBody>
          <a:bodyPr wrap="square" rtlCol="0">
            <a:spAutoFit/>
          </a:bodyPr>
          <a:lstStyle/>
          <a:p>
            <a:pPr algn="ctr">
              <a:spcBef>
                <a:spcPct val="50000"/>
              </a:spcBef>
            </a:pPr>
            <a:r>
              <a:rPr lang="en-US" sz="2000" dirty="0">
                <a:effectLst>
                  <a:outerShdw blurRad="38100" dist="38100" dir="2700000" algn="tl">
                    <a:srgbClr val="000000">
                      <a:alpha val="43137"/>
                    </a:srgbClr>
                  </a:outerShdw>
                </a:effectLst>
              </a:rPr>
              <a:t>Triumphal Entry (Mar. 30, AD 33) </a:t>
            </a:r>
          </a:p>
        </p:txBody>
      </p:sp>
      <p:sp>
        <p:nvSpPr>
          <p:cNvPr id="74" name="TextBox 73">
            <a:extLst>
              <a:ext uri="{FF2B5EF4-FFF2-40B4-BE49-F238E27FC236}">
                <a16:creationId xmlns:a16="http://schemas.microsoft.com/office/drawing/2014/main" id="{C4D0E4CC-DC48-4DC6-A741-2AC007EEB1C9}"/>
              </a:ext>
            </a:extLst>
          </p:cNvPr>
          <p:cNvSpPr txBox="1"/>
          <p:nvPr/>
        </p:nvSpPr>
        <p:spPr>
          <a:xfrm>
            <a:off x="5190619" y="1412279"/>
            <a:ext cx="1908406" cy="830997"/>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rPr>
              <a:t>Fullness of the Gentiles</a:t>
            </a:r>
          </a:p>
        </p:txBody>
      </p:sp>
      <p:sp>
        <p:nvSpPr>
          <p:cNvPr id="75" name="Right Brace 74">
            <a:extLst>
              <a:ext uri="{FF2B5EF4-FFF2-40B4-BE49-F238E27FC236}">
                <a16:creationId xmlns:a16="http://schemas.microsoft.com/office/drawing/2014/main" id="{2052801F-B421-40DF-86C3-49328995E45A}"/>
              </a:ext>
            </a:extLst>
          </p:cNvPr>
          <p:cNvSpPr/>
          <p:nvPr/>
        </p:nvSpPr>
        <p:spPr>
          <a:xfrm rot="16200000">
            <a:off x="5981428" y="936857"/>
            <a:ext cx="437542" cy="3501596"/>
          </a:xfrm>
          <a:prstGeom prst="rightBrace">
            <a:avLst/>
          </a:prstGeom>
          <a:ln w="57150" cap="rnd">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39A451E7-82EC-43BE-9ED7-6ADC221461B3}"/>
              </a:ext>
            </a:extLst>
          </p:cNvPr>
          <p:cNvSpPr txBox="1"/>
          <p:nvPr/>
        </p:nvSpPr>
        <p:spPr>
          <a:xfrm>
            <a:off x="7438086" y="1419210"/>
            <a:ext cx="130346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rPr>
              <a:t>70</a:t>
            </a:r>
            <a:r>
              <a:rPr lang="en-US" sz="2400" baseline="30000" dirty="0">
                <a:solidFill>
                  <a:schemeClr val="bg1"/>
                </a:solidFill>
                <a:effectLst>
                  <a:outerShdw blurRad="38100" dist="38100" dir="2700000" algn="tl">
                    <a:srgbClr val="000000">
                      <a:alpha val="43137"/>
                    </a:srgbClr>
                  </a:outerShdw>
                </a:effectLst>
              </a:rPr>
              <a:t>th</a:t>
            </a:r>
            <a:r>
              <a:rPr lang="en-US" sz="2400" dirty="0">
                <a:solidFill>
                  <a:schemeClr val="bg1"/>
                </a:solidFill>
                <a:effectLst>
                  <a:outerShdw blurRad="38100" dist="38100" dir="2700000" algn="tl">
                    <a:srgbClr val="000000">
                      <a:alpha val="43137"/>
                    </a:srgbClr>
                  </a:outerShdw>
                </a:effectLst>
              </a:rPr>
              <a:t> week</a:t>
            </a:r>
          </a:p>
        </p:txBody>
      </p:sp>
      <p:sp>
        <p:nvSpPr>
          <p:cNvPr id="77" name="Right Brace 76">
            <a:extLst>
              <a:ext uri="{FF2B5EF4-FFF2-40B4-BE49-F238E27FC236}">
                <a16:creationId xmlns:a16="http://schemas.microsoft.com/office/drawing/2014/main" id="{CB9FBBD8-386D-4BD4-80EA-45F05AC978ED}"/>
              </a:ext>
            </a:extLst>
          </p:cNvPr>
          <p:cNvSpPr/>
          <p:nvPr/>
        </p:nvSpPr>
        <p:spPr>
          <a:xfrm rot="16200000">
            <a:off x="7836437" y="2611661"/>
            <a:ext cx="437542" cy="165850"/>
          </a:xfrm>
          <a:prstGeom prst="rightBrace">
            <a:avLst/>
          </a:prstGeom>
          <a:ln w="57150" cap="rnd">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7826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10" presetClass="entr" presetSubtype="0"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par>
                                <p:cTn id="35" presetID="10"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500"/>
                                        <p:tgtEl>
                                          <p:spTgt spid="66"/>
                                        </p:tgtEl>
                                      </p:cBhvr>
                                    </p:animEffect>
                                  </p:childTnLst>
                                </p:cTn>
                              </p:par>
                            </p:childTnLst>
                          </p:cTn>
                        </p:par>
                        <p:par>
                          <p:cTn id="60" fill="hold">
                            <p:stCondLst>
                              <p:cond delay="10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500"/>
                                        <p:tgtEl>
                                          <p:spTgt spid="50"/>
                                        </p:tgtEl>
                                      </p:cBhvr>
                                    </p:animEffect>
                                  </p:childTnLst>
                                </p:cTn>
                              </p:par>
                            </p:childTnLst>
                          </p:cTn>
                        </p:par>
                        <p:par>
                          <p:cTn id="68" fill="hold">
                            <p:stCondLst>
                              <p:cond delay="2000"/>
                            </p:stCondLst>
                            <p:childTnLst>
                              <p:par>
                                <p:cTn id="69" presetID="22" presetClass="entr" presetSubtype="4"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childTnLst>
                          </p:cTn>
                        </p:par>
                        <p:par>
                          <p:cTn id="72" fill="hold">
                            <p:stCondLst>
                              <p:cond delay="2500"/>
                            </p:stCondLst>
                            <p:childTnLst>
                              <p:par>
                                <p:cTn id="73" presetID="10" presetClass="entr" presetSubtype="0" fill="hold" grpId="0" nodeType="afterEffect">
                                  <p:stCondLst>
                                    <p:cond delay="0"/>
                                  </p:stCondLst>
                                  <p:iterate type="lt">
                                    <p:tmPct val="0"/>
                                  </p:iterate>
                                  <p:childTnLst>
                                    <p:set>
                                      <p:cBhvr>
                                        <p:cTn id="74" dur="1" fill="hold">
                                          <p:stCondLst>
                                            <p:cond delay="0"/>
                                          </p:stCondLst>
                                        </p:cTn>
                                        <p:tgtEl>
                                          <p:spTgt spid="47"/>
                                        </p:tgtEl>
                                        <p:attrNameLst>
                                          <p:attrName>style.visibility</p:attrName>
                                        </p:attrNameLst>
                                      </p:cBhvr>
                                      <p:to>
                                        <p:strVal val="visible"/>
                                      </p:to>
                                    </p:set>
                                    <p:animEffect transition="in" filter="fade">
                                      <p:cBhvr>
                                        <p:cTn id="75" dur="500"/>
                                        <p:tgtEl>
                                          <p:spTgt spid="47"/>
                                        </p:tgtEl>
                                      </p:cBhvr>
                                    </p:animEffect>
                                  </p:childTnLst>
                                </p:cTn>
                              </p:par>
                            </p:childTnLst>
                          </p:cTn>
                        </p:par>
                        <p:par>
                          <p:cTn id="76" fill="hold">
                            <p:stCondLst>
                              <p:cond delay="3000"/>
                            </p:stCondLst>
                            <p:childTnLst>
                              <p:par>
                                <p:cTn id="77" presetID="10" presetClass="entr" presetSubtype="0"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500"/>
                                        <p:tgtEl>
                                          <p:spTgt spid="67"/>
                                        </p:tgtEl>
                                      </p:cBhvr>
                                    </p:animEffect>
                                  </p:childTnLst>
                                </p:cTn>
                              </p:par>
                            </p:childTnLst>
                          </p:cTn>
                        </p:par>
                        <p:par>
                          <p:cTn id="80" fill="hold">
                            <p:stCondLst>
                              <p:cond delay="3500"/>
                            </p:stCondLst>
                            <p:childTnLst>
                              <p:par>
                                <p:cTn id="81" presetID="22" presetClass="entr" presetSubtype="4" fill="hold"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down)">
                                      <p:cBhvr>
                                        <p:cTn id="83" dur="500"/>
                                        <p:tgtEl>
                                          <p:spTgt spid="62"/>
                                        </p:tgtEl>
                                      </p:cBhvr>
                                    </p:animEffect>
                                  </p:childTnLst>
                                </p:cTn>
                              </p:par>
                            </p:childTnLst>
                          </p:cTn>
                        </p:par>
                        <p:par>
                          <p:cTn id="84" fill="hold">
                            <p:stCondLst>
                              <p:cond delay="4000"/>
                            </p:stCondLst>
                            <p:childTnLst>
                              <p:par>
                                <p:cTn id="85" presetID="22" presetClass="entr" presetSubtype="8"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wipe(left)">
                                      <p:cBhvr>
                                        <p:cTn id="87" dur="500"/>
                                        <p:tgtEl>
                                          <p:spTgt spid="46"/>
                                        </p:tgtEl>
                                      </p:cBhvr>
                                    </p:animEffect>
                                  </p:childTnLst>
                                </p:cTn>
                              </p:par>
                            </p:childTnLst>
                          </p:cTn>
                        </p:par>
                        <p:par>
                          <p:cTn id="88" fill="hold">
                            <p:stCondLst>
                              <p:cond delay="4500"/>
                            </p:stCondLst>
                            <p:childTnLst>
                              <p:par>
                                <p:cTn id="89" presetID="10"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childTnLst>
                          </p:cTn>
                        </p:par>
                        <p:par>
                          <p:cTn id="92" fill="hold">
                            <p:stCondLst>
                              <p:cond delay="5000"/>
                            </p:stCondLst>
                            <p:childTnLst>
                              <p:par>
                                <p:cTn id="93" presetID="22" presetClass="entr" presetSubtype="4" fill="hold"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down)">
                                      <p:cBhvr>
                                        <p:cTn id="95" dur="500"/>
                                        <p:tgtEl>
                                          <p:spTgt spid="38"/>
                                        </p:tgtEl>
                                      </p:cBhvr>
                                    </p:animEffect>
                                  </p:childTnLst>
                                </p:cTn>
                              </p:par>
                            </p:childTnLst>
                          </p:cTn>
                        </p:par>
                        <p:par>
                          <p:cTn id="96" fill="hold">
                            <p:stCondLst>
                              <p:cond delay="5500"/>
                            </p:stCondLst>
                            <p:childTnLst>
                              <p:par>
                                <p:cTn id="97" presetID="22" presetClass="entr" presetSubtype="4" fill="hold" grpId="0" nodeType="after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wipe(down)">
                                      <p:cBhvr>
                                        <p:cTn id="99" dur="500"/>
                                        <p:tgtEl>
                                          <p:spTgt spid="7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500"/>
                                        <p:tgtEl>
                                          <p:spTgt spid="4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wipe(left)">
                                      <p:cBhvr>
                                        <p:cTn id="107" dur="500"/>
                                        <p:tgtEl>
                                          <p:spTgt spid="43"/>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000"/>
                            </p:stCondLst>
                            <p:childTnLst>
                              <p:par>
                                <p:cTn id="113" presetID="22" presetClass="entr" presetSubtype="4" fill="hold" grpId="0" nodeType="after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down)">
                                      <p:cBhvr>
                                        <p:cTn id="115" dur="500"/>
                                        <p:tgtEl>
                                          <p:spTgt spid="7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74"/>
                                        </p:tgtEl>
                                        <p:attrNameLst>
                                          <p:attrName>style.visibility</p:attrName>
                                        </p:attrNameLst>
                                      </p:cBhvr>
                                      <p:to>
                                        <p:strVal val="visible"/>
                                      </p:to>
                                    </p:set>
                                    <p:animEffect transition="in" filter="fade">
                                      <p:cBhvr>
                                        <p:cTn id="118" dur="500"/>
                                        <p:tgtEl>
                                          <p:spTgt spid="74"/>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fade">
                                      <p:cBhvr>
                                        <p:cTn id="123" dur="500"/>
                                        <p:tgtEl>
                                          <p:spTgt spid="71"/>
                                        </p:tgtEl>
                                      </p:cBhvr>
                                    </p:animEffect>
                                  </p:childTnLst>
                                </p:cTn>
                              </p:par>
                            </p:childTnLst>
                          </p:cTn>
                        </p:par>
                        <p:par>
                          <p:cTn id="124" fill="hold">
                            <p:stCondLst>
                              <p:cond delay="500"/>
                            </p:stCondLst>
                            <p:childTnLst>
                              <p:par>
                                <p:cTn id="125" presetID="22" presetClass="entr" presetSubtype="4" fill="hold" nodeType="after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wipe(down)">
                                      <p:cBhvr>
                                        <p:cTn id="127" dur="500"/>
                                        <p:tgtEl>
                                          <p:spTgt spid="70"/>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42"/>
                                        </p:tgtEl>
                                        <p:attrNameLst>
                                          <p:attrName>style.visibility</p:attrName>
                                        </p:attrNameLst>
                                      </p:cBhvr>
                                      <p:to>
                                        <p:strVal val="visible"/>
                                      </p:to>
                                    </p:set>
                                    <p:animEffect transition="in" filter="wipe(left)">
                                      <p:cBhvr>
                                        <p:cTn id="132" dur="500"/>
                                        <p:tgtEl>
                                          <p:spTgt spid="42"/>
                                        </p:tgtEl>
                                      </p:cBhvr>
                                    </p:animEffect>
                                  </p:childTnLst>
                                </p:cTn>
                              </p:par>
                            </p:childTnLst>
                          </p:cTn>
                        </p:par>
                        <p:par>
                          <p:cTn id="133" fill="hold">
                            <p:stCondLst>
                              <p:cond delay="500"/>
                            </p:stCondLst>
                            <p:childTnLst>
                              <p:par>
                                <p:cTn id="134" presetID="22" presetClass="entr" presetSubtype="4" fill="hold" grpId="0" nodeType="afterEffect">
                                  <p:stCondLst>
                                    <p:cond delay="0"/>
                                  </p:stCondLst>
                                  <p:childTnLst>
                                    <p:set>
                                      <p:cBhvr>
                                        <p:cTn id="135" dur="1" fill="hold">
                                          <p:stCondLst>
                                            <p:cond delay="0"/>
                                          </p:stCondLst>
                                        </p:cTn>
                                        <p:tgtEl>
                                          <p:spTgt spid="77"/>
                                        </p:tgtEl>
                                        <p:attrNameLst>
                                          <p:attrName>style.visibility</p:attrName>
                                        </p:attrNameLst>
                                      </p:cBhvr>
                                      <p:to>
                                        <p:strVal val="visible"/>
                                      </p:to>
                                    </p:set>
                                    <p:animEffect transition="in" filter="wipe(down)">
                                      <p:cBhvr>
                                        <p:cTn id="136" dur="500"/>
                                        <p:tgtEl>
                                          <p:spTgt spid="7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76"/>
                                        </p:tgtEl>
                                        <p:attrNameLst>
                                          <p:attrName>style.visibility</p:attrName>
                                        </p:attrNameLst>
                                      </p:cBhvr>
                                      <p:to>
                                        <p:strVal val="visible"/>
                                      </p:to>
                                    </p:set>
                                    <p:animEffect transition="in" filter="fade">
                                      <p:cBhvr>
                                        <p:cTn id="13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5" grpId="0" animBg="1"/>
      <p:bldP spid="43" grpId="0" animBg="1"/>
      <p:bldP spid="44" grpId="0" animBg="1"/>
      <p:bldP spid="42" grpId="0" animBg="1"/>
      <p:bldP spid="46" grpId="0" animBg="1"/>
      <p:bldP spid="47" grpId="0"/>
      <p:bldP spid="48" grpId="0"/>
      <p:bldP spid="49" grpId="0" animBg="1"/>
      <p:bldP spid="50" grpId="0" animBg="1"/>
      <p:bldP spid="63" grpId="0" animBg="1"/>
      <p:bldP spid="64" grpId="0" animBg="1"/>
      <p:bldP spid="65" grpId="0" animBg="1"/>
      <p:bldP spid="66" grpId="0" animBg="1"/>
      <p:bldP spid="67" grpId="0" animBg="1"/>
      <p:bldP spid="68" grpId="0" animBg="1"/>
      <p:bldP spid="69" grpId="0" animBg="1"/>
      <p:bldP spid="71" grpId="0" animBg="1"/>
      <p:bldP spid="72" grpId="0" animBg="1"/>
      <p:bldP spid="39" grpId="0" animBg="1"/>
      <p:bldP spid="74" grpId="0"/>
      <p:bldP spid="75" grpId="0" animBg="1"/>
      <p:bldP spid="76" grpId="0"/>
      <p:bldP spid="7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3539430"/>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Rev. 11:1-2 ~ </a:t>
            </a:r>
            <a:r>
              <a:rPr lang="en-US" sz="3200" baseline="30000" dirty="0">
                <a:solidFill>
                  <a:schemeClr val="bg1"/>
                </a:solidFill>
                <a:effectLst>
                  <a:outerShdw blurRad="38100" dist="38100" dir="2700000" algn="tl">
                    <a:srgbClr val="000000">
                      <a:alpha val="43137"/>
                    </a:srgbClr>
                  </a:outerShdw>
                </a:effectLst>
              </a:rPr>
              <a:t>1</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Then I was given a reed like a measuring rod. And the angel stood, saying, “Rise and measure the temple of God, the altar, and those who worship there. </a:t>
            </a:r>
            <a:r>
              <a:rPr lang="en-US" sz="3200" baseline="30000" dirty="0">
                <a:solidFill>
                  <a:schemeClr val="bg1"/>
                </a:solidFill>
                <a:effectLst>
                  <a:outerShdw blurRad="38100" dist="38100" dir="2700000" algn="tl">
                    <a:srgbClr val="000000">
                      <a:alpha val="43137"/>
                    </a:srgbClr>
                  </a:outerShdw>
                </a:effectLst>
              </a:rPr>
              <a:t>2</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But leave out the court which is outside the temple, and do not measure it, for it has been given to the Gentiles.</a:t>
            </a:r>
            <a:endParaRPr lang="en-US" sz="8000" dirty="0">
              <a:solidFill>
                <a:srgbClr val="FFFF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37FF5FC0-7A85-4EFE-89FD-C791D0FF14FF}"/>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
        <p:nvSpPr>
          <p:cNvPr id="2" name="TextBox 1">
            <a:extLst>
              <a:ext uri="{FF2B5EF4-FFF2-40B4-BE49-F238E27FC236}">
                <a16:creationId xmlns:a16="http://schemas.microsoft.com/office/drawing/2014/main" id="{B4407B9F-94D1-40DC-977E-87EE0B1037E8}"/>
              </a:ext>
            </a:extLst>
          </p:cNvPr>
          <p:cNvSpPr txBox="1"/>
          <p:nvPr/>
        </p:nvSpPr>
        <p:spPr>
          <a:xfrm>
            <a:off x="4114800" y="2940423"/>
            <a:ext cx="914400" cy="914400"/>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2192A4C7-1712-425A-9506-40835AD675CC}"/>
              </a:ext>
            </a:extLst>
          </p:cNvPr>
          <p:cNvSpPr txBox="1"/>
          <p:nvPr/>
        </p:nvSpPr>
        <p:spPr>
          <a:xfrm>
            <a:off x="468923" y="3873307"/>
            <a:ext cx="8257735"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                 And they will tread the holy city underfoot for forty-two months.”</a:t>
            </a:r>
          </a:p>
        </p:txBody>
      </p:sp>
    </p:spTree>
    <p:extLst>
      <p:ext uri="{BB962C8B-B14F-4D97-AF65-F5344CB8AC3E}">
        <p14:creationId xmlns:p14="http://schemas.microsoft.com/office/powerpoint/2010/main" val="181753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252960-8953-4F7D-8EBE-FCBA588627B7}"/>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6E929420-9EE2-4356-8501-802B0179D752}"/>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Tree>
    <p:extLst>
      <p:ext uri="{BB962C8B-B14F-4D97-AF65-F5344CB8AC3E}">
        <p14:creationId xmlns:p14="http://schemas.microsoft.com/office/powerpoint/2010/main" val="202832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covenant </a:t>
            </a:r>
            <a:r>
              <a:rPr lang="en-US" sz="3200" dirty="0">
                <a:solidFill>
                  <a:schemeClr val="bg1"/>
                </a:solidFill>
                <a:effectLst>
                  <a:outerShdw blurRad="38100" dist="38100" dir="2700000" algn="tl">
                    <a:srgbClr val="000000">
                      <a:alpha val="43137"/>
                    </a:srgbClr>
                  </a:outerShdw>
                </a:effectLst>
              </a:rPr>
              <a:t>~</a:t>
            </a:r>
            <a:r>
              <a:rPr lang="en-US" sz="3200" dirty="0">
                <a:solidFill>
                  <a:srgbClr val="FFFF00"/>
                </a:solidFill>
                <a:effectLst>
                  <a:outerShdw blurRad="38100" dist="38100" dir="2700000" algn="tl">
                    <a:srgbClr val="000000">
                      <a:alpha val="43137"/>
                    </a:srgbClr>
                  </a:outerShdw>
                </a:effectLst>
              </a:rPr>
              <a:t> </a:t>
            </a:r>
            <a:r>
              <a:rPr lang="en-US" sz="3200" dirty="0" err="1">
                <a:solidFill>
                  <a:srgbClr val="FFFF00"/>
                </a:solidFill>
                <a:effectLst>
                  <a:outerShdw blurRad="38100" dist="38100" dir="2700000" algn="tl">
                    <a:srgbClr val="000000">
                      <a:alpha val="43137"/>
                    </a:srgbClr>
                  </a:outerShdw>
                </a:effectLst>
              </a:rPr>
              <a:t>b’rit</a:t>
            </a:r>
            <a:r>
              <a:rPr lang="en-US" sz="3200" dirty="0">
                <a:solidFill>
                  <a:srgbClr val="FFFF00"/>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 284x in the Old Testament</a:t>
            </a:r>
            <a:endParaRPr lang="en-US" sz="4800" i="1" dirty="0">
              <a:solidFill>
                <a:schemeClr val="bg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4DFF5713-4F68-483A-AC7B-7D373AD6A5A7}"/>
              </a:ext>
            </a:extLst>
          </p:cNvPr>
          <p:cNvSpPr txBox="1"/>
          <p:nvPr/>
        </p:nvSpPr>
        <p:spPr>
          <a:xfrm>
            <a:off x="685800" y="1452964"/>
            <a:ext cx="8001000" cy="584775"/>
          </a:xfrm>
          <a:prstGeom prst="rect">
            <a:avLst/>
          </a:prstGeom>
          <a:noFill/>
        </p:spPr>
        <p:txBody>
          <a:bodyPr wrap="square" rtlCol="0">
            <a:spAutoFit/>
          </a:bodyPr>
          <a:lstStyle/>
          <a:p>
            <a:pPr>
              <a:buFont typeface="Arial" pitchFamily="34" charset="0"/>
              <a:buChar char="•"/>
            </a:pPr>
            <a:r>
              <a:rPr lang="en-US" sz="3200" dirty="0">
                <a:solidFill>
                  <a:schemeClr val="bg1"/>
                </a:solidFill>
                <a:effectLst>
                  <a:outerShdw blurRad="38100" dist="38100" dir="2700000" algn="tl">
                    <a:srgbClr val="000000">
                      <a:alpha val="43137"/>
                    </a:srgbClr>
                  </a:outerShdw>
                </a:effectLst>
              </a:rPr>
              <a:t> Always means covenant</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852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1815882"/>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Matt. 24:15 ~ </a:t>
            </a:r>
            <a:r>
              <a:rPr lang="en-US" sz="2800" dirty="0">
                <a:solidFill>
                  <a:srgbClr val="FFFF00"/>
                </a:solidFill>
                <a:effectLst>
                  <a:outerShdw blurRad="38100" dist="38100" dir="2700000" algn="tl">
                    <a:srgbClr val="000000">
                      <a:alpha val="43137"/>
                    </a:srgbClr>
                  </a:outerShdw>
                </a:effectLst>
              </a:rPr>
              <a:t>Therefore when you see the “abomination of desolation,” spoken of by Daniel the prophet, standing in the holy place (whoever reads, let him understand),</a:t>
            </a: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37FF5FC0-7A85-4EFE-89FD-C791D0FF14FF}"/>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
        <p:nvSpPr>
          <p:cNvPr id="7" name="TextBox 6">
            <a:extLst>
              <a:ext uri="{FF2B5EF4-FFF2-40B4-BE49-F238E27FC236}">
                <a16:creationId xmlns:a16="http://schemas.microsoft.com/office/drawing/2014/main" id="{C7B298D5-C6CF-4F76-8315-477710E8CA1B}"/>
              </a:ext>
            </a:extLst>
          </p:cNvPr>
          <p:cNvSpPr txBox="1"/>
          <p:nvPr/>
        </p:nvSpPr>
        <p:spPr>
          <a:xfrm>
            <a:off x="457202" y="2723865"/>
            <a:ext cx="8229600" cy="3108543"/>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2 Thess. 2:3-4 ~ </a:t>
            </a:r>
            <a:r>
              <a:rPr lang="en-US" sz="2800" baseline="30000" dirty="0">
                <a:solidFill>
                  <a:schemeClr val="bg1"/>
                </a:solidFill>
                <a:effectLst>
                  <a:outerShdw blurRad="38100" dist="38100" dir="2700000" algn="tl">
                    <a:srgbClr val="000000">
                      <a:alpha val="43137"/>
                    </a:srgbClr>
                  </a:outerShdw>
                </a:effectLst>
              </a:rPr>
              <a:t>3</a:t>
            </a:r>
            <a:r>
              <a:rPr lang="en-US" sz="2800" dirty="0">
                <a:solidFill>
                  <a:schemeClr val="bg1"/>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Let no one deceive you by any means; for </a:t>
            </a:r>
            <a:r>
              <a:rPr lang="en-US" sz="2800" i="1" dirty="0">
                <a:solidFill>
                  <a:srgbClr val="FFFF00"/>
                </a:solidFill>
                <a:effectLst>
                  <a:outerShdw blurRad="38100" dist="38100" dir="2700000" algn="tl">
                    <a:srgbClr val="000000">
                      <a:alpha val="43137"/>
                    </a:srgbClr>
                  </a:outerShdw>
                </a:effectLst>
              </a:rPr>
              <a:t>that Day will not</a:t>
            </a:r>
            <a:r>
              <a:rPr lang="en-US" sz="2800" dirty="0">
                <a:solidFill>
                  <a:srgbClr val="FFFF00"/>
                </a:solidFill>
                <a:effectLst>
                  <a:outerShdw blurRad="38100" dist="38100" dir="2700000" algn="tl">
                    <a:srgbClr val="000000">
                      <a:alpha val="43137"/>
                    </a:srgbClr>
                  </a:outerShdw>
                </a:effectLst>
              </a:rPr>
              <a:t> </a:t>
            </a:r>
            <a:r>
              <a:rPr lang="en-US" sz="2800" i="1" dirty="0">
                <a:solidFill>
                  <a:srgbClr val="FFFF00"/>
                </a:solidFill>
                <a:effectLst>
                  <a:outerShdw blurRad="38100" dist="38100" dir="2700000" algn="tl">
                    <a:srgbClr val="000000">
                      <a:alpha val="43137"/>
                    </a:srgbClr>
                  </a:outerShdw>
                </a:effectLst>
              </a:rPr>
              <a:t>come</a:t>
            </a:r>
            <a:r>
              <a:rPr lang="en-US" sz="2800" dirty="0">
                <a:solidFill>
                  <a:srgbClr val="FFFF00"/>
                </a:solidFill>
                <a:effectLst>
                  <a:outerShdw blurRad="38100" dist="38100" dir="2700000" algn="tl">
                    <a:srgbClr val="000000">
                      <a:alpha val="43137"/>
                    </a:srgbClr>
                  </a:outerShdw>
                </a:effectLst>
              </a:rPr>
              <a:t> unless the falling away comes first, and the man of sin is revealed, the son of perdition, </a:t>
            </a:r>
            <a:r>
              <a:rPr lang="en-US" sz="2800" baseline="30000" dirty="0">
                <a:solidFill>
                  <a:schemeClr val="bg1"/>
                </a:solidFill>
                <a:effectLst>
                  <a:outerShdw blurRad="38100" dist="38100" dir="2700000" algn="tl">
                    <a:srgbClr val="000000">
                      <a:alpha val="43137"/>
                    </a:srgbClr>
                  </a:outerShdw>
                </a:effectLst>
              </a:rPr>
              <a:t>4</a:t>
            </a:r>
            <a:r>
              <a:rPr lang="en-US" sz="2800" dirty="0">
                <a:solidFill>
                  <a:srgbClr val="FFFF00"/>
                </a:solidFill>
                <a:effectLst>
                  <a:outerShdw blurRad="38100" dist="38100" dir="2700000" algn="tl">
                    <a:srgbClr val="000000">
                      <a:alpha val="43137"/>
                    </a:srgbClr>
                  </a:outerShdw>
                </a:effectLst>
              </a:rPr>
              <a:t> who opposes and exalts himself above all that is called God or that is worshiped, so that he sits as God in the temple of God, showing himself that he is God.</a:t>
            </a:r>
          </a:p>
        </p:txBody>
      </p:sp>
    </p:spTree>
    <p:extLst>
      <p:ext uri="{BB962C8B-B14F-4D97-AF65-F5344CB8AC3E}">
        <p14:creationId xmlns:p14="http://schemas.microsoft.com/office/powerpoint/2010/main" val="135654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252960-8953-4F7D-8EBE-FCBA588627B7}"/>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6E929420-9EE2-4356-8501-802B0179D752}"/>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Tree>
    <p:extLst>
      <p:ext uri="{BB962C8B-B14F-4D97-AF65-F5344CB8AC3E}">
        <p14:creationId xmlns:p14="http://schemas.microsoft.com/office/powerpoint/2010/main" val="347394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693866"/>
          </a:xfrm>
          <a:prstGeom prst="rect">
            <a:avLst/>
          </a:prstGeom>
          <a:noFill/>
        </p:spPr>
        <p:txBody>
          <a:bodyPr wrap="square" rtlCol="0">
            <a:spAutoFit/>
          </a:bodyPr>
          <a:lstStyle/>
          <a:p>
            <a:r>
              <a:rPr lang="en-US" sz="2600" dirty="0">
                <a:solidFill>
                  <a:schemeClr val="bg1"/>
                </a:solidFill>
                <a:effectLst>
                  <a:outerShdw blurRad="38100" dist="38100" dir="2700000" algn="tl">
                    <a:srgbClr val="000000">
                      <a:alpha val="43137"/>
                    </a:srgbClr>
                  </a:outerShdw>
                </a:effectLst>
              </a:rPr>
              <a:t>Dan. 9:22-27 ~ </a:t>
            </a:r>
            <a:r>
              <a:rPr lang="en-US" sz="2600" dirty="0">
                <a:solidFill>
                  <a:srgbClr val="FFFF00"/>
                </a:solidFill>
                <a:effectLst>
                  <a:outerShdw blurRad="38100" dist="38100" dir="2700000" algn="tl">
                    <a:srgbClr val="000000">
                      <a:alpha val="43137"/>
                    </a:srgbClr>
                  </a:outerShdw>
                </a:effectLst>
              </a:rPr>
              <a:t>To seal up vision and prophecy, </a:t>
            </a:r>
          </a:p>
          <a:p>
            <a:r>
              <a:rPr lang="en-US" sz="2600" dirty="0">
                <a:solidFill>
                  <a:srgbClr val="FFFF00"/>
                </a:solidFill>
                <a:effectLst>
                  <a:outerShdw blurRad="38100" dist="38100" dir="2700000" algn="tl">
                    <a:srgbClr val="000000">
                      <a:alpha val="43137"/>
                    </a:srgbClr>
                  </a:outerShdw>
                </a:effectLst>
              </a:rPr>
              <a:t>And to anoint the Most Holy. </a:t>
            </a:r>
          </a:p>
          <a:p>
            <a:r>
              <a:rPr lang="en-US" sz="2600" baseline="30000" dirty="0">
                <a:solidFill>
                  <a:schemeClr val="bg1"/>
                </a:solidFill>
                <a:effectLst>
                  <a:outerShdw blurRad="38100" dist="38100" dir="2700000" algn="tl">
                    <a:srgbClr val="000000">
                      <a:alpha val="43137"/>
                    </a:srgbClr>
                  </a:outerShdw>
                </a:effectLst>
              </a:rPr>
              <a:t>25</a:t>
            </a:r>
            <a:r>
              <a:rPr lang="en-US" sz="2600" dirty="0">
                <a:solidFill>
                  <a:srgbClr val="FFFF00"/>
                </a:solidFill>
                <a:effectLst>
                  <a:outerShdw blurRad="38100" dist="38100" dir="2700000" algn="tl">
                    <a:srgbClr val="000000">
                      <a:alpha val="43137"/>
                    </a:srgbClr>
                  </a:outerShdw>
                </a:effectLst>
              </a:rPr>
              <a:t>	“Know therefore and understand, </a:t>
            </a:r>
          </a:p>
          <a:p>
            <a:r>
              <a:rPr lang="en-US" sz="2600" i="1" dirty="0">
                <a:solidFill>
                  <a:srgbClr val="FFFF00"/>
                </a:solidFill>
                <a:effectLst>
                  <a:outerShdw blurRad="38100" dist="38100" dir="2700000" algn="tl">
                    <a:srgbClr val="000000">
                      <a:alpha val="43137"/>
                    </a:srgbClr>
                  </a:outerShdw>
                </a:effectLst>
              </a:rPr>
              <a:t>That</a:t>
            </a:r>
            <a:r>
              <a:rPr lang="en-US" sz="2600" dirty="0">
                <a:solidFill>
                  <a:srgbClr val="FFFF00"/>
                </a:solidFill>
                <a:effectLst>
                  <a:outerShdw blurRad="38100" dist="38100" dir="2700000" algn="tl">
                    <a:srgbClr val="000000">
                      <a:alpha val="43137"/>
                    </a:srgbClr>
                  </a:outerShdw>
                </a:effectLst>
              </a:rPr>
              <a:t> from the going forth of the command </a:t>
            </a:r>
          </a:p>
          <a:p>
            <a:r>
              <a:rPr lang="en-US" sz="2600" dirty="0">
                <a:solidFill>
                  <a:srgbClr val="FFFF00"/>
                </a:solidFill>
                <a:effectLst>
                  <a:outerShdw blurRad="38100" dist="38100" dir="2700000" algn="tl">
                    <a:srgbClr val="000000">
                      <a:alpha val="43137"/>
                    </a:srgbClr>
                  </a:outerShdw>
                </a:effectLst>
              </a:rPr>
              <a:t>To restore and build Jerusalem </a:t>
            </a:r>
          </a:p>
          <a:p>
            <a:r>
              <a:rPr lang="en-US" sz="2600" dirty="0">
                <a:solidFill>
                  <a:srgbClr val="FFFF00"/>
                </a:solidFill>
                <a:effectLst>
                  <a:outerShdw blurRad="38100" dist="38100" dir="2700000" algn="tl">
                    <a:srgbClr val="000000">
                      <a:alpha val="43137"/>
                    </a:srgbClr>
                  </a:outerShdw>
                </a:effectLst>
              </a:rPr>
              <a:t>Until Messiah the Prince, </a:t>
            </a:r>
          </a:p>
          <a:p>
            <a:r>
              <a:rPr lang="en-US" sz="2600" i="1" dirty="0">
                <a:solidFill>
                  <a:srgbClr val="FFFF00"/>
                </a:solidFill>
                <a:effectLst>
                  <a:outerShdw blurRad="38100" dist="38100" dir="2700000" algn="tl">
                    <a:srgbClr val="000000">
                      <a:alpha val="43137"/>
                    </a:srgbClr>
                  </a:outerShdw>
                </a:effectLst>
              </a:rPr>
              <a:t>There shall be</a:t>
            </a:r>
            <a:r>
              <a:rPr lang="en-US" sz="2600" dirty="0">
                <a:solidFill>
                  <a:srgbClr val="FFFF00"/>
                </a:solidFill>
                <a:effectLst>
                  <a:outerShdw blurRad="38100" dist="38100" dir="2700000" algn="tl">
                    <a:srgbClr val="000000">
                      <a:alpha val="43137"/>
                    </a:srgbClr>
                  </a:outerShdw>
                </a:effectLst>
              </a:rPr>
              <a:t> seven weeks and sixty-two weeks; </a:t>
            </a:r>
          </a:p>
          <a:p>
            <a:r>
              <a:rPr lang="en-US" sz="2600" dirty="0">
                <a:solidFill>
                  <a:srgbClr val="FFFF00"/>
                </a:solidFill>
                <a:effectLst>
                  <a:outerShdw blurRad="38100" dist="38100" dir="2700000" algn="tl">
                    <a:srgbClr val="000000">
                      <a:alpha val="43137"/>
                    </a:srgbClr>
                  </a:outerShdw>
                </a:effectLst>
              </a:rPr>
              <a:t>The street shall be built again, and the wall, </a:t>
            </a:r>
          </a:p>
          <a:p>
            <a:r>
              <a:rPr lang="en-US" sz="2600" dirty="0">
                <a:solidFill>
                  <a:srgbClr val="FFFF00"/>
                </a:solidFill>
                <a:effectLst>
                  <a:outerShdw blurRad="38100" dist="38100" dir="2700000" algn="tl">
                    <a:srgbClr val="000000">
                      <a:alpha val="43137"/>
                    </a:srgbClr>
                  </a:outerShdw>
                </a:effectLst>
              </a:rPr>
              <a:t>Even in troublesome times. </a:t>
            </a:r>
          </a:p>
          <a:p>
            <a:r>
              <a:rPr lang="en-US" sz="2600" baseline="30000" dirty="0">
                <a:solidFill>
                  <a:schemeClr val="bg1"/>
                </a:solidFill>
                <a:effectLst>
                  <a:outerShdw blurRad="38100" dist="38100" dir="2700000" algn="tl">
                    <a:srgbClr val="000000">
                      <a:alpha val="43137"/>
                    </a:srgbClr>
                  </a:outerShdw>
                </a:effectLst>
              </a:rPr>
              <a:t>26</a:t>
            </a:r>
            <a:r>
              <a:rPr lang="en-US" sz="2600" dirty="0">
                <a:solidFill>
                  <a:srgbClr val="FFFF00"/>
                </a:solidFill>
                <a:effectLst>
                  <a:outerShdw blurRad="38100" dist="38100" dir="2700000" algn="tl">
                    <a:srgbClr val="000000">
                      <a:alpha val="43137"/>
                    </a:srgbClr>
                  </a:outerShdw>
                </a:effectLst>
              </a:rPr>
              <a:t>	“And after the sixty-two weeks </a:t>
            </a:r>
          </a:p>
          <a:p>
            <a:r>
              <a:rPr lang="en-US" sz="2600" dirty="0">
                <a:solidFill>
                  <a:srgbClr val="FFFF00"/>
                </a:solidFill>
                <a:effectLst>
                  <a:outerShdw blurRad="38100" dist="38100" dir="2700000" algn="tl">
                    <a:srgbClr val="000000">
                      <a:alpha val="43137"/>
                    </a:srgbClr>
                  </a:outerShdw>
                </a:effectLst>
              </a:rPr>
              <a:t>Messiah shall be cut off, but not for Himself; </a:t>
            </a:r>
          </a:p>
          <a:p>
            <a:r>
              <a:rPr lang="en-US" sz="2600" dirty="0">
                <a:solidFill>
                  <a:srgbClr val="FFFF00"/>
                </a:solidFill>
                <a:effectLst>
                  <a:outerShdw blurRad="38100" dist="38100" dir="2700000" algn="tl">
                    <a:srgbClr val="000000">
                      <a:alpha val="43137"/>
                    </a:srgbClr>
                  </a:outerShdw>
                </a:effectLst>
              </a:rPr>
              <a:t>And the people of the prince who is to come </a:t>
            </a:r>
          </a:p>
          <a:p>
            <a:r>
              <a:rPr lang="en-US" sz="2600" dirty="0">
                <a:solidFill>
                  <a:srgbClr val="FFFF00"/>
                </a:solidFill>
                <a:effectLst>
                  <a:outerShdw blurRad="38100" dist="38100" dir="2700000" algn="tl">
                    <a:srgbClr val="000000">
                      <a:alpha val="43137"/>
                    </a:srgbClr>
                  </a:outerShdw>
                </a:effectLst>
              </a:rPr>
              <a:t>Shall destroy the city and the sanctuary. </a:t>
            </a:r>
          </a:p>
          <a:p>
            <a:endParaRPr lang="en-US" sz="2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769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2492990"/>
          </a:xfrm>
          <a:prstGeom prst="rect">
            <a:avLst/>
          </a:prstGeom>
          <a:noFill/>
        </p:spPr>
        <p:txBody>
          <a:bodyPr wrap="square" rtlCol="0">
            <a:spAutoFit/>
          </a:bodyPr>
          <a:lstStyle/>
          <a:p>
            <a:r>
              <a:rPr lang="en-US" sz="2600" dirty="0">
                <a:solidFill>
                  <a:schemeClr val="bg1"/>
                </a:solidFill>
                <a:effectLst>
                  <a:outerShdw blurRad="38100" dist="38100" dir="2700000" algn="tl">
                    <a:srgbClr val="000000">
                      <a:alpha val="43137"/>
                    </a:srgbClr>
                  </a:outerShdw>
                </a:effectLst>
              </a:rPr>
              <a:t>Dan. 9:22-27 ~ </a:t>
            </a:r>
            <a:r>
              <a:rPr lang="en-US" sz="2600" dirty="0">
                <a:solidFill>
                  <a:srgbClr val="FFFF00"/>
                </a:solidFill>
                <a:effectLst>
                  <a:outerShdw blurRad="38100" dist="38100" dir="2700000" algn="tl">
                    <a:srgbClr val="000000">
                      <a:alpha val="43137"/>
                    </a:srgbClr>
                  </a:outerShdw>
                </a:effectLst>
              </a:rPr>
              <a:t>The end of it </a:t>
            </a:r>
            <a:r>
              <a:rPr lang="en-US" sz="2600" i="1" dirty="0">
                <a:solidFill>
                  <a:srgbClr val="FFFF00"/>
                </a:solidFill>
                <a:effectLst>
                  <a:outerShdw blurRad="38100" dist="38100" dir="2700000" algn="tl">
                    <a:srgbClr val="000000">
                      <a:alpha val="43137"/>
                    </a:srgbClr>
                  </a:outerShdw>
                </a:effectLst>
              </a:rPr>
              <a:t>shall be</a:t>
            </a:r>
            <a:r>
              <a:rPr lang="en-US" sz="2600" dirty="0">
                <a:solidFill>
                  <a:srgbClr val="FFFF00"/>
                </a:solidFill>
                <a:effectLst>
                  <a:outerShdw blurRad="38100" dist="38100" dir="2700000" algn="tl">
                    <a:srgbClr val="000000">
                      <a:alpha val="43137"/>
                    </a:srgbClr>
                  </a:outerShdw>
                </a:effectLst>
              </a:rPr>
              <a:t> with a flood, </a:t>
            </a:r>
          </a:p>
          <a:p>
            <a:r>
              <a:rPr lang="en-US" sz="2600" dirty="0">
                <a:solidFill>
                  <a:srgbClr val="FFFF00"/>
                </a:solidFill>
                <a:effectLst>
                  <a:outerShdw blurRad="38100" dist="38100" dir="2700000" algn="tl">
                    <a:srgbClr val="000000">
                      <a:alpha val="43137"/>
                    </a:srgbClr>
                  </a:outerShdw>
                </a:effectLst>
              </a:rPr>
              <a:t>And till the end of the war desolations are determined. </a:t>
            </a:r>
          </a:p>
          <a:p>
            <a:r>
              <a:rPr lang="en-US" sz="2600" baseline="30000" dirty="0">
                <a:solidFill>
                  <a:schemeClr val="bg1"/>
                </a:solidFill>
                <a:effectLst>
                  <a:outerShdw blurRad="38100" dist="38100" dir="2700000" algn="tl">
                    <a:srgbClr val="000000">
                      <a:alpha val="43137"/>
                    </a:srgbClr>
                  </a:outerShdw>
                </a:effectLst>
              </a:rPr>
              <a:t>27</a:t>
            </a:r>
            <a:r>
              <a:rPr lang="en-US" sz="2600" dirty="0">
                <a:solidFill>
                  <a:srgbClr val="FFFF00"/>
                </a:solidFill>
                <a:effectLst>
                  <a:outerShdw blurRad="38100" dist="38100" dir="2700000" algn="tl">
                    <a:srgbClr val="000000">
                      <a:alpha val="43137"/>
                    </a:srgbClr>
                  </a:outerShdw>
                </a:effectLst>
              </a:rPr>
              <a:t>	Then he shall confirm a covenant with many for one week; </a:t>
            </a:r>
          </a:p>
          <a:p>
            <a:r>
              <a:rPr lang="en-US" sz="2600" dirty="0">
                <a:solidFill>
                  <a:srgbClr val="FFFF00"/>
                </a:solidFill>
                <a:effectLst>
                  <a:outerShdw blurRad="38100" dist="38100" dir="2700000" algn="tl">
                    <a:srgbClr val="000000">
                      <a:alpha val="43137"/>
                    </a:srgbClr>
                  </a:outerShdw>
                </a:effectLst>
              </a:rPr>
              <a:t>But in the middle of the week </a:t>
            </a:r>
          </a:p>
          <a:p>
            <a:r>
              <a:rPr lang="en-US" sz="2600" dirty="0">
                <a:solidFill>
                  <a:srgbClr val="FFFF00"/>
                </a:solidFill>
                <a:effectLst>
                  <a:outerShdw blurRad="38100" dist="38100" dir="2700000" algn="tl">
                    <a:srgbClr val="000000">
                      <a:alpha val="43137"/>
                    </a:srgbClr>
                  </a:outerShdw>
                </a:effectLst>
              </a:rPr>
              <a:t>He shall bring an end to sacrifice and offering. </a:t>
            </a:r>
          </a:p>
        </p:txBody>
      </p:sp>
    </p:spTree>
    <p:extLst>
      <p:ext uri="{BB962C8B-B14F-4D97-AF65-F5344CB8AC3E}">
        <p14:creationId xmlns:p14="http://schemas.microsoft.com/office/powerpoint/2010/main" val="250657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D48C5785-4BBE-4649-AEAB-B12A151441FC}"/>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Tree>
    <p:extLst>
      <p:ext uri="{BB962C8B-B14F-4D97-AF65-F5344CB8AC3E}">
        <p14:creationId xmlns:p14="http://schemas.microsoft.com/office/powerpoint/2010/main" val="351969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weeks</a:t>
            </a:r>
            <a:r>
              <a:rPr lang="en-US" sz="3200" dirty="0">
                <a:solidFill>
                  <a:schemeClr val="bg1"/>
                </a:solidFill>
                <a:effectLst>
                  <a:outerShdw blurRad="38100" dist="38100" dir="2700000" algn="tl">
                    <a:srgbClr val="000000">
                      <a:alpha val="43137"/>
                    </a:srgbClr>
                  </a:outerShdw>
                </a:effectLst>
              </a:rPr>
              <a:t> ~ </a:t>
            </a:r>
            <a:r>
              <a:rPr lang="en-US" sz="3200"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shavuwa</a:t>
            </a:r>
            <a:r>
              <a:rPr lang="en-US" sz="3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200" dirty="0">
                <a:solidFill>
                  <a:schemeClr val="bg1"/>
                </a:solidFill>
                <a:effectLst>
                  <a:outerShdw blurRad="38100" dist="38100" dir="2700000" algn="tl">
                    <a:srgbClr val="000000">
                      <a:alpha val="43137"/>
                    </a:srgbClr>
                  </a:outerShdw>
                </a:effectLst>
              </a:rPr>
              <a:t> - </a:t>
            </a:r>
            <a:r>
              <a:rPr lang="en-US" sz="3200" i="1" dirty="0">
                <a:solidFill>
                  <a:schemeClr val="bg1"/>
                </a:solidFill>
                <a:effectLst>
                  <a:outerShdw blurRad="38100" dist="38100" dir="2700000" algn="tl">
                    <a:srgbClr val="000000">
                      <a:alpha val="43137"/>
                    </a:srgbClr>
                  </a:outerShdw>
                </a:effectLst>
              </a:rPr>
              <a:t>group of seven</a:t>
            </a:r>
            <a:endParaRPr lang="en-US" sz="4800" i="1" dirty="0">
              <a:solidFill>
                <a:schemeClr val="bg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4DFF5713-4F68-483A-AC7B-7D373AD6A5A7}"/>
              </a:ext>
            </a:extLst>
          </p:cNvPr>
          <p:cNvSpPr txBox="1"/>
          <p:nvPr/>
        </p:nvSpPr>
        <p:spPr>
          <a:xfrm>
            <a:off x="685800" y="1452964"/>
            <a:ext cx="8001000" cy="584775"/>
          </a:xfrm>
          <a:prstGeom prst="rect">
            <a:avLst/>
          </a:prstGeom>
          <a:noFill/>
        </p:spPr>
        <p:txBody>
          <a:bodyPr wrap="square" rtlCol="0">
            <a:spAutoFit/>
          </a:bodyPr>
          <a:lstStyle/>
          <a:p>
            <a:pPr>
              <a:buFont typeface="Arial" pitchFamily="34" charset="0"/>
              <a:buChar char="•"/>
            </a:pPr>
            <a:r>
              <a:rPr lang="en-US" sz="3200" dirty="0">
                <a:solidFill>
                  <a:schemeClr val="bg1"/>
                </a:solidFill>
                <a:effectLst>
                  <a:outerShdw blurRad="38100" dist="38100" dir="2700000" algn="tl">
                    <a:srgbClr val="000000">
                      <a:alpha val="43137"/>
                    </a:srgbClr>
                  </a:outerShdw>
                </a:effectLst>
              </a:rPr>
              <a:t> NLT ~ </a:t>
            </a:r>
            <a:r>
              <a:rPr lang="en-US" sz="3200" dirty="0">
                <a:solidFill>
                  <a:srgbClr val="FFFF00"/>
                </a:solidFill>
                <a:effectLst>
                  <a:outerShdw blurRad="38100" dist="38100" dir="2700000" algn="tl">
                    <a:srgbClr val="000000">
                      <a:alpha val="43137"/>
                    </a:srgbClr>
                  </a:outerShdw>
                </a:effectLst>
              </a:rPr>
              <a:t>A period of seven sets of seven …</a:t>
            </a:r>
          </a:p>
        </p:txBody>
      </p:sp>
      <p:sp>
        <p:nvSpPr>
          <p:cNvPr id="6" name="TextBox 5">
            <a:extLst>
              <a:ext uri="{FF2B5EF4-FFF2-40B4-BE49-F238E27FC236}">
                <a16:creationId xmlns:a16="http://schemas.microsoft.com/office/drawing/2014/main" id="{280B6BCA-8356-4E6B-A33C-D60F0E4062DE}"/>
              </a:ext>
            </a:extLst>
          </p:cNvPr>
          <p:cNvSpPr txBox="1"/>
          <p:nvPr/>
        </p:nvSpPr>
        <p:spPr>
          <a:xfrm>
            <a:off x="684520" y="2583521"/>
            <a:ext cx="8001000" cy="584775"/>
          </a:xfrm>
          <a:prstGeom prst="rect">
            <a:avLst/>
          </a:prstGeom>
          <a:noFill/>
        </p:spPr>
        <p:txBody>
          <a:bodyPr wrap="square" rtlCol="0">
            <a:spAutoFit/>
          </a:bodyPr>
          <a:lstStyle/>
          <a:p>
            <a:pPr>
              <a:buFont typeface="Arial" pitchFamily="34" charset="0"/>
              <a:buChar char="•"/>
            </a:pPr>
            <a:r>
              <a:rPr lang="en-US" sz="3200" dirty="0">
                <a:solidFill>
                  <a:schemeClr val="bg1"/>
                </a:solidFill>
              </a:rPr>
              <a:t> 70 x 7 = 490 years</a:t>
            </a:r>
          </a:p>
        </p:txBody>
      </p:sp>
      <p:sp>
        <p:nvSpPr>
          <p:cNvPr id="9" name="TextBox 8">
            <a:extLst>
              <a:ext uri="{FF2B5EF4-FFF2-40B4-BE49-F238E27FC236}">
                <a16:creationId xmlns:a16="http://schemas.microsoft.com/office/drawing/2014/main" id="{21C3D766-BCB1-4588-AB7D-2DC97835F65A}"/>
              </a:ext>
            </a:extLst>
          </p:cNvPr>
          <p:cNvSpPr txBox="1"/>
          <p:nvPr/>
        </p:nvSpPr>
        <p:spPr>
          <a:xfrm>
            <a:off x="914400" y="3095899"/>
            <a:ext cx="3962400" cy="584775"/>
          </a:xfrm>
          <a:prstGeom prst="rect">
            <a:avLst/>
          </a:prstGeom>
          <a:noFill/>
        </p:spPr>
        <p:txBody>
          <a:bodyPr wrap="square" rtlCol="0">
            <a:spAutoFit/>
          </a:bodyPr>
          <a:lstStyle/>
          <a:p>
            <a:pPr>
              <a:buFont typeface="Arial" pitchFamily="34" charset="0"/>
              <a:buChar char="•"/>
            </a:pPr>
            <a:r>
              <a:rPr lang="en-US" sz="3200" dirty="0">
                <a:solidFill>
                  <a:schemeClr val="bg1"/>
                </a:solidFill>
                <a:effectLst>
                  <a:outerShdw blurRad="38100" dist="38100" dir="2700000" algn="tl">
                    <a:srgbClr val="000000">
                      <a:alpha val="43137"/>
                    </a:srgbClr>
                  </a:outerShdw>
                </a:effectLst>
              </a:rPr>
              <a:t> 7 weeks = 49 years</a:t>
            </a:r>
          </a:p>
        </p:txBody>
      </p:sp>
      <p:sp>
        <p:nvSpPr>
          <p:cNvPr id="10" name="TextBox 9">
            <a:extLst>
              <a:ext uri="{FF2B5EF4-FFF2-40B4-BE49-F238E27FC236}">
                <a16:creationId xmlns:a16="http://schemas.microsoft.com/office/drawing/2014/main" id="{0A8CFEAD-AE1B-42A1-A9C1-7D21DD1A7C61}"/>
              </a:ext>
            </a:extLst>
          </p:cNvPr>
          <p:cNvSpPr txBox="1"/>
          <p:nvPr/>
        </p:nvSpPr>
        <p:spPr>
          <a:xfrm>
            <a:off x="914400" y="3545139"/>
            <a:ext cx="4343400" cy="584775"/>
          </a:xfrm>
          <a:prstGeom prst="rect">
            <a:avLst/>
          </a:prstGeom>
          <a:noFill/>
        </p:spPr>
        <p:txBody>
          <a:bodyPr wrap="square" rtlCol="0">
            <a:spAutoFit/>
          </a:bodyPr>
          <a:lstStyle/>
          <a:p>
            <a:pPr>
              <a:buFont typeface="Arial" pitchFamily="34" charset="0"/>
              <a:buChar char="•"/>
            </a:pPr>
            <a:r>
              <a:rPr lang="en-US" sz="3200" dirty="0">
                <a:solidFill>
                  <a:schemeClr val="bg1"/>
                </a:solidFill>
                <a:effectLst>
                  <a:outerShdw blurRad="38100" dist="38100" dir="2700000" algn="tl">
                    <a:srgbClr val="000000">
                      <a:alpha val="43137"/>
                    </a:srgbClr>
                  </a:outerShdw>
                </a:effectLst>
              </a:rPr>
              <a:t> 62 weeks = 434 years</a:t>
            </a:r>
          </a:p>
        </p:txBody>
      </p:sp>
      <p:sp>
        <p:nvSpPr>
          <p:cNvPr id="11" name="TextBox 10">
            <a:extLst>
              <a:ext uri="{FF2B5EF4-FFF2-40B4-BE49-F238E27FC236}">
                <a16:creationId xmlns:a16="http://schemas.microsoft.com/office/drawing/2014/main" id="{48968281-202B-4BD4-BF68-378F1DCE152C}"/>
              </a:ext>
            </a:extLst>
          </p:cNvPr>
          <p:cNvSpPr txBox="1"/>
          <p:nvPr/>
        </p:nvSpPr>
        <p:spPr>
          <a:xfrm>
            <a:off x="914400" y="4043283"/>
            <a:ext cx="3505200" cy="584775"/>
          </a:xfrm>
          <a:prstGeom prst="rect">
            <a:avLst/>
          </a:prstGeom>
          <a:noFill/>
        </p:spPr>
        <p:txBody>
          <a:bodyPr wrap="square" rtlCol="0">
            <a:spAutoFit/>
          </a:bodyPr>
          <a:lstStyle/>
          <a:p>
            <a:pPr>
              <a:buFont typeface="Arial" pitchFamily="34" charset="0"/>
              <a:buChar char="•"/>
            </a:pPr>
            <a:r>
              <a:rPr lang="en-US" sz="3200" dirty="0">
                <a:solidFill>
                  <a:schemeClr val="bg1"/>
                </a:solidFill>
                <a:effectLst>
                  <a:outerShdw blurRad="38100" dist="38100" dir="2700000" algn="tl">
                    <a:srgbClr val="000000">
                      <a:alpha val="43137"/>
                    </a:srgbClr>
                  </a:outerShdw>
                </a:effectLst>
              </a:rPr>
              <a:t> 1 week = 7 years</a:t>
            </a:r>
          </a:p>
        </p:txBody>
      </p:sp>
      <p:sp>
        <p:nvSpPr>
          <p:cNvPr id="12" name="Right Brace 11">
            <a:extLst>
              <a:ext uri="{FF2B5EF4-FFF2-40B4-BE49-F238E27FC236}">
                <a16:creationId xmlns:a16="http://schemas.microsoft.com/office/drawing/2014/main" id="{2D4AE4AB-96B2-4A0A-B81A-136A4774DF7F}"/>
              </a:ext>
            </a:extLst>
          </p:cNvPr>
          <p:cNvSpPr/>
          <p:nvPr/>
        </p:nvSpPr>
        <p:spPr>
          <a:xfrm>
            <a:off x="4854166" y="3209826"/>
            <a:ext cx="304800" cy="1295400"/>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DEA4D5E1-1E20-442F-85A7-9443E22A3F7E}"/>
              </a:ext>
            </a:extLst>
          </p:cNvPr>
          <p:cNvSpPr txBox="1"/>
          <p:nvPr/>
        </p:nvSpPr>
        <p:spPr>
          <a:xfrm>
            <a:off x="5410200" y="3555570"/>
            <a:ext cx="281940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490 years</a:t>
            </a:r>
          </a:p>
        </p:txBody>
      </p:sp>
      <p:sp>
        <p:nvSpPr>
          <p:cNvPr id="14" name="TextBox 13">
            <a:extLst>
              <a:ext uri="{FF2B5EF4-FFF2-40B4-BE49-F238E27FC236}">
                <a16:creationId xmlns:a16="http://schemas.microsoft.com/office/drawing/2014/main" id="{2D42C595-AEFB-4FE4-B9F4-F49360971293}"/>
              </a:ext>
            </a:extLst>
          </p:cNvPr>
          <p:cNvSpPr txBox="1"/>
          <p:nvPr/>
        </p:nvSpPr>
        <p:spPr>
          <a:xfrm>
            <a:off x="688179" y="1991130"/>
            <a:ext cx="8001000" cy="584775"/>
          </a:xfrm>
          <a:prstGeom prst="rect">
            <a:avLst/>
          </a:prstGeom>
          <a:noFill/>
        </p:spPr>
        <p:txBody>
          <a:bodyPr wrap="square" rtlCol="0">
            <a:spAutoFit/>
          </a:bodyPr>
          <a:lstStyle/>
          <a:p>
            <a:pPr>
              <a:buFont typeface="Arial" pitchFamily="34" charset="0"/>
              <a:buChar char="•"/>
            </a:pPr>
            <a:r>
              <a:rPr lang="en-US" sz="3200" dirty="0">
                <a:solidFill>
                  <a:schemeClr val="bg1"/>
                </a:solidFill>
                <a:effectLst>
                  <a:outerShdw blurRad="38100" dist="38100" dir="2700000" algn="tl">
                    <a:srgbClr val="000000">
                      <a:alpha val="43137"/>
                    </a:srgbClr>
                  </a:outerShdw>
                </a:effectLst>
              </a:rPr>
              <a:t> Seventy “weeks” of years</a:t>
            </a:r>
          </a:p>
        </p:txBody>
      </p:sp>
    </p:spTree>
    <p:extLst>
      <p:ext uri="{BB962C8B-B14F-4D97-AF65-F5344CB8AC3E}">
        <p14:creationId xmlns:p14="http://schemas.microsoft.com/office/powerpoint/2010/main" val="240830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8"/>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14"/>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6" grpId="0"/>
      <p:bldP spid="9" grpId="0"/>
      <p:bldP spid="10" grpId="0"/>
      <p:bldP spid="11" grpId="0"/>
      <p:bldP spid="12" grpId="0" animBg="1"/>
      <p:bldP spid="13" grpId="0"/>
      <p:bldP spid="14" grpId="0"/>
      <p:bldP spid="14"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D48C5785-4BBE-4649-AEAB-B12A151441FC}"/>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Tree>
    <p:extLst>
      <p:ext uri="{BB962C8B-B14F-4D97-AF65-F5344CB8AC3E}">
        <p14:creationId xmlns:p14="http://schemas.microsoft.com/office/powerpoint/2010/main" val="397178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Ezra 1:2-4 ~ </a:t>
            </a:r>
            <a:r>
              <a:rPr lang="en-US" sz="3200" dirty="0">
                <a:solidFill>
                  <a:schemeClr val="bg1"/>
                </a:solidFill>
                <a:effectLst>
                  <a:outerShdw blurRad="38100" dist="38100" dir="2700000" algn="tl">
                    <a:srgbClr val="000000">
                      <a:alpha val="43137"/>
                    </a:srgbClr>
                  </a:outerShdw>
                </a:effectLst>
              </a:rPr>
              <a:t>given by Cyrus to rebuild the Temple (537 BC)</a:t>
            </a: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37FF5FC0-7A85-4EFE-89FD-C791D0FF14FF}"/>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
        <p:nvSpPr>
          <p:cNvPr id="9" name="TextBox 8">
            <a:extLst>
              <a:ext uri="{FF2B5EF4-FFF2-40B4-BE49-F238E27FC236}">
                <a16:creationId xmlns:a16="http://schemas.microsoft.com/office/drawing/2014/main" id="{DE217C7F-0A99-4288-BFDA-962C91A2AABD}"/>
              </a:ext>
            </a:extLst>
          </p:cNvPr>
          <p:cNvSpPr txBox="1"/>
          <p:nvPr/>
        </p:nvSpPr>
        <p:spPr>
          <a:xfrm>
            <a:off x="457203" y="1939419"/>
            <a:ext cx="8229600"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Ezra 6:1-12 ~ </a:t>
            </a:r>
            <a:r>
              <a:rPr lang="en-US" sz="3200" dirty="0">
                <a:solidFill>
                  <a:schemeClr val="bg1"/>
                </a:solidFill>
                <a:effectLst>
                  <a:outerShdw blurRad="38100" dist="38100" dir="2700000" algn="tl">
                    <a:srgbClr val="000000">
                      <a:alpha val="43137"/>
                    </a:srgbClr>
                  </a:outerShdw>
                </a:effectLst>
              </a:rPr>
              <a:t>given by Darius commanding the Temple work not be hindered (519 BC)</a:t>
            </a:r>
          </a:p>
        </p:txBody>
      </p:sp>
      <p:sp>
        <p:nvSpPr>
          <p:cNvPr id="10" name="TextBox 9">
            <a:extLst>
              <a:ext uri="{FF2B5EF4-FFF2-40B4-BE49-F238E27FC236}">
                <a16:creationId xmlns:a16="http://schemas.microsoft.com/office/drawing/2014/main" id="{9F704778-2713-49A3-9875-3BF9F31E7F10}"/>
              </a:ext>
            </a:extLst>
          </p:cNvPr>
          <p:cNvSpPr txBox="1"/>
          <p:nvPr/>
        </p:nvSpPr>
        <p:spPr>
          <a:xfrm>
            <a:off x="457206" y="2937395"/>
            <a:ext cx="8229600"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Ezra 7:11-26 ~ </a:t>
            </a:r>
            <a:r>
              <a:rPr lang="en-US" sz="3200" dirty="0">
                <a:solidFill>
                  <a:schemeClr val="bg1"/>
                </a:solidFill>
                <a:effectLst>
                  <a:outerShdw blurRad="38100" dist="38100" dir="2700000" algn="tl">
                    <a:srgbClr val="000000">
                      <a:alpha val="43137"/>
                    </a:srgbClr>
                  </a:outerShdw>
                </a:effectLst>
              </a:rPr>
              <a:t>given by Artaxerxes concerning practices and service of the Temple (458 BC)</a:t>
            </a:r>
          </a:p>
        </p:txBody>
      </p:sp>
      <p:sp>
        <p:nvSpPr>
          <p:cNvPr id="11" name="TextBox 10">
            <a:extLst>
              <a:ext uri="{FF2B5EF4-FFF2-40B4-BE49-F238E27FC236}">
                <a16:creationId xmlns:a16="http://schemas.microsoft.com/office/drawing/2014/main" id="{C33705C8-46EA-481D-90C6-8C030398D427}"/>
              </a:ext>
            </a:extLst>
          </p:cNvPr>
          <p:cNvSpPr txBox="1"/>
          <p:nvPr/>
        </p:nvSpPr>
        <p:spPr>
          <a:xfrm>
            <a:off x="457209" y="3935371"/>
            <a:ext cx="8229600"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Neh. 2:5-8 ~ </a:t>
            </a:r>
            <a:r>
              <a:rPr lang="en-US" sz="3200" dirty="0">
                <a:solidFill>
                  <a:schemeClr val="bg1"/>
                </a:solidFill>
                <a:effectLst>
                  <a:outerShdw blurRad="38100" dist="38100" dir="2700000" algn="tl">
                    <a:srgbClr val="000000">
                      <a:alpha val="43137"/>
                    </a:srgbClr>
                  </a:outerShdw>
                </a:effectLst>
              </a:rPr>
              <a:t>given by Artaxerxes to rebuild the city walls (444 BC)</a:t>
            </a:r>
          </a:p>
        </p:txBody>
      </p:sp>
    </p:spTree>
    <p:extLst>
      <p:ext uri="{BB962C8B-B14F-4D97-AF65-F5344CB8AC3E}">
        <p14:creationId xmlns:p14="http://schemas.microsoft.com/office/powerpoint/2010/main" val="224612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9"/>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3" presetClass="emph" presetSubtype="2" fill="hold" grpId="1" nodeType="withEffect">
                                  <p:stCondLst>
                                    <p:cond delay="0"/>
                                  </p:stCondLst>
                                  <p:childTnLst>
                                    <p:animClr clrSpc="rgb" dir="cw">
                                      <p:cBhvr override="childStyle">
                                        <p:cTn id="28" dur="5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P spid="10" grpId="0"/>
      <p:bldP spid="10" grpId="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252960-8953-4F7D-8EBE-FCBA588627B7}"/>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6E929420-9EE2-4356-8501-802B0179D752}"/>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22 - 27</a:t>
            </a:r>
          </a:p>
        </p:txBody>
      </p:sp>
    </p:spTree>
    <p:extLst>
      <p:ext uri="{BB962C8B-B14F-4D97-AF65-F5344CB8AC3E}">
        <p14:creationId xmlns:p14="http://schemas.microsoft.com/office/powerpoint/2010/main" val="226524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EB1CF06-7BBD-4009-A0AF-279506A1F2DB}" vid="{3CAABC76-7CA8-4E4E-8DA4-6EC1304994E2}"/>
    </a:ext>
  </a:extLst>
</a:theme>
</file>

<file path=docProps/app.xml><?xml version="1.0" encoding="utf-8"?>
<Properties xmlns="http://schemas.openxmlformats.org/officeDocument/2006/extended-properties" xmlns:vt="http://schemas.openxmlformats.org/officeDocument/2006/docPropsVTypes">
  <Template>Daniel</Template>
  <TotalTime>3220</TotalTime>
  <Words>1328</Words>
  <Application>Microsoft Office PowerPoint</Application>
  <PresentationFormat>On-screen Show (4:3)</PresentationFormat>
  <Paragraphs>178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Black Chancery</vt:lpstr>
      <vt:lpstr>Calibri</vt:lpstr>
      <vt:lpstr>Times New Roman</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15</cp:revision>
  <dcterms:created xsi:type="dcterms:W3CDTF">2019-12-09T16:36:33Z</dcterms:created>
  <dcterms:modified xsi:type="dcterms:W3CDTF">2019-12-12T00:04:38Z</dcterms:modified>
</cp:coreProperties>
</file>