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57" r:id="rId3"/>
    <p:sldId id="285" r:id="rId4"/>
    <p:sldId id="280" r:id="rId5"/>
    <p:sldId id="259" r:id="rId6"/>
    <p:sldId id="278" r:id="rId7"/>
    <p:sldId id="277" r:id="rId8"/>
    <p:sldId id="274" r:id="rId9"/>
    <p:sldId id="275" r:id="rId10"/>
    <p:sldId id="268" r:id="rId11"/>
    <p:sldId id="269" r:id="rId12"/>
    <p:sldId id="283" r:id="rId13"/>
    <p:sldId id="284" r:id="rId14"/>
    <p:sldId id="270" r:id="rId15"/>
    <p:sldId id="271" r:id="rId16"/>
    <p:sldId id="260" r:id="rId17"/>
    <p:sldId id="281" r:id="rId18"/>
    <p:sldId id="261" r:id="rId19"/>
    <p:sldId id="286" r:id="rId20"/>
    <p:sldId id="273" r:id="rId21"/>
    <p:sldId id="287" r:id="rId22"/>
    <p:sldId id="272" r:id="rId23"/>
    <p:sldId id="282" r:id="rId24"/>
    <p:sldId id="264" r:id="rId25"/>
    <p:sldId id="279" r:id="rId26"/>
    <p:sldId id="265" r:id="rId27"/>
  </p:sldIdLst>
  <p:sldSz cx="9144000" cy="6858000" type="screen4x3"/>
  <p:notesSz cx="6858000" cy="9144000"/>
  <p:embeddedFontLst>
    <p:embeddedFont>
      <p:font typeface="Black Chancery" pitchFamily="2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rgo" pitchFamily="2" charset="0"/>
      <p:regular r:id="rId35"/>
    </p:embeddedFont>
    <p:embeddedFont>
      <p:font typeface="Cuneiforme" panose="04080705070A05030802" pitchFamily="82" charset="0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4D4D"/>
    <a:srgbClr val="ECDEEC"/>
    <a:srgbClr val="E6691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D31B4-7D74-49CF-B5FD-113B624E6D93}" v="1465" dt="2019-10-23T22:31:29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39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4B5D31B4-7D74-49CF-B5FD-113B624E6D93}"/>
    <pc:docChg chg="undo custSel addSld delSld modSld sldOrd modMainMaster">
      <pc:chgData name="Ken Merrihew" userId="bcb7a1e886d99f07" providerId="LiveId" clId="{4B5D31B4-7D74-49CF-B5FD-113B624E6D93}" dt="2019-10-23T22:33:49.199" v="3668" actId="2696"/>
      <pc:docMkLst>
        <pc:docMk/>
      </pc:docMkLst>
      <pc:sldChg chg="addSp delSp modSp modTransition addAnim delAnim modAnim">
        <pc:chgData name="Ken Merrihew" userId="bcb7a1e886d99f07" providerId="LiveId" clId="{4B5D31B4-7D74-49CF-B5FD-113B624E6D93}" dt="2019-10-23T21:18:44.488" v="3627"/>
        <pc:sldMkLst>
          <pc:docMk/>
          <pc:sldMk cId="2621227320" sldId="257"/>
        </pc:sldMkLst>
        <pc:spChg chg="del">
          <ac:chgData name="Ken Merrihew" userId="bcb7a1e886d99f07" providerId="LiveId" clId="{4B5D31B4-7D74-49CF-B5FD-113B624E6D93}" dt="2019-10-21T16:21:13.989" v="730" actId="478"/>
          <ac:spMkLst>
            <pc:docMk/>
            <pc:sldMk cId="2621227320" sldId="257"/>
            <ac:spMk id="7" creationId="{3AFC4F34-9F16-441C-B21F-A6E3C6FDA41D}"/>
          </ac:spMkLst>
        </pc:spChg>
        <pc:spChg chg="add del mod ord">
          <ac:chgData name="Ken Merrihew" userId="bcb7a1e886d99f07" providerId="LiveId" clId="{4B5D31B4-7D74-49CF-B5FD-113B624E6D93}" dt="2019-10-23T21:09:32.634" v="3276" actId="478"/>
          <ac:spMkLst>
            <pc:docMk/>
            <pc:sldMk cId="2621227320" sldId="257"/>
            <ac:spMk id="20" creationId="{7A88ED20-AC55-4EF3-8676-B3965D20E9F4}"/>
          </ac:spMkLst>
        </pc:spChg>
        <pc:spChg chg="add del mod ord">
          <ac:chgData name="Ken Merrihew" userId="bcb7a1e886d99f07" providerId="LiveId" clId="{4B5D31B4-7D74-49CF-B5FD-113B624E6D93}" dt="2019-10-23T21:09:32.634" v="3276" actId="478"/>
          <ac:spMkLst>
            <pc:docMk/>
            <pc:sldMk cId="2621227320" sldId="257"/>
            <ac:spMk id="21" creationId="{C119A86A-1F7E-49A9-A6AE-6862B0AAF470}"/>
          </ac:spMkLst>
        </pc:spChg>
        <pc:spChg chg="add del">
          <ac:chgData name="Ken Merrihew" userId="bcb7a1e886d99f07" providerId="LiveId" clId="{4B5D31B4-7D74-49CF-B5FD-113B624E6D93}" dt="2019-10-23T21:09:32.634" v="3276" actId="478"/>
          <ac:spMkLst>
            <pc:docMk/>
            <pc:sldMk cId="2621227320" sldId="257"/>
            <ac:spMk id="30" creationId="{72E20B7E-BD01-4CED-894A-FCE8B768497F}"/>
          </ac:spMkLst>
        </pc:spChg>
        <pc:spChg chg="add del">
          <ac:chgData name="Ken Merrihew" userId="bcb7a1e886d99f07" providerId="LiveId" clId="{4B5D31B4-7D74-49CF-B5FD-113B624E6D93}" dt="2019-10-23T21:09:32.634" v="3276" actId="478"/>
          <ac:spMkLst>
            <pc:docMk/>
            <pc:sldMk cId="2621227320" sldId="257"/>
            <ac:spMk id="31" creationId="{FA412FCF-9564-4085-A635-66F1B501AE7E}"/>
          </ac:spMkLst>
        </pc:spChg>
        <pc:spChg chg="add del">
          <ac:chgData name="Ken Merrihew" userId="bcb7a1e886d99f07" providerId="LiveId" clId="{4B5D31B4-7D74-49CF-B5FD-113B624E6D93}" dt="2019-10-23T21:09:32.634" v="3276" actId="478"/>
          <ac:spMkLst>
            <pc:docMk/>
            <pc:sldMk cId="2621227320" sldId="257"/>
            <ac:spMk id="32" creationId="{213B3566-3EF3-4DAE-9888-028D3F7F7432}"/>
          </ac:spMkLst>
        </pc:spChg>
        <pc:spChg chg="add del">
          <ac:chgData name="Ken Merrihew" userId="bcb7a1e886d99f07" providerId="LiveId" clId="{4B5D31B4-7D74-49CF-B5FD-113B624E6D93}" dt="2019-10-23T21:09:32.634" v="3276" actId="478"/>
          <ac:spMkLst>
            <pc:docMk/>
            <pc:sldMk cId="2621227320" sldId="257"/>
            <ac:spMk id="33" creationId="{B96E2852-B86D-4F3E-8992-DB9040623120}"/>
          </ac:spMkLst>
        </pc:spChg>
        <pc:spChg chg="add del">
          <ac:chgData name="Ken Merrihew" userId="bcb7a1e886d99f07" providerId="LiveId" clId="{4B5D31B4-7D74-49CF-B5FD-113B624E6D93}" dt="2019-10-21T16:26:55.960" v="873" actId="478"/>
          <ac:spMkLst>
            <pc:docMk/>
            <pc:sldMk cId="2621227320" sldId="257"/>
            <ac:spMk id="34" creationId="{46B4FF3F-EAFB-4B2A-832F-98F769CD68C6}"/>
          </ac:spMkLst>
        </pc:spChg>
        <pc:spChg chg="add del">
          <ac:chgData name="Ken Merrihew" userId="bcb7a1e886d99f07" providerId="LiveId" clId="{4B5D31B4-7D74-49CF-B5FD-113B624E6D93}" dt="2019-10-21T16:29:10.160" v="985" actId="478"/>
          <ac:spMkLst>
            <pc:docMk/>
            <pc:sldMk cId="2621227320" sldId="257"/>
            <ac:spMk id="35" creationId="{C6B99AD6-DC84-4FC9-B68A-3BEB67552599}"/>
          </ac:spMkLst>
        </pc:spChg>
        <pc:spChg chg="add del">
          <ac:chgData name="Ken Merrihew" userId="bcb7a1e886d99f07" providerId="LiveId" clId="{4B5D31B4-7D74-49CF-B5FD-113B624E6D93}" dt="2019-10-23T21:09:32.634" v="3276" actId="478"/>
          <ac:spMkLst>
            <pc:docMk/>
            <pc:sldMk cId="2621227320" sldId="257"/>
            <ac:spMk id="36" creationId="{30FB5A01-29CC-4123-B873-EA1A2650C7D3}"/>
          </ac:spMkLst>
        </pc:spChg>
        <pc:spChg chg="add del mod">
          <ac:chgData name="Ken Merrihew" userId="bcb7a1e886d99f07" providerId="LiveId" clId="{4B5D31B4-7D74-49CF-B5FD-113B624E6D93}" dt="2019-10-23T21:09:32.634" v="3276" actId="478"/>
          <ac:spMkLst>
            <pc:docMk/>
            <pc:sldMk cId="2621227320" sldId="257"/>
            <ac:spMk id="37" creationId="{EEB50B2A-537C-4BC5-9400-1C69B4B45820}"/>
          </ac:spMkLst>
        </pc:spChg>
        <pc:spChg chg="add del">
          <ac:chgData name="Ken Merrihew" userId="bcb7a1e886d99f07" providerId="LiveId" clId="{4B5D31B4-7D74-49CF-B5FD-113B624E6D93}" dt="2019-10-21T16:29:16.086" v="986" actId="478"/>
          <ac:spMkLst>
            <pc:docMk/>
            <pc:sldMk cId="2621227320" sldId="257"/>
            <ac:spMk id="38" creationId="{A208541A-5F61-4BA3-82D0-46BF7B0AEE7B}"/>
          </ac:spMkLst>
        </pc:spChg>
        <pc:spChg chg="add del">
          <ac:chgData name="Ken Merrihew" userId="bcb7a1e886d99f07" providerId="LiveId" clId="{4B5D31B4-7D74-49CF-B5FD-113B624E6D93}" dt="2019-10-21T16:29:16.086" v="986" actId="478"/>
          <ac:spMkLst>
            <pc:docMk/>
            <pc:sldMk cId="2621227320" sldId="257"/>
            <ac:spMk id="39" creationId="{1A75FD58-6D47-48CB-B5DB-DF5C99316D62}"/>
          </ac:spMkLst>
        </pc:spChg>
        <pc:spChg chg="add del mod">
          <ac:chgData name="Ken Merrihew" userId="bcb7a1e886d99f07" providerId="LiveId" clId="{4B5D31B4-7D74-49CF-B5FD-113B624E6D93}" dt="2019-10-23T21:09:32.634" v="3276" actId="478"/>
          <ac:spMkLst>
            <pc:docMk/>
            <pc:sldMk cId="2621227320" sldId="257"/>
            <ac:spMk id="40" creationId="{93F40286-A26B-49C9-B164-BAC0CA87DB5E}"/>
          </ac:spMkLst>
        </pc:spChg>
        <pc:spChg chg="add del">
          <ac:chgData name="Ken Merrihew" userId="bcb7a1e886d99f07" providerId="LiveId" clId="{4B5D31B4-7D74-49CF-B5FD-113B624E6D93}" dt="2019-10-21T16:29:10.160" v="985" actId="478"/>
          <ac:spMkLst>
            <pc:docMk/>
            <pc:sldMk cId="2621227320" sldId="257"/>
            <ac:spMk id="41" creationId="{BA07B32E-D889-4E00-9715-B70F9DE796D7}"/>
          </ac:spMkLst>
        </pc:spChg>
        <pc:spChg chg="add del mod">
          <ac:chgData name="Ken Merrihew" userId="bcb7a1e886d99f07" providerId="LiveId" clId="{4B5D31B4-7D74-49CF-B5FD-113B624E6D93}" dt="2019-10-23T21:09:32.634" v="3276" actId="478"/>
          <ac:spMkLst>
            <pc:docMk/>
            <pc:sldMk cId="2621227320" sldId="257"/>
            <ac:spMk id="42" creationId="{FEECC555-4374-4CB8-9D9A-CC6F19FC9AF7}"/>
          </ac:spMkLst>
        </pc:spChg>
        <pc:spChg chg="add del mod ord">
          <ac:chgData name="Ken Merrihew" userId="bcb7a1e886d99f07" providerId="LiveId" clId="{4B5D31B4-7D74-49CF-B5FD-113B624E6D93}" dt="2019-10-23T21:09:32.634" v="3276" actId="478"/>
          <ac:spMkLst>
            <pc:docMk/>
            <pc:sldMk cId="2621227320" sldId="257"/>
            <ac:spMk id="45" creationId="{BB3380BE-BBF8-48D2-A982-6C15B5E539B6}"/>
          </ac:spMkLst>
        </pc:spChg>
        <pc:spChg chg="add del mod">
          <ac:chgData name="Ken Merrihew" userId="bcb7a1e886d99f07" providerId="LiveId" clId="{4B5D31B4-7D74-49CF-B5FD-113B624E6D93}" dt="2019-10-23T21:09:32.634" v="3276" actId="478"/>
          <ac:spMkLst>
            <pc:docMk/>
            <pc:sldMk cId="2621227320" sldId="257"/>
            <ac:spMk id="46" creationId="{C51832BD-DB17-44AD-BE7F-9A6E520224B0}"/>
          </ac:spMkLst>
        </pc:spChg>
        <pc:spChg chg="add del mod">
          <ac:chgData name="Ken Merrihew" userId="bcb7a1e886d99f07" providerId="LiveId" clId="{4B5D31B4-7D74-49CF-B5FD-113B624E6D93}" dt="2019-10-23T21:09:32.634" v="3276" actId="478"/>
          <ac:spMkLst>
            <pc:docMk/>
            <pc:sldMk cId="2621227320" sldId="257"/>
            <ac:spMk id="47" creationId="{348B7F39-6262-4F9D-BF8E-7B1BFAA97B07}"/>
          </ac:spMkLst>
        </pc:spChg>
        <pc:spChg chg="add del mod ord">
          <ac:chgData name="Ken Merrihew" userId="bcb7a1e886d99f07" providerId="LiveId" clId="{4B5D31B4-7D74-49CF-B5FD-113B624E6D93}" dt="2019-10-23T21:09:32.634" v="3276" actId="478"/>
          <ac:spMkLst>
            <pc:docMk/>
            <pc:sldMk cId="2621227320" sldId="257"/>
            <ac:spMk id="50" creationId="{0F06CCDC-5999-481E-BF7D-7AE64418E0C5}"/>
          </ac:spMkLst>
        </pc:spChg>
        <pc:spChg chg="add mod">
          <ac:chgData name="Ken Merrihew" userId="bcb7a1e886d99f07" providerId="LiveId" clId="{4B5D31B4-7D74-49CF-B5FD-113B624E6D93}" dt="2019-10-23T21:09:57.887" v="3334" actId="1035"/>
          <ac:spMkLst>
            <pc:docMk/>
            <pc:sldMk cId="2621227320" sldId="257"/>
            <ac:spMk id="53" creationId="{092D479C-3C64-4FB7-A836-4D24B1703999}"/>
          </ac:spMkLst>
        </pc:spChg>
        <pc:spChg chg="add del mod">
          <ac:chgData name="Ken Merrihew" userId="bcb7a1e886d99f07" providerId="LiveId" clId="{4B5D31B4-7D74-49CF-B5FD-113B624E6D93}" dt="2019-10-23T21:11:52.761" v="3407" actId="478"/>
          <ac:spMkLst>
            <pc:docMk/>
            <pc:sldMk cId="2621227320" sldId="257"/>
            <ac:spMk id="54" creationId="{2968F6E6-AC3B-4A08-AF1C-892A73553300}"/>
          </ac:spMkLst>
        </pc:spChg>
        <pc:spChg chg="add del mod">
          <ac:chgData name="Ken Merrihew" userId="bcb7a1e886d99f07" providerId="LiveId" clId="{4B5D31B4-7D74-49CF-B5FD-113B624E6D93}" dt="2019-10-23T21:15:53.279" v="3503" actId="1037"/>
          <ac:spMkLst>
            <pc:docMk/>
            <pc:sldMk cId="2621227320" sldId="257"/>
            <ac:spMk id="55" creationId="{A2F31C1B-38D9-4B05-97D9-D5EF433540F2}"/>
          </ac:spMkLst>
        </pc:spChg>
        <pc:spChg chg="add mod">
          <ac:chgData name="Ken Merrihew" userId="bcb7a1e886d99f07" providerId="LiveId" clId="{4B5D31B4-7D74-49CF-B5FD-113B624E6D93}" dt="2019-10-23T21:17:21.908" v="3626" actId="1038"/>
          <ac:spMkLst>
            <pc:docMk/>
            <pc:sldMk cId="2621227320" sldId="257"/>
            <ac:spMk id="56" creationId="{933FAA39-049F-4376-9DC8-90CF49C2BF62}"/>
          </ac:spMkLst>
        </pc:spChg>
        <pc:spChg chg="add mod">
          <ac:chgData name="Ken Merrihew" userId="bcb7a1e886d99f07" providerId="LiveId" clId="{4B5D31B4-7D74-49CF-B5FD-113B624E6D93}" dt="2019-10-23T21:16:26.710" v="3576" actId="1038"/>
          <ac:spMkLst>
            <pc:docMk/>
            <pc:sldMk cId="2621227320" sldId="257"/>
            <ac:spMk id="57" creationId="{2D524456-54E8-453C-8444-09A9237560B0}"/>
          </ac:spMkLst>
        </pc:spChg>
        <pc:spChg chg="add del mod">
          <ac:chgData name="Ken Merrihew" userId="bcb7a1e886d99f07" providerId="LiveId" clId="{4B5D31B4-7D74-49CF-B5FD-113B624E6D93}" dt="2019-10-23T21:16:40.918" v="3582" actId="1036"/>
          <ac:spMkLst>
            <pc:docMk/>
            <pc:sldMk cId="2621227320" sldId="257"/>
            <ac:spMk id="58" creationId="{37D04885-EBB8-473D-AC72-A0BDFFC67494}"/>
          </ac:spMkLst>
        </pc:spChg>
        <pc:spChg chg="mod">
          <ac:chgData name="Ken Merrihew" userId="bcb7a1e886d99f07" providerId="LiveId" clId="{4B5D31B4-7D74-49CF-B5FD-113B624E6D93}" dt="2019-10-23T21:13:25.468" v="3410" actId="207"/>
          <ac:spMkLst>
            <pc:docMk/>
            <pc:sldMk cId="2621227320" sldId="257"/>
            <ac:spMk id="61" creationId="{FF0CDCA0-D908-4BF1-B963-FD6755469BC8}"/>
          </ac:spMkLst>
        </pc:spChg>
        <pc:spChg chg="add mod">
          <ac:chgData name="Ken Merrihew" userId="bcb7a1e886d99f07" providerId="LiveId" clId="{4B5D31B4-7D74-49CF-B5FD-113B624E6D93}" dt="2019-10-23T21:13:03.976" v="3409" actId="207"/>
          <ac:spMkLst>
            <pc:docMk/>
            <pc:sldMk cId="2621227320" sldId="257"/>
            <ac:spMk id="62" creationId="{41C0B3FA-DD86-4C0B-B8A9-2CDEBA5B28BF}"/>
          </ac:spMkLst>
        </pc:spChg>
        <pc:spChg chg="add mod">
          <ac:chgData name="Ken Merrihew" userId="bcb7a1e886d99f07" providerId="LiveId" clId="{4B5D31B4-7D74-49CF-B5FD-113B624E6D93}" dt="2019-10-23T21:10:08.738" v="3337" actId="20577"/>
          <ac:spMkLst>
            <pc:docMk/>
            <pc:sldMk cId="2621227320" sldId="257"/>
            <ac:spMk id="67" creationId="{F9CDB646-B662-4133-93B5-575BA1D7CC23}"/>
          </ac:spMkLst>
        </pc:spChg>
        <pc:spChg chg="add del mod">
          <ac:chgData name="Ken Merrihew" userId="bcb7a1e886d99f07" providerId="LiveId" clId="{4B5D31B4-7D74-49CF-B5FD-113B624E6D93}" dt="2019-10-23T21:10:24.259" v="3339" actId="478"/>
          <ac:spMkLst>
            <pc:docMk/>
            <pc:sldMk cId="2621227320" sldId="257"/>
            <ac:spMk id="68" creationId="{56AF3662-F83A-4629-8AA7-48937BF39CB0}"/>
          </ac:spMkLst>
        </pc:spChg>
        <pc:spChg chg="add del mod">
          <ac:chgData name="Ken Merrihew" userId="bcb7a1e886d99f07" providerId="LiveId" clId="{4B5D31B4-7D74-49CF-B5FD-113B624E6D93}" dt="2019-10-23T21:10:21.942" v="3338" actId="478"/>
          <ac:spMkLst>
            <pc:docMk/>
            <pc:sldMk cId="2621227320" sldId="257"/>
            <ac:spMk id="69" creationId="{D12D4518-B0BB-4326-8A9F-AEF590BF018F}"/>
          </ac:spMkLst>
        </pc:spChg>
        <pc:grpChg chg="add del ord">
          <ac:chgData name="Ken Merrihew" userId="bcb7a1e886d99f07" providerId="LiveId" clId="{4B5D31B4-7D74-49CF-B5FD-113B624E6D93}" dt="2019-10-23T21:09:32.634" v="3276" actId="478"/>
          <ac:grpSpMkLst>
            <pc:docMk/>
            <pc:sldMk cId="2621227320" sldId="257"/>
            <ac:grpSpMk id="10" creationId="{8FF5FBF7-EC60-4A10-A23D-7502D1B04C7F}"/>
          </ac:grpSpMkLst>
        </pc:grpChg>
        <pc:grpChg chg="add mod">
          <ac:chgData name="Ken Merrihew" userId="bcb7a1e886d99f07" providerId="LiveId" clId="{4B5D31B4-7D74-49CF-B5FD-113B624E6D93}" dt="2019-10-23T21:12:51.746" v="3408" actId="207"/>
          <ac:grpSpMkLst>
            <pc:docMk/>
            <pc:sldMk cId="2621227320" sldId="257"/>
            <ac:grpSpMk id="59" creationId="{962145E6-0365-4473-9C0D-EEC93194A6F2}"/>
          </ac:grpSpMkLst>
        </pc:grpChg>
        <pc:grpChg chg="add mod">
          <ac:chgData name="Ken Merrihew" userId="bcb7a1e886d99f07" providerId="LiveId" clId="{4B5D31B4-7D74-49CF-B5FD-113B624E6D93}" dt="2019-10-23T21:09:57.887" v="3334" actId="1035"/>
          <ac:grpSpMkLst>
            <pc:docMk/>
            <pc:sldMk cId="2621227320" sldId="257"/>
            <ac:grpSpMk id="63" creationId="{2978D367-D7EB-4F8C-8A56-3D3A283D3722}"/>
          </ac:grpSpMkLst>
        </pc:grpChg>
        <pc:cxnChg chg="add del">
          <ac:chgData name="Ken Merrihew" userId="bcb7a1e886d99f07" providerId="LiveId" clId="{4B5D31B4-7D74-49CF-B5FD-113B624E6D93}" dt="2019-10-21T16:26:57.978" v="874" actId="478"/>
          <ac:cxnSpMkLst>
            <pc:docMk/>
            <pc:sldMk cId="2621227320" sldId="257"/>
            <ac:cxnSpMk id="22" creationId="{BAF3BEE9-C8D9-4E0F-B4C1-DFB902E0E611}"/>
          </ac:cxnSpMkLst>
        </pc:cxnChg>
        <pc:cxnChg chg="add del">
          <ac:chgData name="Ken Merrihew" userId="bcb7a1e886d99f07" providerId="LiveId" clId="{4B5D31B4-7D74-49CF-B5FD-113B624E6D93}" dt="2019-10-21T16:29:10.160" v="985" actId="478"/>
          <ac:cxnSpMkLst>
            <pc:docMk/>
            <pc:sldMk cId="2621227320" sldId="257"/>
            <ac:cxnSpMk id="23" creationId="{73C9AEA6-F563-47B3-B1F3-3889714EF544}"/>
          </ac:cxnSpMkLst>
        </pc:cxnChg>
        <pc:cxnChg chg="add del mod">
          <ac:chgData name="Ken Merrihew" userId="bcb7a1e886d99f07" providerId="LiveId" clId="{4B5D31B4-7D74-49CF-B5FD-113B624E6D93}" dt="2019-10-23T21:09:32.634" v="3276" actId="478"/>
          <ac:cxnSpMkLst>
            <pc:docMk/>
            <pc:sldMk cId="2621227320" sldId="257"/>
            <ac:cxnSpMk id="24" creationId="{2A2A4A38-44AF-4ED5-A9DF-20BD4CAC8D2A}"/>
          </ac:cxnSpMkLst>
        </pc:cxnChg>
        <pc:cxnChg chg="add del mod">
          <ac:chgData name="Ken Merrihew" userId="bcb7a1e886d99f07" providerId="LiveId" clId="{4B5D31B4-7D74-49CF-B5FD-113B624E6D93}" dt="2019-10-23T21:09:32.634" v="3276" actId="478"/>
          <ac:cxnSpMkLst>
            <pc:docMk/>
            <pc:sldMk cId="2621227320" sldId="257"/>
            <ac:cxnSpMk id="25" creationId="{F0603E0F-997C-4DD4-9582-9C50E2D82CF9}"/>
          </ac:cxnSpMkLst>
        </pc:cxnChg>
        <pc:cxnChg chg="add del">
          <ac:chgData name="Ken Merrihew" userId="bcb7a1e886d99f07" providerId="LiveId" clId="{4B5D31B4-7D74-49CF-B5FD-113B624E6D93}" dt="2019-10-21T16:29:17.212" v="987" actId="478"/>
          <ac:cxnSpMkLst>
            <pc:docMk/>
            <pc:sldMk cId="2621227320" sldId="257"/>
            <ac:cxnSpMk id="26" creationId="{E34569B6-2853-4548-8BFA-48F702D1E862}"/>
          </ac:cxnSpMkLst>
        </pc:cxnChg>
        <pc:cxnChg chg="add del mod">
          <ac:chgData name="Ken Merrihew" userId="bcb7a1e886d99f07" providerId="LiveId" clId="{4B5D31B4-7D74-49CF-B5FD-113B624E6D93}" dt="2019-10-21T16:29:18.712" v="988" actId="478"/>
          <ac:cxnSpMkLst>
            <pc:docMk/>
            <pc:sldMk cId="2621227320" sldId="257"/>
            <ac:cxnSpMk id="27" creationId="{8D0EE2ED-79F5-47ED-A5BA-1FC321876069}"/>
          </ac:cxnSpMkLst>
        </pc:cxnChg>
        <pc:cxnChg chg="add del">
          <ac:chgData name="Ken Merrihew" userId="bcb7a1e886d99f07" providerId="LiveId" clId="{4B5D31B4-7D74-49CF-B5FD-113B624E6D93}" dt="2019-10-21T16:29:10.160" v="985" actId="478"/>
          <ac:cxnSpMkLst>
            <pc:docMk/>
            <pc:sldMk cId="2621227320" sldId="257"/>
            <ac:cxnSpMk id="28" creationId="{A586EAC0-8304-4F32-9903-28EFD906AD4A}"/>
          </ac:cxnSpMkLst>
        </pc:cxnChg>
        <pc:cxnChg chg="add del mod">
          <ac:chgData name="Ken Merrihew" userId="bcb7a1e886d99f07" providerId="LiveId" clId="{4B5D31B4-7D74-49CF-B5FD-113B624E6D93}" dt="2019-10-23T21:09:32.634" v="3276" actId="478"/>
          <ac:cxnSpMkLst>
            <pc:docMk/>
            <pc:sldMk cId="2621227320" sldId="257"/>
            <ac:cxnSpMk id="29" creationId="{7237DBDC-9AFC-4366-8128-48D634986A89}"/>
          </ac:cxnSpMkLst>
        </pc:cxnChg>
      </pc:sldChg>
      <pc:sldChg chg="delSp modTransition">
        <pc:chgData name="Ken Merrihew" userId="bcb7a1e886d99f07" providerId="LiveId" clId="{4B5D31B4-7D74-49CF-B5FD-113B624E6D93}" dt="2019-10-22T15:12:54.766" v="1790"/>
        <pc:sldMkLst>
          <pc:docMk/>
          <pc:sldMk cId="4219211502" sldId="258"/>
        </pc:sldMkLst>
        <pc:spChg chg="del">
          <ac:chgData name="Ken Merrihew" userId="bcb7a1e886d99f07" providerId="LiveId" clId="{4B5D31B4-7D74-49CF-B5FD-113B624E6D93}" dt="2019-10-21T16:21:09.828" v="729" actId="478"/>
          <ac:spMkLst>
            <pc:docMk/>
            <pc:sldMk cId="4219211502" sldId="258"/>
            <ac:spMk id="2" creationId="{FE18227E-B369-4FDC-83C4-12CE468F9EED}"/>
          </ac:spMkLst>
        </pc:spChg>
        <pc:spChg chg="del">
          <ac:chgData name="Ken Merrihew" userId="bcb7a1e886d99f07" providerId="LiveId" clId="{4B5D31B4-7D74-49CF-B5FD-113B624E6D93}" dt="2019-10-21T16:21:09.035" v="728" actId="478"/>
          <ac:spMkLst>
            <pc:docMk/>
            <pc:sldMk cId="4219211502" sldId="258"/>
            <ac:spMk id="3" creationId="{B333AEA6-5A7E-414B-88E1-448079EBF0D1}"/>
          </ac:spMkLst>
        </pc:spChg>
      </pc:sldChg>
      <pc:sldChg chg="modTransition">
        <pc:chgData name="Ken Merrihew" userId="bcb7a1e886d99f07" providerId="LiveId" clId="{4B5D31B4-7D74-49CF-B5FD-113B624E6D93}" dt="2019-10-22T15:12:54.766" v="1790"/>
        <pc:sldMkLst>
          <pc:docMk/>
          <pc:sldMk cId="3519691063" sldId="259"/>
        </pc:sldMkLst>
      </pc:sldChg>
      <pc:sldChg chg="addSp modSp modTransition modAnim">
        <pc:chgData name="Ken Merrihew" userId="bcb7a1e886d99f07" providerId="LiveId" clId="{4B5D31B4-7D74-49CF-B5FD-113B624E6D93}" dt="2019-10-22T15:12:54.766" v="1790"/>
        <pc:sldMkLst>
          <pc:docMk/>
          <pc:sldMk cId="2246120028" sldId="260"/>
        </pc:sldMkLst>
        <pc:spChg chg="mod">
          <ac:chgData name="Ken Merrihew" userId="bcb7a1e886d99f07" providerId="LiveId" clId="{4B5D31B4-7D74-49CF-B5FD-113B624E6D93}" dt="2019-10-21T14:43:16.132" v="113" actId="14100"/>
          <ac:spMkLst>
            <pc:docMk/>
            <pc:sldMk cId="2246120028" sldId="260"/>
            <ac:spMk id="2" creationId="{77E53DBB-8C51-453B-9D19-EAB012C2BC8E}"/>
          </ac:spMkLst>
        </pc:spChg>
        <pc:spChg chg="mod">
          <ac:chgData name="Ken Merrihew" userId="bcb7a1e886d99f07" providerId="LiveId" clId="{4B5D31B4-7D74-49CF-B5FD-113B624E6D93}" dt="2019-10-21T16:07:00.096" v="704" actId="1035"/>
          <ac:spMkLst>
            <pc:docMk/>
            <pc:sldMk cId="2246120028" sldId="260"/>
            <ac:spMk id="4" creationId="{5817AEC0-BC69-4240-8F27-678B468961B4}"/>
          </ac:spMkLst>
        </pc:spChg>
        <pc:spChg chg="add mod ord">
          <ac:chgData name="Ken Merrihew" userId="bcb7a1e886d99f07" providerId="LiveId" clId="{4B5D31B4-7D74-49CF-B5FD-113B624E6D93}" dt="2019-10-21T14:42:54.076" v="109" actId="167"/>
          <ac:spMkLst>
            <pc:docMk/>
            <pc:sldMk cId="2246120028" sldId="260"/>
            <ac:spMk id="10" creationId="{25DADB4D-BF65-48E3-91A9-072E2963B783}"/>
          </ac:spMkLst>
        </pc:spChg>
        <pc:spChg chg="add mod">
          <ac:chgData name="Ken Merrihew" userId="bcb7a1e886d99f07" providerId="LiveId" clId="{4B5D31B4-7D74-49CF-B5FD-113B624E6D93}" dt="2019-10-21T16:07:26.754" v="726" actId="1036"/>
          <ac:spMkLst>
            <pc:docMk/>
            <pc:sldMk cId="2246120028" sldId="260"/>
            <ac:spMk id="11" creationId="{5501CCA3-3003-40B9-890D-DB4204FE1986}"/>
          </ac:spMkLst>
        </pc:spChg>
      </pc:sldChg>
      <pc:sldChg chg="ord modTransition">
        <pc:chgData name="Ken Merrihew" userId="bcb7a1e886d99f07" providerId="LiveId" clId="{4B5D31B4-7D74-49CF-B5FD-113B624E6D93}" dt="2019-10-23T22:27:19.675" v="3648"/>
        <pc:sldMkLst>
          <pc:docMk/>
          <pc:sldMk cId="2265245699" sldId="261"/>
        </pc:sldMkLst>
      </pc:sldChg>
      <pc:sldChg chg="del modTransition">
        <pc:chgData name="Ken Merrihew" userId="bcb7a1e886d99f07" providerId="LiveId" clId="{4B5D31B4-7D74-49CF-B5FD-113B624E6D93}" dt="2019-10-23T22:33:47.965" v="3667" actId="2696"/>
        <pc:sldMkLst>
          <pc:docMk/>
          <pc:sldMk cId="1758544315" sldId="262"/>
        </pc:sldMkLst>
      </pc:sldChg>
      <pc:sldChg chg="del modTransition">
        <pc:chgData name="Ken Merrihew" userId="bcb7a1e886d99f07" providerId="LiveId" clId="{4B5D31B4-7D74-49CF-B5FD-113B624E6D93}" dt="2019-10-23T22:33:49.199" v="3668" actId="2696"/>
        <pc:sldMkLst>
          <pc:docMk/>
          <pc:sldMk cId="4121753431" sldId="263"/>
        </pc:sldMkLst>
      </pc:sldChg>
      <pc:sldChg chg="addSp modSp modTransition modAnim">
        <pc:chgData name="Ken Merrihew" userId="bcb7a1e886d99f07" providerId="LiveId" clId="{4B5D31B4-7D74-49CF-B5FD-113B624E6D93}" dt="2019-10-23T21:01:11.672" v="3273"/>
        <pc:sldMkLst>
          <pc:docMk/>
          <pc:sldMk cId="3466507543" sldId="264"/>
        </pc:sldMkLst>
        <pc:spChg chg="mod">
          <ac:chgData name="Ken Merrihew" userId="bcb7a1e886d99f07" providerId="LiveId" clId="{4B5D31B4-7D74-49CF-B5FD-113B624E6D93}" dt="2019-10-23T20:54:54.389" v="3263" actId="1035"/>
          <ac:spMkLst>
            <pc:docMk/>
            <pc:sldMk cId="3466507543" sldId="264"/>
            <ac:spMk id="49" creationId="{97B97DE2-829F-42B3-B06E-8D87C5A97FF1}"/>
          </ac:spMkLst>
        </pc:spChg>
        <pc:spChg chg="add mod">
          <ac:chgData name="Ken Merrihew" userId="bcb7a1e886d99f07" providerId="LiveId" clId="{4B5D31B4-7D74-49CF-B5FD-113B624E6D93}" dt="2019-10-23T20:53:23.880" v="3251" actId="1035"/>
          <ac:spMkLst>
            <pc:docMk/>
            <pc:sldMk cId="3466507543" sldId="264"/>
            <ac:spMk id="51" creationId="{BDC32979-E38F-4B0F-AB40-2B139D920A8C}"/>
          </ac:spMkLst>
        </pc:spChg>
        <pc:spChg chg="mod">
          <ac:chgData name="Ken Merrihew" userId="bcb7a1e886d99f07" providerId="LiveId" clId="{4B5D31B4-7D74-49CF-B5FD-113B624E6D93}" dt="2019-10-23T16:24:14.518" v="1910" actId="1076"/>
          <ac:spMkLst>
            <pc:docMk/>
            <pc:sldMk cId="3466507543" sldId="264"/>
            <ac:spMk id="53" creationId="{EEE0464D-0507-4F68-BD6E-BA3C63DB27DA}"/>
          </ac:spMkLst>
        </pc:spChg>
        <pc:spChg chg="add mod">
          <ac:chgData name="Ken Merrihew" userId="bcb7a1e886d99f07" providerId="LiveId" clId="{4B5D31B4-7D74-49CF-B5FD-113B624E6D93}" dt="2019-10-23T16:24:28.771" v="1911" actId="14100"/>
          <ac:spMkLst>
            <pc:docMk/>
            <pc:sldMk cId="3466507543" sldId="264"/>
            <ac:spMk id="55" creationId="{E947114D-160A-4FFE-93A2-80A64B6DEAFC}"/>
          </ac:spMkLst>
        </pc:spChg>
        <pc:spChg chg="add mod">
          <ac:chgData name="Ken Merrihew" userId="bcb7a1e886d99f07" providerId="LiveId" clId="{4B5D31B4-7D74-49CF-B5FD-113B624E6D93}" dt="2019-10-23T20:51:50.436" v="3215" actId="1036"/>
          <ac:spMkLst>
            <pc:docMk/>
            <pc:sldMk cId="3466507543" sldId="264"/>
            <ac:spMk id="56" creationId="{7E18F6A1-8D4A-44D8-A72C-71A1F70AFD7C}"/>
          </ac:spMkLst>
        </pc:spChg>
        <pc:spChg chg="add mod ord">
          <ac:chgData name="Ken Merrihew" userId="bcb7a1e886d99f07" providerId="LiveId" clId="{4B5D31B4-7D74-49CF-B5FD-113B624E6D93}" dt="2019-10-23T19:33:36.223" v="2788" actId="1037"/>
          <ac:spMkLst>
            <pc:docMk/>
            <pc:sldMk cId="3466507543" sldId="264"/>
            <ac:spMk id="58" creationId="{06AC1EB5-04B3-4DCE-9B08-326C1FE2D5F7}"/>
          </ac:spMkLst>
        </pc:spChg>
        <pc:picChg chg="mod">
          <ac:chgData name="Ken Merrihew" userId="bcb7a1e886d99f07" providerId="LiveId" clId="{4B5D31B4-7D74-49CF-B5FD-113B624E6D93}" dt="2019-10-23T20:45:48.930" v="3098" actId="167"/>
          <ac:picMkLst>
            <pc:docMk/>
            <pc:sldMk cId="3466507543" sldId="264"/>
            <ac:picMk id="1026" creationId="{6A8DD15C-8602-4EBD-8BFB-B3CA275B3B30}"/>
          </ac:picMkLst>
        </pc:picChg>
      </pc:sldChg>
      <pc:sldChg chg="modTransition">
        <pc:chgData name="Ken Merrihew" userId="bcb7a1e886d99f07" providerId="LiveId" clId="{4B5D31B4-7D74-49CF-B5FD-113B624E6D93}" dt="2019-10-22T15:12:54.766" v="1790"/>
        <pc:sldMkLst>
          <pc:docMk/>
          <pc:sldMk cId="307899637" sldId="265"/>
        </pc:sldMkLst>
      </pc:sldChg>
      <pc:sldChg chg="addSp delSp modSp modTransition modAnim">
        <pc:chgData name="Ken Merrihew" userId="bcb7a1e886d99f07" providerId="LiveId" clId="{4B5D31B4-7D74-49CF-B5FD-113B624E6D93}" dt="2019-10-23T22:24:38.855" v="3644"/>
        <pc:sldMkLst>
          <pc:docMk/>
          <pc:sldMk cId="2101639211" sldId="268"/>
        </pc:sldMkLst>
        <pc:spChg chg="add mod">
          <ac:chgData name="Ken Merrihew" userId="bcb7a1e886d99f07" providerId="LiveId" clId="{4B5D31B4-7D74-49CF-B5FD-113B624E6D93}" dt="2019-10-23T20:08:24.793" v="2902" actId="1035"/>
          <ac:spMkLst>
            <pc:docMk/>
            <pc:sldMk cId="2101639211" sldId="268"/>
            <ac:spMk id="3" creationId="{4F379793-3877-4450-9C92-4955BD5FCD90}"/>
          </ac:spMkLst>
        </pc:spChg>
        <pc:spChg chg="add mod">
          <ac:chgData name="Ken Merrihew" userId="bcb7a1e886d99f07" providerId="LiveId" clId="{4B5D31B4-7D74-49CF-B5FD-113B624E6D93}" dt="2019-10-23T20:16:32.754" v="3089"/>
          <ac:spMkLst>
            <pc:docMk/>
            <pc:sldMk cId="2101639211" sldId="268"/>
            <ac:spMk id="6" creationId="{FAC38A52-CE8B-4275-B8EC-3C3770118EC4}"/>
          </ac:spMkLst>
        </pc:spChg>
        <pc:spChg chg="mod">
          <ac:chgData name="Ken Merrihew" userId="bcb7a1e886d99f07" providerId="LiveId" clId="{4B5D31B4-7D74-49CF-B5FD-113B624E6D93}" dt="2019-10-23T20:01:05.419" v="2862" actId="2711"/>
          <ac:spMkLst>
            <pc:docMk/>
            <pc:sldMk cId="2101639211" sldId="268"/>
            <ac:spMk id="7" creationId="{3AFC4F34-9F16-441C-B21F-A6E3C6FDA41D}"/>
          </ac:spMkLst>
        </pc:spChg>
        <pc:spChg chg="add mod">
          <ac:chgData name="Ken Merrihew" userId="bcb7a1e886d99f07" providerId="LiveId" clId="{4B5D31B4-7D74-49CF-B5FD-113B624E6D93}" dt="2019-10-23T20:10:23.536" v="2977" actId="207"/>
          <ac:spMkLst>
            <pc:docMk/>
            <pc:sldMk cId="2101639211" sldId="268"/>
            <ac:spMk id="8" creationId="{A24EBA5E-BF4A-424B-B861-D141128B8C5D}"/>
          </ac:spMkLst>
        </pc:spChg>
        <pc:spChg chg="add mod ord">
          <ac:chgData name="Ken Merrihew" userId="bcb7a1e886d99f07" providerId="LiveId" clId="{4B5D31B4-7D74-49CF-B5FD-113B624E6D93}" dt="2019-10-23T20:12:26.727" v="2999" actId="1035"/>
          <ac:spMkLst>
            <pc:docMk/>
            <pc:sldMk cId="2101639211" sldId="268"/>
            <ac:spMk id="9" creationId="{DD5C9507-A5DF-4B01-A32D-2DDD9B3C8963}"/>
          </ac:spMkLst>
        </pc:spChg>
        <pc:spChg chg="add mod ord">
          <ac:chgData name="Ken Merrihew" userId="bcb7a1e886d99f07" providerId="LiveId" clId="{4B5D31B4-7D74-49CF-B5FD-113B624E6D93}" dt="2019-10-23T20:17:14.329" v="3095" actId="14100"/>
          <ac:spMkLst>
            <pc:docMk/>
            <pc:sldMk cId="2101639211" sldId="268"/>
            <ac:spMk id="10" creationId="{9B1FD92C-F067-4902-8655-E2C58FC9D450}"/>
          </ac:spMkLst>
        </pc:spChg>
        <pc:spChg chg="add mod ord">
          <ac:chgData name="Ken Merrihew" userId="bcb7a1e886d99f07" providerId="LiveId" clId="{4B5D31B4-7D74-49CF-B5FD-113B624E6D93}" dt="2019-10-23T20:17:19.673" v="3097" actId="1037"/>
          <ac:spMkLst>
            <pc:docMk/>
            <pc:sldMk cId="2101639211" sldId="268"/>
            <ac:spMk id="11" creationId="{9F3A948A-6622-45EF-A9B3-36BFD6E21B4C}"/>
          </ac:spMkLst>
        </pc:spChg>
        <pc:spChg chg="add del">
          <ac:chgData name="Ken Merrihew" userId="bcb7a1e886d99f07" providerId="LiveId" clId="{4B5D31B4-7D74-49CF-B5FD-113B624E6D93}" dt="2019-10-23T20:13:34.654" v="3057"/>
          <ac:spMkLst>
            <pc:docMk/>
            <pc:sldMk cId="2101639211" sldId="268"/>
            <ac:spMk id="12" creationId="{AECD3BCD-393F-4BE3-8870-2308442BCC3B}"/>
          </ac:spMkLst>
        </pc:spChg>
        <pc:spChg chg="add mod ord">
          <ac:chgData name="Ken Merrihew" userId="bcb7a1e886d99f07" providerId="LiveId" clId="{4B5D31B4-7D74-49CF-B5FD-113B624E6D93}" dt="2019-10-23T20:16:44.304" v="3094" actId="1035"/>
          <ac:spMkLst>
            <pc:docMk/>
            <pc:sldMk cId="2101639211" sldId="268"/>
            <ac:spMk id="13" creationId="{611B43F6-03DE-4B5B-ABFF-DB9D3CD3E41B}"/>
          </ac:spMkLst>
        </pc:spChg>
        <pc:spChg chg="add mod ord">
          <ac:chgData name="Ken Merrihew" userId="bcb7a1e886d99f07" providerId="LiveId" clId="{4B5D31B4-7D74-49CF-B5FD-113B624E6D93}" dt="2019-10-23T20:14:09.276" v="3079" actId="167"/>
          <ac:spMkLst>
            <pc:docMk/>
            <pc:sldMk cId="2101639211" sldId="268"/>
            <ac:spMk id="14" creationId="{9BE982C0-56D2-429A-BBCF-D0521987E744}"/>
          </ac:spMkLst>
        </pc:spChg>
        <pc:spChg chg="add mod">
          <ac:chgData name="Ken Merrihew" userId="bcb7a1e886d99f07" providerId="LiveId" clId="{4B5D31B4-7D74-49CF-B5FD-113B624E6D93}" dt="2019-10-23T20:48:45.699" v="3188" actId="114"/>
          <ac:spMkLst>
            <pc:docMk/>
            <pc:sldMk cId="2101639211" sldId="268"/>
            <ac:spMk id="15" creationId="{9D18E448-D76A-47E0-9CB8-37B7CAEF77F9}"/>
          </ac:spMkLst>
        </pc:spChg>
      </pc:sldChg>
      <pc:sldChg chg="modTransition">
        <pc:chgData name="Ken Merrihew" userId="bcb7a1e886d99f07" providerId="LiveId" clId="{4B5D31B4-7D74-49CF-B5FD-113B624E6D93}" dt="2019-10-22T15:12:54.766" v="1790"/>
        <pc:sldMkLst>
          <pc:docMk/>
          <pc:sldMk cId="1205424084" sldId="269"/>
        </pc:sldMkLst>
      </pc:sldChg>
      <pc:sldChg chg="modTransition">
        <pc:chgData name="Ken Merrihew" userId="bcb7a1e886d99f07" providerId="LiveId" clId="{4B5D31B4-7D74-49CF-B5FD-113B624E6D93}" dt="2019-10-22T15:12:54.766" v="1790"/>
        <pc:sldMkLst>
          <pc:docMk/>
          <pc:sldMk cId="4126498460" sldId="270"/>
        </pc:sldMkLst>
      </pc:sldChg>
      <pc:sldChg chg="modTransition">
        <pc:chgData name="Ken Merrihew" userId="bcb7a1e886d99f07" providerId="LiveId" clId="{4B5D31B4-7D74-49CF-B5FD-113B624E6D93}" dt="2019-10-22T15:12:54.766" v="1790"/>
        <pc:sldMkLst>
          <pc:docMk/>
          <pc:sldMk cId="2538614602" sldId="271"/>
        </pc:sldMkLst>
      </pc:sldChg>
      <pc:sldChg chg="addSp delSp modSp modTransition delAnim modAnim">
        <pc:chgData name="Ken Merrihew" userId="bcb7a1e886d99f07" providerId="LiveId" clId="{4B5D31B4-7D74-49CF-B5FD-113B624E6D93}" dt="2019-10-23T19:28:59.569" v="2754" actId="20577"/>
        <pc:sldMkLst>
          <pc:docMk/>
          <pc:sldMk cId="3723739856" sldId="272"/>
        </pc:sldMkLst>
        <pc:spChg chg="add del mod">
          <ac:chgData name="Ken Merrihew" userId="bcb7a1e886d99f07" providerId="LiveId" clId="{4B5D31B4-7D74-49CF-B5FD-113B624E6D93}" dt="2019-10-23T19:20:23.679" v="2572" actId="478"/>
          <ac:spMkLst>
            <pc:docMk/>
            <pc:sldMk cId="3723739856" sldId="272"/>
            <ac:spMk id="5" creationId="{36C95885-BD88-4F0F-8420-086DF5059E3E}"/>
          </ac:spMkLst>
        </pc:spChg>
        <pc:spChg chg="add del mod">
          <ac:chgData name="Ken Merrihew" userId="bcb7a1e886d99f07" providerId="LiveId" clId="{4B5D31B4-7D74-49CF-B5FD-113B624E6D93}" dt="2019-10-23T19:20:24.647" v="2573" actId="478"/>
          <ac:spMkLst>
            <pc:docMk/>
            <pc:sldMk cId="3723739856" sldId="272"/>
            <ac:spMk id="6" creationId="{11D53E0D-49A6-4CEA-9BC4-3E00D527E481}"/>
          </ac:spMkLst>
        </pc:spChg>
        <pc:spChg chg="mod">
          <ac:chgData name="Ken Merrihew" userId="bcb7a1e886d99f07" providerId="LiveId" clId="{4B5D31B4-7D74-49CF-B5FD-113B624E6D93}" dt="2019-10-23T19:28:59.569" v="2754" actId="20577"/>
          <ac:spMkLst>
            <pc:docMk/>
            <pc:sldMk cId="3723739856" sldId="272"/>
            <ac:spMk id="7" creationId="{3AFC4F34-9F16-441C-B21F-A6E3C6FDA41D}"/>
          </ac:spMkLst>
        </pc:spChg>
        <pc:picChg chg="add mod">
          <ac:chgData name="Ken Merrihew" userId="bcb7a1e886d99f07" providerId="LiveId" clId="{4B5D31B4-7D74-49CF-B5FD-113B624E6D93}" dt="2019-10-23T19:21:04.009" v="2582" actId="1076"/>
          <ac:picMkLst>
            <pc:docMk/>
            <pc:sldMk cId="3723739856" sldId="272"/>
            <ac:picMk id="11266" creationId="{83FA6C57-0C0F-47A2-81CF-3DB598DD0DFC}"/>
          </ac:picMkLst>
        </pc:picChg>
      </pc:sldChg>
      <pc:sldChg chg="addSp delSp modSp add modTransition delAnim modAnim">
        <pc:chgData name="Ken Merrihew" userId="bcb7a1e886d99f07" providerId="LiveId" clId="{4B5D31B4-7D74-49CF-B5FD-113B624E6D93}" dt="2019-10-23T19:10:54.820" v="2463"/>
        <pc:sldMkLst>
          <pc:docMk/>
          <pc:sldMk cId="1469997047" sldId="273"/>
        </pc:sldMkLst>
        <pc:spChg chg="del">
          <ac:chgData name="Ken Merrihew" userId="bcb7a1e886d99f07" providerId="LiveId" clId="{4B5D31B4-7D74-49CF-B5FD-113B624E6D93}" dt="2019-10-21T15:25:51.271" v="132" actId="478"/>
          <ac:spMkLst>
            <pc:docMk/>
            <pc:sldMk cId="1469997047" sldId="273"/>
            <ac:spMk id="2" creationId="{77E53DBB-8C51-453B-9D19-EAB012C2BC8E}"/>
          </ac:spMkLst>
        </pc:spChg>
        <pc:spChg chg="mod ord">
          <ac:chgData name="Ken Merrihew" userId="bcb7a1e886d99f07" providerId="LiveId" clId="{4B5D31B4-7D74-49CF-B5FD-113B624E6D93}" dt="2019-10-23T16:23:55.446" v="1907" actId="167"/>
          <ac:spMkLst>
            <pc:docMk/>
            <pc:sldMk cId="1469997047" sldId="273"/>
            <ac:spMk id="4" creationId="{5817AEC0-BC69-4240-8F27-678B468961B4}"/>
          </ac:spMkLst>
        </pc:spChg>
        <pc:spChg chg="add del mod">
          <ac:chgData name="Ken Merrihew" userId="bcb7a1e886d99f07" providerId="LiveId" clId="{4B5D31B4-7D74-49CF-B5FD-113B624E6D93}" dt="2019-10-21T15:25:32.500" v="122" actId="478"/>
          <ac:spMkLst>
            <pc:docMk/>
            <pc:sldMk cId="1469997047" sldId="273"/>
            <ac:spMk id="9" creationId="{5AAC56BC-DD97-4EDF-B8C1-A46F8FAF9E2A}"/>
          </ac:spMkLst>
        </pc:spChg>
        <pc:spChg chg="mod">
          <ac:chgData name="Ken Merrihew" userId="bcb7a1e886d99f07" providerId="LiveId" clId="{4B5D31B4-7D74-49CF-B5FD-113B624E6D93}" dt="2019-10-21T15:33:25.136" v="350" actId="14100"/>
          <ac:spMkLst>
            <pc:docMk/>
            <pc:sldMk cId="1469997047" sldId="273"/>
            <ac:spMk id="10" creationId="{25DADB4D-BF65-48E3-91A9-072E2963B783}"/>
          </ac:spMkLst>
        </pc:spChg>
        <pc:spChg chg="del">
          <ac:chgData name="Ken Merrihew" userId="bcb7a1e886d99f07" providerId="LiveId" clId="{4B5D31B4-7D74-49CF-B5FD-113B624E6D93}" dt="2019-10-21T15:25:48.875" v="131" actId="478"/>
          <ac:spMkLst>
            <pc:docMk/>
            <pc:sldMk cId="1469997047" sldId="273"/>
            <ac:spMk id="11" creationId="{5501CCA3-3003-40B9-890D-DB4204FE1986}"/>
          </ac:spMkLst>
        </pc:spChg>
        <pc:spChg chg="add mod">
          <ac:chgData name="Ken Merrihew" userId="bcb7a1e886d99f07" providerId="LiveId" clId="{4B5D31B4-7D74-49CF-B5FD-113B624E6D93}" dt="2019-10-21T15:25:27.226" v="121" actId="962"/>
          <ac:spMkLst>
            <pc:docMk/>
            <pc:sldMk cId="1469997047" sldId="273"/>
            <ac:spMk id="14" creationId="{727F08E8-3EEA-4139-8687-FE5665B87C57}"/>
          </ac:spMkLst>
        </pc:spChg>
        <pc:spChg chg="add del mod">
          <ac:chgData name="Ken Merrihew" userId="bcb7a1e886d99f07" providerId="LiveId" clId="{4B5D31B4-7D74-49CF-B5FD-113B624E6D93}" dt="2019-10-21T15:29:05.510" v="251" actId="478"/>
          <ac:spMkLst>
            <pc:docMk/>
            <pc:sldMk cId="1469997047" sldId="273"/>
            <ac:spMk id="17" creationId="{A444B841-3222-4D67-9612-C20EF37B2262}"/>
          </ac:spMkLst>
        </pc:spChg>
        <pc:spChg chg="add mod">
          <ac:chgData name="Ken Merrihew" userId="bcb7a1e886d99f07" providerId="LiveId" clId="{4B5D31B4-7D74-49CF-B5FD-113B624E6D93}" dt="2019-10-21T15:30:49.378" v="288" actId="164"/>
          <ac:spMkLst>
            <pc:docMk/>
            <pc:sldMk cId="1469997047" sldId="273"/>
            <ac:spMk id="24" creationId="{614F3C32-31FC-44EA-9040-DF5563FD51F3}"/>
          </ac:spMkLst>
        </pc:spChg>
        <pc:spChg chg="add mod">
          <ac:chgData name="Ken Merrihew" userId="bcb7a1e886d99f07" providerId="LiveId" clId="{4B5D31B4-7D74-49CF-B5FD-113B624E6D93}" dt="2019-10-21T15:37:51.915" v="504" actId="14100"/>
          <ac:spMkLst>
            <pc:docMk/>
            <pc:sldMk cId="1469997047" sldId="273"/>
            <ac:spMk id="26" creationId="{2552B226-68DC-44E6-ACAE-F1B19DB083B0}"/>
          </ac:spMkLst>
        </pc:spChg>
        <pc:spChg chg="add mod">
          <ac:chgData name="Ken Merrihew" userId="bcb7a1e886d99f07" providerId="LiveId" clId="{4B5D31B4-7D74-49CF-B5FD-113B624E6D93}" dt="2019-10-21T15:37:46.712" v="503" actId="1076"/>
          <ac:spMkLst>
            <pc:docMk/>
            <pc:sldMk cId="1469997047" sldId="273"/>
            <ac:spMk id="27" creationId="{061C0E85-B396-4550-B839-6D67E096B3CC}"/>
          </ac:spMkLst>
        </pc:spChg>
        <pc:spChg chg="add mod">
          <ac:chgData name="Ken Merrihew" userId="bcb7a1e886d99f07" providerId="LiveId" clId="{4B5D31B4-7D74-49CF-B5FD-113B624E6D93}" dt="2019-10-23T19:05:04.529" v="2410" actId="14100"/>
          <ac:spMkLst>
            <pc:docMk/>
            <pc:sldMk cId="1469997047" sldId="273"/>
            <ac:spMk id="29" creationId="{543D5B28-15D9-4777-8472-322C1CE008A9}"/>
          </ac:spMkLst>
        </pc:spChg>
        <pc:spChg chg="add mod">
          <ac:chgData name="Ken Merrihew" userId="bcb7a1e886d99f07" providerId="LiveId" clId="{4B5D31B4-7D74-49CF-B5FD-113B624E6D93}" dt="2019-10-23T19:05:08.848" v="2411" actId="1076"/>
          <ac:spMkLst>
            <pc:docMk/>
            <pc:sldMk cId="1469997047" sldId="273"/>
            <ac:spMk id="30" creationId="{A258449C-9A2D-4866-9A23-ED1FB6A5A41C}"/>
          </ac:spMkLst>
        </pc:spChg>
        <pc:grpChg chg="add mod">
          <ac:chgData name="Ken Merrihew" userId="bcb7a1e886d99f07" providerId="LiveId" clId="{4B5D31B4-7D74-49CF-B5FD-113B624E6D93}" dt="2019-10-21T15:34:45.980" v="427" actId="164"/>
          <ac:grpSpMkLst>
            <pc:docMk/>
            <pc:sldMk cId="1469997047" sldId="273"/>
            <ac:grpSpMk id="25" creationId="{F2DE0E93-860B-4EC7-80D0-EF8A695E7B69}"/>
          </ac:grpSpMkLst>
        </pc:grpChg>
        <pc:grpChg chg="add mod ord">
          <ac:chgData name="Ken Merrihew" userId="bcb7a1e886d99f07" providerId="LiveId" clId="{4B5D31B4-7D74-49CF-B5FD-113B624E6D93}" dt="2019-10-23T16:23:58.583" v="1908" actId="167"/>
          <ac:grpSpMkLst>
            <pc:docMk/>
            <pc:sldMk cId="1469997047" sldId="273"/>
            <ac:grpSpMk id="28" creationId="{4130F475-2167-46A6-B61D-23ADAB9C85EC}"/>
          </ac:grpSpMkLst>
        </pc:grpChg>
        <pc:picChg chg="add del mod">
          <ac:chgData name="Ken Merrihew" userId="bcb7a1e886d99f07" providerId="LiveId" clId="{4B5D31B4-7D74-49CF-B5FD-113B624E6D93}" dt="2019-10-21T15:25:32.500" v="122" actId="478"/>
          <ac:picMkLst>
            <pc:docMk/>
            <pc:sldMk cId="1469997047" sldId="273"/>
            <ac:picMk id="5" creationId="{80F7D7FD-E5F2-4F84-BC25-37A838E75691}"/>
          </ac:picMkLst>
        </pc:picChg>
        <pc:picChg chg="del">
          <ac:chgData name="Ken Merrihew" userId="bcb7a1e886d99f07" providerId="LiveId" clId="{4B5D31B4-7D74-49CF-B5FD-113B624E6D93}" dt="2019-10-21T15:25:42.607" v="130" actId="478"/>
          <ac:picMkLst>
            <pc:docMk/>
            <pc:sldMk cId="1469997047" sldId="273"/>
            <ac:picMk id="8" creationId="{4A1696A7-FBD4-423D-AF38-4589DFB2639A}"/>
          </ac:picMkLst>
        </pc:picChg>
        <pc:picChg chg="add mod ord">
          <ac:chgData name="Ken Merrihew" userId="bcb7a1e886d99f07" providerId="LiveId" clId="{4B5D31B4-7D74-49CF-B5FD-113B624E6D93}" dt="2019-10-23T19:10:54.820" v="2463"/>
          <ac:picMkLst>
            <pc:docMk/>
            <pc:sldMk cId="1469997047" sldId="273"/>
            <ac:picMk id="13" creationId="{57E8F496-1BFF-4996-A929-16405CB0B91A}"/>
          </ac:picMkLst>
        </pc:picChg>
        <pc:picChg chg="add del mod">
          <ac:chgData name="Ken Merrihew" userId="bcb7a1e886d99f07" providerId="LiveId" clId="{4B5D31B4-7D74-49CF-B5FD-113B624E6D93}" dt="2019-10-21T15:29:05.510" v="251" actId="478"/>
          <ac:picMkLst>
            <pc:docMk/>
            <pc:sldMk cId="1469997047" sldId="273"/>
            <ac:picMk id="16" creationId="{1282A819-6ABB-4A60-9FA8-24EC00284CCE}"/>
          </ac:picMkLst>
        </pc:picChg>
        <pc:picChg chg="add del mod">
          <ac:chgData name="Ken Merrihew" userId="bcb7a1e886d99f07" providerId="LiveId" clId="{4B5D31B4-7D74-49CF-B5FD-113B624E6D93}" dt="2019-10-21T15:29:27.017" v="276" actId="478"/>
          <ac:picMkLst>
            <pc:docMk/>
            <pc:sldMk cId="1469997047" sldId="273"/>
            <ac:picMk id="19" creationId="{2FA001DB-4F17-4A5D-86D4-3E4430E02588}"/>
          </ac:picMkLst>
        </pc:picChg>
        <pc:picChg chg="add del mod">
          <ac:chgData name="Ken Merrihew" userId="bcb7a1e886d99f07" providerId="LiveId" clId="{4B5D31B4-7D74-49CF-B5FD-113B624E6D93}" dt="2019-10-21T15:29:10.415" v="253" actId="478"/>
          <ac:picMkLst>
            <pc:docMk/>
            <pc:sldMk cId="1469997047" sldId="273"/>
            <ac:picMk id="21" creationId="{3C2DD3D1-5249-4306-8BE5-6DE0427F628F}"/>
          </ac:picMkLst>
        </pc:picChg>
        <pc:picChg chg="add mod">
          <ac:chgData name="Ken Merrihew" userId="bcb7a1e886d99f07" providerId="LiveId" clId="{4B5D31B4-7D74-49CF-B5FD-113B624E6D93}" dt="2019-10-21T15:30:49.378" v="288" actId="164"/>
          <ac:picMkLst>
            <pc:docMk/>
            <pc:sldMk cId="1469997047" sldId="273"/>
            <ac:picMk id="23" creationId="{27C8480E-9B63-4F29-861D-E305D0FEE041}"/>
          </ac:picMkLst>
        </pc:picChg>
      </pc:sldChg>
      <pc:sldChg chg="addSp modSp add modTransition modAnim">
        <pc:chgData name="Ken Merrihew" userId="bcb7a1e886d99f07" providerId="LiveId" clId="{4B5D31B4-7D74-49CF-B5FD-113B624E6D93}" dt="2019-10-22T15:12:54.766" v="1790"/>
        <pc:sldMkLst>
          <pc:docMk/>
          <pc:sldMk cId="2199917256" sldId="274"/>
        </pc:sldMkLst>
        <pc:spChg chg="add">
          <ac:chgData name="Ken Merrihew" userId="bcb7a1e886d99f07" providerId="LiveId" clId="{4B5D31B4-7D74-49CF-B5FD-113B624E6D93}" dt="2019-10-21T16:57:03.898" v="1465"/>
          <ac:spMkLst>
            <pc:docMk/>
            <pc:sldMk cId="2199917256" sldId="274"/>
            <ac:spMk id="6" creationId="{D0D20539-C8B5-49E2-BFAC-29E868D43D13}"/>
          </ac:spMkLst>
        </pc:spChg>
        <pc:spChg chg="add mod">
          <ac:chgData name="Ken Merrihew" userId="bcb7a1e886d99f07" providerId="LiveId" clId="{4B5D31B4-7D74-49CF-B5FD-113B624E6D93}" dt="2019-10-21T16:58:06.443" v="1541" actId="1036"/>
          <ac:spMkLst>
            <pc:docMk/>
            <pc:sldMk cId="2199917256" sldId="274"/>
            <ac:spMk id="8" creationId="{6B597C99-6565-42BF-90A4-C068E2FF3ED4}"/>
          </ac:spMkLst>
        </pc:spChg>
        <pc:picChg chg="add">
          <ac:chgData name="Ken Merrihew" userId="bcb7a1e886d99f07" providerId="LiveId" clId="{4B5D31B4-7D74-49CF-B5FD-113B624E6D93}" dt="2019-10-21T16:57:03.898" v="1465"/>
          <ac:picMkLst>
            <pc:docMk/>
            <pc:sldMk cId="2199917256" sldId="274"/>
            <ac:picMk id="5" creationId="{C3DB4896-F22A-4F19-A3F6-9F748FFBC3C2}"/>
          </ac:picMkLst>
        </pc:picChg>
      </pc:sldChg>
      <pc:sldChg chg="add modTransition">
        <pc:chgData name="Ken Merrihew" userId="bcb7a1e886d99f07" providerId="LiveId" clId="{4B5D31B4-7D74-49CF-B5FD-113B624E6D93}" dt="2019-10-22T15:12:54.766" v="1790"/>
        <pc:sldMkLst>
          <pc:docMk/>
          <pc:sldMk cId="3529105369" sldId="275"/>
        </pc:sldMkLst>
      </pc:sldChg>
      <pc:sldChg chg="addSp delSp modSp add del delAnim modAnim">
        <pc:chgData name="Ken Merrihew" userId="bcb7a1e886d99f07" providerId="LiveId" clId="{4B5D31B4-7D74-49CF-B5FD-113B624E6D93}" dt="2019-10-22T14:51:27.844" v="1781" actId="2696"/>
        <pc:sldMkLst>
          <pc:docMk/>
          <pc:sldMk cId="2561125172" sldId="276"/>
        </pc:sldMkLst>
        <pc:spChg chg="del">
          <ac:chgData name="Ken Merrihew" userId="bcb7a1e886d99f07" providerId="LiveId" clId="{4B5D31B4-7D74-49CF-B5FD-113B624E6D93}" dt="2019-10-21T17:50:55.521" v="1543" actId="478"/>
          <ac:spMkLst>
            <pc:docMk/>
            <pc:sldMk cId="2561125172" sldId="276"/>
            <ac:spMk id="20" creationId="{7A88ED20-AC55-4EF3-8676-B3965D20E9F4}"/>
          </ac:spMkLst>
        </pc:spChg>
        <pc:spChg chg="del">
          <ac:chgData name="Ken Merrihew" userId="bcb7a1e886d99f07" providerId="LiveId" clId="{4B5D31B4-7D74-49CF-B5FD-113B624E6D93}" dt="2019-10-21T17:50:55.521" v="1543" actId="478"/>
          <ac:spMkLst>
            <pc:docMk/>
            <pc:sldMk cId="2561125172" sldId="276"/>
            <ac:spMk id="21" creationId="{C119A86A-1F7E-49A9-A6AE-6862B0AAF470}"/>
          </ac:spMkLst>
        </pc:spChg>
        <pc:spChg chg="del">
          <ac:chgData name="Ken Merrihew" userId="bcb7a1e886d99f07" providerId="LiveId" clId="{4B5D31B4-7D74-49CF-B5FD-113B624E6D93}" dt="2019-10-21T17:50:55.521" v="1543" actId="478"/>
          <ac:spMkLst>
            <pc:docMk/>
            <pc:sldMk cId="2561125172" sldId="276"/>
            <ac:spMk id="30" creationId="{72E20B7E-BD01-4CED-894A-FCE8B768497F}"/>
          </ac:spMkLst>
        </pc:spChg>
        <pc:spChg chg="del">
          <ac:chgData name="Ken Merrihew" userId="bcb7a1e886d99f07" providerId="LiveId" clId="{4B5D31B4-7D74-49CF-B5FD-113B624E6D93}" dt="2019-10-21T17:50:55.521" v="1543" actId="478"/>
          <ac:spMkLst>
            <pc:docMk/>
            <pc:sldMk cId="2561125172" sldId="276"/>
            <ac:spMk id="31" creationId="{FA412FCF-9564-4085-A635-66F1B501AE7E}"/>
          </ac:spMkLst>
        </pc:spChg>
        <pc:spChg chg="del">
          <ac:chgData name="Ken Merrihew" userId="bcb7a1e886d99f07" providerId="LiveId" clId="{4B5D31B4-7D74-49CF-B5FD-113B624E6D93}" dt="2019-10-21T17:50:55.521" v="1543" actId="478"/>
          <ac:spMkLst>
            <pc:docMk/>
            <pc:sldMk cId="2561125172" sldId="276"/>
            <ac:spMk id="32" creationId="{213B3566-3EF3-4DAE-9888-028D3F7F7432}"/>
          </ac:spMkLst>
        </pc:spChg>
        <pc:spChg chg="del">
          <ac:chgData name="Ken Merrihew" userId="bcb7a1e886d99f07" providerId="LiveId" clId="{4B5D31B4-7D74-49CF-B5FD-113B624E6D93}" dt="2019-10-21T17:50:55.521" v="1543" actId="478"/>
          <ac:spMkLst>
            <pc:docMk/>
            <pc:sldMk cId="2561125172" sldId="276"/>
            <ac:spMk id="33" creationId="{B96E2852-B86D-4F3E-8992-DB9040623120}"/>
          </ac:spMkLst>
        </pc:spChg>
        <pc:spChg chg="del">
          <ac:chgData name="Ken Merrihew" userId="bcb7a1e886d99f07" providerId="LiveId" clId="{4B5D31B4-7D74-49CF-B5FD-113B624E6D93}" dt="2019-10-21T17:50:55.521" v="1543" actId="478"/>
          <ac:spMkLst>
            <pc:docMk/>
            <pc:sldMk cId="2561125172" sldId="276"/>
            <ac:spMk id="36" creationId="{30FB5A01-29CC-4123-B873-EA1A2650C7D3}"/>
          </ac:spMkLst>
        </pc:spChg>
        <pc:spChg chg="del">
          <ac:chgData name="Ken Merrihew" userId="bcb7a1e886d99f07" providerId="LiveId" clId="{4B5D31B4-7D74-49CF-B5FD-113B624E6D93}" dt="2019-10-21T17:50:55.521" v="1543" actId="478"/>
          <ac:spMkLst>
            <pc:docMk/>
            <pc:sldMk cId="2561125172" sldId="276"/>
            <ac:spMk id="37" creationId="{EEB50B2A-537C-4BC5-9400-1C69B4B45820}"/>
          </ac:spMkLst>
        </pc:spChg>
        <pc:spChg chg="del">
          <ac:chgData name="Ken Merrihew" userId="bcb7a1e886d99f07" providerId="LiveId" clId="{4B5D31B4-7D74-49CF-B5FD-113B624E6D93}" dt="2019-10-21T17:50:55.521" v="1543" actId="478"/>
          <ac:spMkLst>
            <pc:docMk/>
            <pc:sldMk cId="2561125172" sldId="276"/>
            <ac:spMk id="40" creationId="{93F40286-A26B-49C9-B164-BAC0CA87DB5E}"/>
          </ac:spMkLst>
        </pc:spChg>
        <pc:spChg chg="del">
          <ac:chgData name="Ken Merrihew" userId="bcb7a1e886d99f07" providerId="LiveId" clId="{4B5D31B4-7D74-49CF-B5FD-113B624E6D93}" dt="2019-10-21T17:50:55.521" v="1543" actId="478"/>
          <ac:spMkLst>
            <pc:docMk/>
            <pc:sldMk cId="2561125172" sldId="276"/>
            <ac:spMk id="42" creationId="{FEECC555-4374-4CB8-9D9A-CC6F19FC9AF7}"/>
          </ac:spMkLst>
        </pc:spChg>
        <pc:spChg chg="del">
          <ac:chgData name="Ken Merrihew" userId="bcb7a1e886d99f07" providerId="LiveId" clId="{4B5D31B4-7D74-49CF-B5FD-113B624E6D93}" dt="2019-10-21T17:50:55.521" v="1543" actId="478"/>
          <ac:spMkLst>
            <pc:docMk/>
            <pc:sldMk cId="2561125172" sldId="276"/>
            <ac:spMk id="45" creationId="{BB3380BE-BBF8-48D2-A982-6C15B5E539B6}"/>
          </ac:spMkLst>
        </pc:spChg>
        <pc:spChg chg="del">
          <ac:chgData name="Ken Merrihew" userId="bcb7a1e886d99f07" providerId="LiveId" clId="{4B5D31B4-7D74-49CF-B5FD-113B624E6D93}" dt="2019-10-21T17:50:55.521" v="1543" actId="478"/>
          <ac:spMkLst>
            <pc:docMk/>
            <pc:sldMk cId="2561125172" sldId="276"/>
            <ac:spMk id="46" creationId="{C51832BD-DB17-44AD-BE7F-9A6E520224B0}"/>
          </ac:spMkLst>
        </pc:spChg>
        <pc:spChg chg="del">
          <ac:chgData name="Ken Merrihew" userId="bcb7a1e886d99f07" providerId="LiveId" clId="{4B5D31B4-7D74-49CF-B5FD-113B624E6D93}" dt="2019-10-21T17:50:55.521" v="1543" actId="478"/>
          <ac:spMkLst>
            <pc:docMk/>
            <pc:sldMk cId="2561125172" sldId="276"/>
            <ac:spMk id="47" creationId="{348B7F39-6262-4F9D-BF8E-7B1BFAA97B07}"/>
          </ac:spMkLst>
        </pc:spChg>
        <pc:spChg chg="del">
          <ac:chgData name="Ken Merrihew" userId="bcb7a1e886d99f07" providerId="LiveId" clId="{4B5D31B4-7D74-49CF-B5FD-113B624E6D93}" dt="2019-10-21T17:50:55.521" v="1543" actId="478"/>
          <ac:spMkLst>
            <pc:docMk/>
            <pc:sldMk cId="2561125172" sldId="276"/>
            <ac:spMk id="50" creationId="{0F06CCDC-5999-481E-BF7D-7AE64418E0C5}"/>
          </ac:spMkLst>
        </pc:spChg>
        <pc:grpChg chg="del">
          <ac:chgData name="Ken Merrihew" userId="bcb7a1e886d99f07" providerId="LiveId" clId="{4B5D31B4-7D74-49CF-B5FD-113B624E6D93}" dt="2019-10-21T17:50:55.521" v="1543" actId="478"/>
          <ac:grpSpMkLst>
            <pc:docMk/>
            <pc:sldMk cId="2561125172" sldId="276"/>
            <ac:grpSpMk id="10" creationId="{8FF5FBF7-EC60-4A10-A23D-7502D1B04C7F}"/>
          </ac:grpSpMkLst>
        </pc:grpChg>
        <pc:picChg chg="add mod">
          <ac:chgData name="Ken Merrihew" userId="bcb7a1e886d99f07" providerId="LiveId" clId="{4B5D31B4-7D74-49CF-B5FD-113B624E6D93}" dt="2019-10-21T18:29:19.618" v="1558" actId="167"/>
          <ac:picMkLst>
            <pc:docMk/>
            <pc:sldMk cId="2561125172" sldId="276"/>
            <ac:picMk id="3074" creationId="{7501206E-7FFB-4DBC-9EA3-4BFADA507A53}"/>
          </ac:picMkLst>
        </pc:picChg>
        <pc:picChg chg="add mod">
          <ac:chgData name="Ken Merrihew" userId="bcb7a1e886d99f07" providerId="LiveId" clId="{4B5D31B4-7D74-49CF-B5FD-113B624E6D93}" dt="2019-10-21T20:15:47.170" v="1587" actId="1076"/>
          <ac:picMkLst>
            <pc:docMk/>
            <pc:sldMk cId="2561125172" sldId="276"/>
            <ac:picMk id="3076" creationId="{E20F6A5C-9B8A-4285-A0F1-175BE029C45B}"/>
          </ac:picMkLst>
        </pc:picChg>
        <pc:picChg chg="add mod">
          <ac:chgData name="Ken Merrihew" userId="bcb7a1e886d99f07" providerId="LiveId" clId="{4B5D31B4-7D74-49CF-B5FD-113B624E6D93}" dt="2019-10-21T19:54:56.780" v="1571" actId="1076"/>
          <ac:picMkLst>
            <pc:docMk/>
            <pc:sldMk cId="2561125172" sldId="276"/>
            <ac:picMk id="3078" creationId="{6EF155D9-005E-4445-AD46-E537E30D3233}"/>
          </ac:picMkLst>
        </pc:picChg>
        <pc:picChg chg="add del">
          <ac:chgData name="Ken Merrihew" userId="bcb7a1e886d99f07" providerId="LiveId" clId="{4B5D31B4-7D74-49CF-B5FD-113B624E6D93}" dt="2019-10-21T20:12:33.015" v="1578"/>
          <ac:picMkLst>
            <pc:docMk/>
            <pc:sldMk cId="2561125172" sldId="276"/>
            <ac:picMk id="3080" creationId="{307AC2D9-3783-46DB-A03C-DB0A941B33E7}"/>
          </ac:picMkLst>
        </pc:picChg>
        <pc:picChg chg="add mod">
          <ac:chgData name="Ken Merrihew" userId="bcb7a1e886d99f07" providerId="LiveId" clId="{4B5D31B4-7D74-49CF-B5FD-113B624E6D93}" dt="2019-10-21T20:13:14.618" v="1584" actId="1076"/>
          <ac:picMkLst>
            <pc:docMk/>
            <pc:sldMk cId="2561125172" sldId="276"/>
            <ac:picMk id="3082" creationId="{E38EF73C-D36B-496C-9746-C3D7E26368B7}"/>
          </ac:picMkLst>
        </pc:picChg>
        <pc:picChg chg="add mod">
          <ac:chgData name="Ken Merrihew" userId="bcb7a1e886d99f07" providerId="LiveId" clId="{4B5D31B4-7D74-49CF-B5FD-113B624E6D93}" dt="2019-10-21T20:15:56.963" v="1592" actId="1076"/>
          <ac:picMkLst>
            <pc:docMk/>
            <pc:sldMk cId="2561125172" sldId="276"/>
            <ac:picMk id="3084" creationId="{5DB9457C-008F-42C7-ABE0-C15F294ABEAC}"/>
          </ac:picMkLst>
        </pc:picChg>
        <pc:cxnChg chg="del mod">
          <ac:chgData name="Ken Merrihew" userId="bcb7a1e886d99f07" providerId="LiveId" clId="{4B5D31B4-7D74-49CF-B5FD-113B624E6D93}" dt="2019-10-21T17:50:55.521" v="1543" actId="478"/>
          <ac:cxnSpMkLst>
            <pc:docMk/>
            <pc:sldMk cId="2561125172" sldId="276"/>
            <ac:cxnSpMk id="24" creationId="{2A2A4A38-44AF-4ED5-A9DF-20BD4CAC8D2A}"/>
          </ac:cxnSpMkLst>
        </pc:cxnChg>
        <pc:cxnChg chg="del mod">
          <ac:chgData name="Ken Merrihew" userId="bcb7a1e886d99f07" providerId="LiveId" clId="{4B5D31B4-7D74-49CF-B5FD-113B624E6D93}" dt="2019-10-21T17:50:55.521" v="1543" actId="478"/>
          <ac:cxnSpMkLst>
            <pc:docMk/>
            <pc:sldMk cId="2561125172" sldId="276"/>
            <ac:cxnSpMk id="25" creationId="{F0603E0F-997C-4DD4-9582-9C50E2D82CF9}"/>
          </ac:cxnSpMkLst>
        </pc:cxnChg>
        <pc:cxnChg chg="del">
          <ac:chgData name="Ken Merrihew" userId="bcb7a1e886d99f07" providerId="LiveId" clId="{4B5D31B4-7D74-49CF-B5FD-113B624E6D93}" dt="2019-10-21T17:50:55.521" v="1543" actId="478"/>
          <ac:cxnSpMkLst>
            <pc:docMk/>
            <pc:sldMk cId="2561125172" sldId="276"/>
            <ac:cxnSpMk id="29" creationId="{7237DBDC-9AFC-4366-8128-48D634986A89}"/>
          </ac:cxnSpMkLst>
        </pc:cxnChg>
      </pc:sldChg>
      <pc:sldChg chg="add modTransition">
        <pc:chgData name="Ken Merrihew" userId="bcb7a1e886d99f07" providerId="LiveId" clId="{4B5D31B4-7D74-49CF-B5FD-113B624E6D93}" dt="2019-10-22T15:12:54.766" v="1790"/>
        <pc:sldMkLst>
          <pc:docMk/>
          <pc:sldMk cId="3455368836" sldId="277"/>
        </pc:sldMkLst>
      </pc:sldChg>
      <pc:sldChg chg="addSp delSp modSp add modTransition modAnim">
        <pc:chgData name="Ken Merrihew" userId="bcb7a1e886d99f07" providerId="LiveId" clId="{4B5D31B4-7D74-49CF-B5FD-113B624E6D93}" dt="2019-10-23T18:56:29.810" v="2378" actId="1076"/>
        <pc:sldMkLst>
          <pc:docMk/>
          <pc:sldMk cId="882375117" sldId="278"/>
        </pc:sldMkLst>
        <pc:spChg chg="add del mod">
          <ac:chgData name="Ken Merrihew" userId="bcb7a1e886d99f07" providerId="LiveId" clId="{4B5D31B4-7D74-49CF-B5FD-113B624E6D93}" dt="2019-10-22T14:22:07.232" v="1660" actId="478"/>
          <ac:spMkLst>
            <pc:docMk/>
            <pc:sldMk cId="882375117" sldId="278"/>
            <ac:spMk id="6" creationId="{D26D51D5-6D0E-4888-AB0F-564828DAC857}"/>
          </ac:spMkLst>
        </pc:spChg>
        <pc:spChg chg="add del mod">
          <ac:chgData name="Ken Merrihew" userId="bcb7a1e886d99f07" providerId="LiveId" clId="{4B5D31B4-7D74-49CF-B5FD-113B624E6D93}" dt="2019-10-22T14:21:55.693" v="1658" actId="478"/>
          <ac:spMkLst>
            <pc:docMk/>
            <pc:sldMk cId="882375117" sldId="278"/>
            <ac:spMk id="9" creationId="{1AEA2262-C1A2-414B-B252-A13780482B78}"/>
          </ac:spMkLst>
        </pc:spChg>
        <pc:grpChg chg="add del mod">
          <ac:chgData name="Ken Merrihew" userId="bcb7a1e886d99f07" providerId="LiveId" clId="{4B5D31B4-7D74-49CF-B5FD-113B624E6D93}" dt="2019-10-22T14:29:52.299" v="1715" actId="165"/>
          <ac:grpSpMkLst>
            <pc:docMk/>
            <pc:sldMk cId="882375117" sldId="278"/>
            <ac:grpSpMk id="10" creationId="{3C687975-0E5E-47FC-87E9-C6E3C6882710}"/>
          </ac:grpSpMkLst>
        </pc:grpChg>
        <pc:grpChg chg="add del mod">
          <ac:chgData name="Ken Merrihew" userId="bcb7a1e886d99f07" providerId="LiveId" clId="{4B5D31B4-7D74-49CF-B5FD-113B624E6D93}" dt="2019-10-22T14:35:57.056" v="1734" actId="165"/>
          <ac:grpSpMkLst>
            <pc:docMk/>
            <pc:sldMk cId="882375117" sldId="278"/>
            <ac:grpSpMk id="11" creationId="{F8F800AF-2C86-4CAA-AD80-416021E098F8}"/>
          </ac:grpSpMkLst>
        </pc:grpChg>
        <pc:picChg chg="add mod ord">
          <ac:chgData name="Ken Merrihew" userId="bcb7a1e886d99f07" providerId="LiveId" clId="{4B5D31B4-7D74-49CF-B5FD-113B624E6D93}" dt="2019-10-23T18:55:34.511" v="2373" actId="1076"/>
          <ac:picMkLst>
            <pc:docMk/>
            <pc:sldMk cId="882375117" sldId="278"/>
            <ac:picMk id="5" creationId="{FAF955B2-6B6D-4E4B-BF98-AD943FFD3058}"/>
          </ac:picMkLst>
        </pc:picChg>
        <pc:picChg chg="add del mod">
          <ac:chgData name="Ken Merrihew" userId="bcb7a1e886d99f07" providerId="LiveId" clId="{4B5D31B4-7D74-49CF-B5FD-113B624E6D93}" dt="2019-10-22T14:21:55.693" v="1658" actId="478"/>
          <ac:picMkLst>
            <pc:docMk/>
            <pc:sldMk cId="882375117" sldId="278"/>
            <ac:picMk id="8" creationId="{5CACDB0F-32B6-4131-BA5B-96D5D2269205}"/>
          </ac:picMkLst>
        </pc:picChg>
        <pc:picChg chg="add mod topLvl">
          <ac:chgData name="Ken Merrihew" userId="bcb7a1e886d99f07" providerId="LiveId" clId="{4B5D31B4-7D74-49CF-B5FD-113B624E6D93}" dt="2019-10-22T14:38:33.949" v="1753" actId="1076"/>
          <ac:picMkLst>
            <pc:docMk/>
            <pc:sldMk cId="882375117" sldId="278"/>
            <ac:picMk id="18" creationId="{7E851811-593C-40FA-859D-9B1F01A0E2AC}"/>
          </ac:picMkLst>
        </pc:picChg>
        <pc:picChg chg="mod">
          <ac:chgData name="Ken Merrihew" userId="bcb7a1e886d99f07" providerId="LiveId" clId="{4B5D31B4-7D74-49CF-B5FD-113B624E6D93}" dt="2019-10-23T18:55:38.513" v="2374" actId="1076"/>
          <ac:picMkLst>
            <pc:docMk/>
            <pc:sldMk cId="882375117" sldId="278"/>
            <ac:picMk id="3074" creationId="{7501206E-7FFB-4DBC-9EA3-4BFADA507A53}"/>
          </ac:picMkLst>
        </pc:picChg>
        <pc:picChg chg="del">
          <ac:chgData name="Ken Merrihew" userId="bcb7a1e886d99f07" providerId="LiveId" clId="{4B5D31B4-7D74-49CF-B5FD-113B624E6D93}" dt="2019-10-22T14:15:51.767" v="1600" actId="478"/>
          <ac:picMkLst>
            <pc:docMk/>
            <pc:sldMk cId="882375117" sldId="278"/>
            <ac:picMk id="3076" creationId="{E20F6A5C-9B8A-4285-A0F1-175BE029C45B}"/>
          </ac:picMkLst>
        </pc:picChg>
        <pc:picChg chg="del">
          <ac:chgData name="Ken Merrihew" userId="bcb7a1e886d99f07" providerId="LiveId" clId="{4B5D31B4-7D74-49CF-B5FD-113B624E6D93}" dt="2019-10-22T14:15:50.135" v="1598" actId="478"/>
          <ac:picMkLst>
            <pc:docMk/>
            <pc:sldMk cId="882375117" sldId="278"/>
            <ac:picMk id="3078" creationId="{6EF155D9-005E-4445-AD46-E537E30D3233}"/>
          </ac:picMkLst>
        </pc:picChg>
        <pc:picChg chg="del">
          <ac:chgData name="Ken Merrihew" userId="bcb7a1e886d99f07" providerId="LiveId" clId="{4B5D31B4-7D74-49CF-B5FD-113B624E6D93}" dt="2019-10-22T14:15:48.384" v="1597" actId="478"/>
          <ac:picMkLst>
            <pc:docMk/>
            <pc:sldMk cId="882375117" sldId="278"/>
            <ac:picMk id="3082" creationId="{E38EF73C-D36B-496C-9746-C3D7E26368B7}"/>
          </ac:picMkLst>
        </pc:picChg>
        <pc:picChg chg="del">
          <ac:chgData name="Ken Merrihew" userId="bcb7a1e886d99f07" providerId="LiveId" clId="{4B5D31B4-7D74-49CF-B5FD-113B624E6D93}" dt="2019-10-22T14:15:51.007" v="1599" actId="478"/>
          <ac:picMkLst>
            <pc:docMk/>
            <pc:sldMk cId="882375117" sldId="278"/>
            <ac:picMk id="3084" creationId="{5DB9457C-008F-42C7-ABE0-C15F294ABEAC}"/>
          </ac:picMkLst>
        </pc:picChg>
        <pc:picChg chg="add del mod">
          <ac:chgData name="Ken Merrihew" userId="bcb7a1e886d99f07" providerId="LiveId" clId="{4B5D31B4-7D74-49CF-B5FD-113B624E6D93}" dt="2019-10-22T14:30:27.668" v="1719" actId="478"/>
          <ac:picMkLst>
            <pc:docMk/>
            <pc:sldMk cId="882375117" sldId="278"/>
            <ac:picMk id="6146" creationId="{D4DC4229-A3B5-4BB4-B7E6-8BD5044875E9}"/>
          </ac:picMkLst>
        </pc:picChg>
        <pc:picChg chg="add mod">
          <ac:chgData name="Ken Merrihew" userId="bcb7a1e886d99f07" providerId="LiveId" clId="{4B5D31B4-7D74-49CF-B5FD-113B624E6D93}" dt="2019-10-23T18:54:59.319" v="2369" actId="14100"/>
          <ac:picMkLst>
            <pc:docMk/>
            <pc:sldMk cId="882375117" sldId="278"/>
            <ac:picMk id="6148" creationId="{CE1C1E45-9A57-445B-A8EC-7F64A9673B00}"/>
          </ac:picMkLst>
        </pc:picChg>
        <pc:picChg chg="add mod topLvl">
          <ac:chgData name="Ken Merrihew" userId="bcb7a1e886d99f07" providerId="LiveId" clId="{4B5D31B4-7D74-49CF-B5FD-113B624E6D93}" dt="2019-10-22T14:38:33.949" v="1753" actId="1076"/>
          <ac:picMkLst>
            <pc:docMk/>
            <pc:sldMk cId="882375117" sldId="278"/>
            <ac:picMk id="6150" creationId="{4141387B-3A64-4082-A518-9AEA60AD2627}"/>
          </ac:picMkLst>
        </pc:picChg>
        <pc:picChg chg="add mod">
          <ac:chgData name="Ken Merrihew" userId="bcb7a1e886d99f07" providerId="LiveId" clId="{4B5D31B4-7D74-49CF-B5FD-113B624E6D93}" dt="2019-10-23T18:56:29.810" v="2378" actId="1076"/>
          <ac:picMkLst>
            <pc:docMk/>
            <pc:sldMk cId="882375117" sldId="278"/>
            <ac:picMk id="6152" creationId="{CF43B48C-5A48-4CD8-B6DB-BAF425971F5A}"/>
          </ac:picMkLst>
        </pc:picChg>
        <pc:picChg chg="add mod">
          <ac:chgData name="Ken Merrihew" userId="bcb7a1e886d99f07" providerId="LiveId" clId="{4B5D31B4-7D74-49CF-B5FD-113B624E6D93}" dt="2019-10-23T18:56:18.399" v="2376" actId="1076"/>
          <ac:picMkLst>
            <pc:docMk/>
            <pc:sldMk cId="882375117" sldId="278"/>
            <ac:picMk id="6154" creationId="{42EE0032-053E-4771-B780-721B82A7C560}"/>
          </ac:picMkLst>
        </pc:picChg>
        <pc:picChg chg="add mod">
          <ac:chgData name="Ken Merrihew" userId="bcb7a1e886d99f07" providerId="LiveId" clId="{4B5D31B4-7D74-49CF-B5FD-113B624E6D93}" dt="2019-10-22T15:00:29.638" v="1785" actId="14100"/>
          <ac:picMkLst>
            <pc:docMk/>
            <pc:sldMk cId="882375117" sldId="278"/>
            <ac:picMk id="6156" creationId="{18257124-866C-404A-8C4A-132C89CD69B7}"/>
          </ac:picMkLst>
        </pc:picChg>
      </pc:sldChg>
      <pc:sldChg chg="addSp delSp modSp add modAnim">
        <pc:chgData name="Ken Merrihew" userId="bcb7a1e886d99f07" providerId="LiveId" clId="{4B5D31B4-7D74-49CF-B5FD-113B624E6D93}" dt="2019-10-23T19:40:07.692" v="2849" actId="14861"/>
        <pc:sldMkLst>
          <pc:docMk/>
          <pc:sldMk cId="448157253" sldId="279"/>
        </pc:sldMkLst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2" creationId="{DD3F535F-1DA2-485B-A1BD-9C6AEDD129B9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8" creationId="{D8713AE6-499C-49B3-962F-B4A02CDE15C5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9" creationId="{1B76C6E2-D1EE-492A-8E81-B1BF5D0D4314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10" creationId="{B90F008A-517C-420E-8D2B-9FB807AD52FB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11" creationId="{EBFFC894-7FE6-426D-A1E6-2C5CD7ABB4EA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12" creationId="{9E66E102-9CFA-4313-8A51-7BD453701FE1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31" creationId="{58C950E9-6C97-4F41-A26B-46AB0D4521B9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33" creationId="{31E766A2-62F4-4A6D-8243-41BECDF47E52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34" creationId="{C73DB617-4B80-4811-BC16-459E6883B723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35" creationId="{49E99B27-2EDD-4387-9893-4AB42DE9E653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37" creationId="{A8EA586B-EA9E-4C8E-9C18-7F9867015332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38" creationId="{A72CC472-BB26-438A-BFFC-74484500E4B1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39" creationId="{C436A37A-2B70-430A-A356-8AD6FDDADBE0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40" creationId="{96A371C7-F0AD-4198-85ED-F6934ED9BC99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41" creationId="{A34736F3-1D39-415C-B242-8332BDE04A5B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42" creationId="{D641BA9B-ACEA-4011-8722-1D233FFEAD47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43" creationId="{4D4AFDBC-E521-4276-83E0-8D55B7935688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44" creationId="{02E404E8-5A4A-4BBF-AB6E-437EAF19200B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45" creationId="{ED3FB1FC-0B9A-462F-BB71-F96590A7108E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46" creationId="{4C16F519-2BD5-45E7-8D67-608C2E1CD695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47" creationId="{39E93FF6-19BD-41F7-88A3-99E3537A1F87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48" creationId="{72B3DC12-A59A-48D6-9EF5-8E04DC31A7A9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49" creationId="{97B97DE2-829F-42B3-B06E-8D87C5A97FF1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50" creationId="{8CFF1CE9-2849-4AD8-B24E-1B34874952F7}"/>
          </ac:spMkLst>
        </pc:spChg>
        <pc:spChg chg="add mod">
          <ac:chgData name="Ken Merrihew" userId="bcb7a1e886d99f07" providerId="LiveId" clId="{4B5D31B4-7D74-49CF-B5FD-113B624E6D93}" dt="2019-10-23T19:38:08.858" v="2816" actId="207"/>
          <ac:spMkLst>
            <pc:docMk/>
            <pc:sldMk cId="448157253" sldId="279"/>
            <ac:spMk id="52" creationId="{24A5E4F5-C99A-4494-929E-425BE8B5FD60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53" creationId="{EEE0464D-0507-4F68-BD6E-BA3C63DB27DA}"/>
          </ac:spMkLst>
        </pc:spChg>
        <pc:spChg chg="del">
          <ac:chgData name="Ken Merrihew" userId="bcb7a1e886d99f07" providerId="LiveId" clId="{4B5D31B4-7D74-49CF-B5FD-113B624E6D93}" dt="2019-10-23T15:59:54.671" v="1894" actId="478"/>
          <ac:spMkLst>
            <pc:docMk/>
            <pc:sldMk cId="448157253" sldId="279"/>
            <ac:spMk id="54" creationId="{2051EB0D-B98F-447A-B805-1F64D8C4E88E}"/>
          </ac:spMkLst>
        </pc:spChg>
        <pc:spChg chg="add">
          <ac:chgData name="Ken Merrihew" userId="bcb7a1e886d99f07" providerId="LiveId" clId="{4B5D31B4-7D74-49CF-B5FD-113B624E6D93}" dt="2019-10-23T19:38:32.502" v="2817"/>
          <ac:spMkLst>
            <pc:docMk/>
            <pc:sldMk cId="448157253" sldId="279"/>
            <ac:spMk id="55" creationId="{F63F2EA9-8A22-41E5-8908-201C9ADE8B02}"/>
          </ac:spMkLst>
        </pc:spChg>
        <pc:grpChg chg="del">
          <ac:chgData name="Ken Merrihew" userId="bcb7a1e886d99f07" providerId="LiveId" clId="{4B5D31B4-7D74-49CF-B5FD-113B624E6D93}" dt="2019-10-23T15:59:54.671" v="1894" actId="478"/>
          <ac:grpSpMkLst>
            <pc:docMk/>
            <pc:sldMk cId="448157253" sldId="279"/>
            <ac:grpSpMk id="4" creationId="{46F20541-BBD1-42F4-89B6-056063CE795C}"/>
          </ac:grpSpMkLst>
        </pc:grpChg>
        <pc:grpChg chg="del">
          <ac:chgData name="Ken Merrihew" userId="bcb7a1e886d99f07" providerId="LiveId" clId="{4B5D31B4-7D74-49CF-B5FD-113B624E6D93}" dt="2019-10-23T15:59:54.671" v="1894" actId="478"/>
          <ac:grpSpMkLst>
            <pc:docMk/>
            <pc:sldMk cId="448157253" sldId="279"/>
            <ac:grpSpMk id="5" creationId="{20243A50-2450-45C0-8D01-215836485E25}"/>
          </ac:grpSpMkLst>
        </pc:grpChg>
        <pc:grpChg chg="del">
          <ac:chgData name="Ken Merrihew" userId="bcb7a1e886d99f07" providerId="LiveId" clId="{4B5D31B4-7D74-49CF-B5FD-113B624E6D93}" dt="2019-10-23T15:59:54.671" v="1894" actId="478"/>
          <ac:grpSpMkLst>
            <pc:docMk/>
            <pc:sldMk cId="448157253" sldId="279"/>
            <ac:grpSpMk id="28" creationId="{8AC97160-D74D-4A6D-8EE0-5C8574ABC881}"/>
          </ac:grpSpMkLst>
        </pc:grpChg>
        <pc:grpChg chg="del">
          <ac:chgData name="Ken Merrihew" userId="bcb7a1e886d99f07" providerId="LiveId" clId="{4B5D31B4-7D74-49CF-B5FD-113B624E6D93}" dt="2019-10-23T15:59:54.671" v="1894" actId="478"/>
          <ac:grpSpMkLst>
            <pc:docMk/>
            <pc:sldMk cId="448157253" sldId="279"/>
            <ac:grpSpMk id="29" creationId="{086556A3-0938-4CBA-B239-C5AC88C6B61D}"/>
          </ac:grpSpMkLst>
        </pc:grpChg>
        <pc:grpChg chg="del">
          <ac:chgData name="Ken Merrihew" userId="bcb7a1e886d99f07" providerId="LiveId" clId="{4B5D31B4-7D74-49CF-B5FD-113B624E6D93}" dt="2019-10-23T15:59:54.671" v="1894" actId="478"/>
          <ac:grpSpMkLst>
            <pc:docMk/>
            <pc:sldMk cId="448157253" sldId="279"/>
            <ac:grpSpMk id="30" creationId="{3FCB879D-92A6-4AD9-89E2-F1681877813A}"/>
          </ac:grpSpMkLst>
        </pc:grpChg>
        <pc:picChg chg="del">
          <ac:chgData name="Ken Merrihew" userId="bcb7a1e886d99f07" providerId="LiveId" clId="{4B5D31B4-7D74-49CF-B5FD-113B624E6D93}" dt="2019-10-23T15:59:54.671" v="1894" actId="478"/>
          <ac:picMkLst>
            <pc:docMk/>
            <pc:sldMk cId="448157253" sldId="279"/>
            <ac:picMk id="1026" creationId="{6A8DD15C-8602-4EBD-8BFB-B3CA275B3B30}"/>
          </ac:picMkLst>
        </pc:picChg>
        <pc:picChg chg="add mod">
          <ac:chgData name="Ken Merrihew" userId="bcb7a1e886d99f07" providerId="LiveId" clId="{4B5D31B4-7D74-49CF-B5FD-113B624E6D93}" dt="2019-10-23T19:40:07.692" v="2849" actId="14861"/>
          <ac:picMkLst>
            <pc:docMk/>
            <pc:sldMk cId="448157253" sldId="279"/>
            <ac:picMk id="7170" creationId="{7371ABDD-B85C-44FC-9F93-0F67982FE9F0}"/>
          </ac:picMkLst>
        </pc:picChg>
      </pc:sldChg>
      <pc:sldChg chg="addSp delSp modSp add modTransition delAnim modAnim">
        <pc:chgData name="Ken Merrihew" userId="bcb7a1e886d99f07" providerId="LiveId" clId="{4B5D31B4-7D74-49CF-B5FD-113B624E6D93}" dt="2019-10-23T17:15:50.145" v="2275"/>
        <pc:sldMkLst>
          <pc:docMk/>
          <pc:sldMk cId="931464531" sldId="280"/>
        </pc:sldMkLst>
        <pc:spChg chg="add mod">
          <ac:chgData name="Ken Merrihew" userId="bcb7a1e886d99f07" providerId="LiveId" clId="{4B5D31B4-7D74-49CF-B5FD-113B624E6D93}" dt="2019-10-23T16:55:16.170" v="2009" actId="164"/>
          <ac:spMkLst>
            <pc:docMk/>
            <pc:sldMk cId="931464531" sldId="280"/>
            <ac:spMk id="3" creationId="{9BB9CDAE-CDC8-4302-94A0-210B8135D513}"/>
          </ac:spMkLst>
        </pc:spChg>
        <pc:spChg chg="add mod">
          <ac:chgData name="Ken Merrihew" userId="bcb7a1e886d99f07" providerId="LiveId" clId="{4B5D31B4-7D74-49CF-B5FD-113B624E6D93}" dt="2019-10-23T16:58:34.609" v="2096" actId="164"/>
          <ac:spMkLst>
            <pc:docMk/>
            <pc:sldMk cId="931464531" sldId="280"/>
            <ac:spMk id="6" creationId="{80F3A6FE-CD8B-4271-8281-3E944CC63968}"/>
          </ac:spMkLst>
        </pc:spChg>
        <pc:spChg chg="add mod topLvl">
          <ac:chgData name="Ken Merrihew" userId="bcb7a1e886d99f07" providerId="LiveId" clId="{4B5D31B4-7D74-49CF-B5FD-113B624E6D93}" dt="2019-10-23T17:13:00.608" v="2242" actId="164"/>
          <ac:spMkLst>
            <pc:docMk/>
            <pc:sldMk cId="931464531" sldId="280"/>
            <ac:spMk id="8" creationId="{6A19A663-6DDD-4AA4-9431-31B75B616146}"/>
          </ac:spMkLst>
        </pc:spChg>
        <pc:spChg chg="add mod topLvl">
          <ac:chgData name="Ken Merrihew" userId="bcb7a1e886d99f07" providerId="LiveId" clId="{4B5D31B4-7D74-49CF-B5FD-113B624E6D93}" dt="2019-10-23T17:13:27.446" v="2266" actId="164"/>
          <ac:spMkLst>
            <pc:docMk/>
            <pc:sldMk cId="931464531" sldId="280"/>
            <ac:spMk id="9" creationId="{2AC60256-3638-41CA-AF2F-543F9F25A21C}"/>
          </ac:spMkLst>
        </pc:spChg>
        <pc:spChg chg="del">
          <ac:chgData name="Ken Merrihew" userId="bcb7a1e886d99f07" providerId="LiveId" clId="{4B5D31B4-7D74-49CF-B5FD-113B624E6D93}" dt="2019-10-23T16:53:59.815" v="1997" actId="478"/>
          <ac:spMkLst>
            <pc:docMk/>
            <pc:sldMk cId="931464531" sldId="280"/>
            <ac:spMk id="20" creationId="{7A88ED20-AC55-4EF3-8676-B3965D20E9F4}"/>
          </ac:spMkLst>
        </pc:spChg>
        <pc:spChg chg="del">
          <ac:chgData name="Ken Merrihew" userId="bcb7a1e886d99f07" providerId="LiveId" clId="{4B5D31B4-7D74-49CF-B5FD-113B624E6D93}" dt="2019-10-23T16:53:59.815" v="1997" actId="478"/>
          <ac:spMkLst>
            <pc:docMk/>
            <pc:sldMk cId="931464531" sldId="280"/>
            <ac:spMk id="21" creationId="{C119A86A-1F7E-49A9-A6AE-6862B0AAF470}"/>
          </ac:spMkLst>
        </pc:spChg>
        <pc:spChg chg="add del mod">
          <ac:chgData name="Ken Merrihew" userId="bcb7a1e886d99f07" providerId="LiveId" clId="{4B5D31B4-7D74-49CF-B5FD-113B624E6D93}" dt="2019-10-23T17:00:14.890" v="2119" actId="478"/>
          <ac:spMkLst>
            <pc:docMk/>
            <pc:sldMk cId="931464531" sldId="280"/>
            <ac:spMk id="22" creationId="{AFFD2959-9300-44F7-AEF5-82392974CE0A}"/>
          </ac:spMkLst>
        </pc:spChg>
        <pc:spChg chg="add mod">
          <ac:chgData name="Ken Merrihew" userId="bcb7a1e886d99f07" providerId="LiveId" clId="{4B5D31B4-7D74-49CF-B5FD-113B624E6D93}" dt="2019-10-23T17:12:30.025" v="2229" actId="255"/>
          <ac:spMkLst>
            <pc:docMk/>
            <pc:sldMk cId="931464531" sldId="280"/>
            <ac:spMk id="23" creationId="{C9C1B546-D25D-49FE-AF0E-A44E67E94046}"/>
          </ac:spMkLst>
        </pc:spChg>
        <pc:spChg chg="add mod topLvl">
          <ac:chgData name="Ken Merrihew" userId="bcb7a1e886d99f07" providerId="LiveId" clId="{4B5D31B4-7D74-49CF-B5FD-113B624E6D93}" dt="2019-10-23T17:13:07.719" v="2262" actId="1037"/>
          <ac:spMkLst>
            <pc:docMk/>
            <pc:sldMk cId="931464531" sldId="280"/>
            <ac:spMk id="26" creationId="{56D861D5-6A7E-4DC5-B1FA-8E267BBC5E32}"/>
          </ac:spMkLst>
        </pc:spChg>
        <pc:spChg chg="del">
          <ac:chgData name="Ken Merrihew" userId="bcb7a1e886d99f07" providerId="LiveId" clId="{4B5D31B4-7D74-49CF-B5FD-113B624E6D93}" dt="2019-10-23T16:53:59.815" v="1997" actId="478"/>
          <ac:spMkLst>
            <pc:docMk/>
            <pc:sldMk cId="931464531" sldId="280"/>
            <ac:spMk id="30" creationId="{72E20B7E-BD01-4CED-894A-FCE8B768497F}"/>
          </ac:spMkLst>
        </pc:spChg>
        <pc:spChg chg="del">
          <ac:chgData name="Ken Merrihew" userId="bcb7a1e886d99f07" providerId="LiveId" clId="{4B5D31B4-7D74-49CF-B5FD-113B624E6D93}" dt="2019-10-23T16:53:59.815" v="1997" actId="478"/>
          <ac:spMkLst>
            <pc:docMk/>
            <pc:sldMk cId="931464531" sldId="280"/>
            <ac:spMk id="31" creationId="{FA412FCF-9564-4085-A635-66F1B501AE7E}"/>
          </ac:spMkLst>
        </pc:spChg>
        <pc:spChg chg="del">
          <ac:chgData name="Ken Merrihew" userId="bcb7a1e886d99f07" providerId="LiveId" clId="{4B5D31B4-7D74-49CF-B5FD-113B624E6D93}" dt="2019-10-23T16:53:59.815" v="1997" actId="478"/>
          <ac:spMkLst>
            <pc:docMk/>
            <pc:sldMk cId="931464531" sldId="280"/>
            <ac:spMk id="32" creationId="{213B3566-3EF3-4DAE-9888-028D3F7F7432}"/>
          </ac:spMkLst>
        </pc:spChg>
        <pc:spChg chg="del">
          <ac:chgData name="Ken Merrihew" userId="bcb7a1e886d99f07" providerId="LiveId" clId="{4B5D31B4-7D74-49CF-B5FD-113B624E6D93}" dt="2019-10-23T16:53:59.815" v="1997" actId="478"/>
          <ac:spMkLst>
            <pc:docMk/>
            <pc:sldMk cId="931464531" sldId="280"/>
            <ac:spMk id="33" creationId="{B96E2852-B86D-4F3E-8992-DB9040623120}"/>
          </ac:spMkLst>
        </pc:spChg>
        <pc:spChg chg="del">
          <ac:chgData name="Ken Merrihew" userId="bcb7a1e886d99f07" providerId="LiveId" clId="{4B5D31B4-7D74-49CF-B5FD-113B624E6D93}" dt="2019-10-23T16:53:59.815" v="1997" actId="478"/>
          <ac:spMkLst>
            <pc:docMk/>
            <pc:sldMk cId="931464531" sldId="280"/>
            <ac:spMk id="36" creationId="{30FB5A01-29CC-4123-B873-EA1A2650C7D3}"/>
          </ac:spMkLst>
        </pc:spChg>
        <pc:spChg chg="del">
          <ac:chgData name="Ken Merrihew" userId="bcb7a1e886d99f07" providerId="LiveId" clId="{4B5D31B4-7D74-49CF-B5FD-113B624E6D93}" dt="2019-10-23T16:53:59.815" v="1997" actId="478"/>
          <ac:spMkLst>
            <pc:docMk/>
            <pc:sldMk cId="931464531" sldId="280"/>
            <ac:spMk id="37" creationId="{EEB50B2A-537C-4BC5-9400-1C69B4B45820}"/>
          </ac:spMkLst>
        </pc:spChg>
        <pc:spChg chg="add mod">
          <ac:chgData name="Ken Merrihew" userId="bcb7a1e886d99f07" providerId="LiveId" clId="{4B5D31B4-7D74-49CF-B5FD-113B624E6D93}" dt="2019-10-23T17:12:30.025" v="2229" actId="255"/>
          <ac:spMkLst>
            <pc:docMk/>
            <pc:sldMk cId="931464531" sldId="280"/>
            <ac:spMk id="38" creationId="{67312A70-F958-4961-8A1D-1071F3C8FA7C}"/>
          </ac:spMkLst>
        </pc:spChg>
        <pc:spChg chg="del">
          <ac:chgData name="Ken Merrihew" userId="bcb7a1e886d99f07" providerId="LiveId" clId="{4B5D31B4-7D74-49CF-B5FD-113B624E6D93}" dt="2019-10-23T16:53:59.815" v="1997" actId="478"/>
          <ac:spMkLst>
            <pc:docMk/>
            <pc:sldMk cId="931464531" sldId="280"/>
            <ac:spMk id="40" creationId="{93F40286-A26B-49C9-B164-BAC0CA87DB5E}"/>
          </ac:spMkLst>
        </pc:spChg>
        <pc:spChg chg="del">
          <ac:chgData name="Ken Merrihew" userId="bcb7a1e886d99f07" providerId="LiveId" clId="{4B5D31B4-7D74-49CF-B5FD-113B624E6D93}" dt="2019-10-23T16:53:59.815" v="1997" actId="478"/>
          <ac:spMkLst>
            <pc:docMk/>
            <pc:sldMk cId="931464531" sldId="280"/>
            <ac:spMk id="42" creationId="{FEECC555-4374-4CB8-9D9A-CC6F19FC9AF7}"/>
          </ac:spMkLst>
        </pc:spChg>
        <pc:spChg chg="del">
          <ac:chgData name="Ken Merrihew" userId="bcb7a1e886d99f07" providerId="LiveId" clId="{4B5D31B4-7D74-49CF-B5FD-113B624E6D93}" dt="2019-10-23T16:53:59.815" v="1997" actId="478"/>
          <ac:spMkLst>
            <pc:docMk/>
            <pc:sldMk cId="931464531" sldId="280"/>
            <ac:spMk id="45" creationId="{BB3380BE-BBF8-48D2-A982-6C15B5E539B6}"/>
          </ac:spMkLst>
        </pc:spChg>
        <pc:spChg chg="del">
          <ac:chgData name="Ken Merrihew" userId="bcb7a1e886d99f07" providerId="LiveId" clId="{4B5D31B4-7D74-49CF-B5FD-113B624E6D93}" dt="2019-10-23T16:53:59.815" v="1997" actId="478"/>
          <ac:spMkLst>
            <pc:docMk/>
            <pc:sldMk cId="931464531" sldId="280"/>
            <ac:spMk id="46" creationId="{C51832BD-DB17-44AD-BE7F-9A6E520224B0}"/>
          </ac:spMkLst>
        </pc:spChg>
        <pc:spChg chg="del">
          <ac:chgData name="Ken Merrihew" userId="bcb7a1e886d99f07" providerId="LiveId" clId="{4B5D31B4-7D74-49CF-B5FD-113B624E6D93}" dt="2019-10-23T16:53:59.815" v="1997" actId="478"/>
          <ac:spMkLst>
            <pc:docMk/>
            <pc:sldMk cId="931464531" sldId="280"/>
            <ac:spMk id="47" creationId="{348B7F39-6262-4F9D-BF8E-7B1BFAA97B07}"/>
          </ac:spMkLst>
        </pc:spChg>
        <pc:spChg chg="del">
          <ac:chgData name="Ken Merrihew" userId="bcb7a1e886d99f07" providerId="LiveId" clId="{4B5D31B4-7D74-49CF-B5FD-113B624E6D93}" dt="2019-10-23T16:53:59.815" v="1997" actId="478"/>
          <ac:spMkLst>
            <pc:docMk/>
            <pc:sldMk cId="931464531" sldId="280"/>
            <ac:spMk id="50" creationId="{0F06CCDC-5999-481E-BF7D-7AE64418E0C5}"/>
          </ac:spMkLst>
        </pc:spChg>
        <pc:grpChg chg="add mod">
          <ac:chgData name="Ken Merrihew" userId="bcb7a1e886d99f07" providerId="LiveId" clId="{4B5D31B4-7D74-49CF-B5FD-113B624E6D93}" dt="2019-10-23T16:58:34.609" v="2096" actId="164"/>
          <ac:grpSpMkLst>
            <pc:docMk/>
            <pc:sldMk cId="931464531" sldId="280"/>
            <ac:grpSpMk id="5" creationId="{FB443743-4141-47FF-B3D2-AAFE1C58DB43}"/>
          </ac:grpSpMkLst>
        </pc:grpChg>
        <pc:grpChg chg="add mod">
          <ac:chgData name="Ken Merrihew" userId="bcb7a1e886d99f07" providerId="LiveId" clId="{4B5D31B4-7D74-49CF-B5FD-113B624E6D93}" dt="2019-10-23T17:07:33.433" v="2205" actId="167"/>
          <ac:grpSpMkLst>
            <pc:docMk/>
            <pc:sldMk cId="931464531" sldId="280"/>
            <ac:grpSpMk id="7" creationId="{5AC73A40-8C7B-4821-B667-A29BA1309025}"/>
          </ac:grpSpMkLst>
        </pc:grpChg>
        <pc:grpChg chg="del">
          <ac:chgData name="Ken Merrihew" userId="bcb7a1e886d99f07" providerId="LiveId" clId="{4B5D31B4-7D74-49CF-B5FD-113B624E6D93}" dt="2019-10-23T16:53:59.815" v="1997" actId="478"/>
          <ac:grpSpMkLst>
            <pc:docMk/>
            <pc:sldMk cId="931464531" sldId="280"/>
            <ac:grpSpMk id="10" creationId="{8FF5FBF7-EC60-4A10-A23D-7502D1B04C7F}"/>
          </ac:grpSpMkLst>
        </pc:grpChg>
        <pc:grpChg chg="add del mod ord">
          <ac:chgData name="Ken Merrihew" userId="bcb7a1e886d99f07" providerId="LiveId" clId="{4B5D31B4-7D74-49CF-B5FD-113B624E6D93}" dt="2019-10-23T17:09:44.483" v="2215" actId="165"/>
          <ac:grpSpMkLst>
            <pc:docMk/>
            <pc:sldMk cId="931464531" sldId="280"/>
            <ac:grpSpMk id="27" creationId="{E2C82C4E-FC72-4E9B-A99E-1F5628509C81}"/>
          </ac:grpSpMkLst>
        </pc:grpChg>
        <pc:grpChg chg="add mod ord topLvl">
          <ac:chgData name="Ken Merrihew" userId="bcb7a1e886d99f07" providerId="LiveId" clId="{4B5D31B4-7D74-49CF-B5FD-113B624E6D93}" dt="2019-10-23T17:13:27.446" v="2266" actId="164"/>
          <ac:grpSpMkLst>
            <pc:docMk/>
            <pc:sldMk cId="931464531" sldId="280"/>
            <ac:grpSpMk id="28" creationId="{A9A7B95C-6028-4ADA-BE21-89DB6D377D26}"/>
          </ac:grpSpMkLst>
        </pc:grpChg>
        <pc:grpChg chg="add del mod">
          <ac:chgData name="Ken Merrihew" userId="bcb7a1e886d99f07" providerId="LiveId" clId="{4B5D31B4-7D74-49CF-B5FD-113B624E6D93}" dt="2019-10-23T17:10:16.904" v="2218" actId="165"/>
          <ac:grpSpMkLst>
            <pc:docMk/>
            <pc:sldMk cId="931464531" sldId="280"/>
            <ac:grpSpMk id="34" creationId="{E8856EAD-67F3-4E3B-8DB5-78FEEE5166ED}"/>
          </ac:grpSpMkLst>
        </pc:grpChg>
        <pc:grpChg chg="add mod ord">
          <ac:chgData name="Ken Merrihew" userId="bcb7a1e886d99f07" providerId="LiveId" clId="{4B5D31B4-7D74-49CF-B5FD-113B624E6D93}" dt="2019-10-23T17:13:49.125" v="2268" actId="167"/>
          <ac:grpSpMkLst>
            <pc:docMk/>
            <pc:sldMk cId="931464531" sldId="280"/>
            <ac:grpSpMk id="35" creationId="{E80FEE6E-1258-4844-82B4-C6E5EDBE8F71}"/>
          </ac:grpSpMkLst>
        </pc:grpChg>
        <pc:grpChg chg="add mod">
          <ac:chgData name="Ken Merrihew" userId="bcb7a1e886d99f07" providerId="LiveId" clId="{4B5D31B4-7D74-49CF-B5FD-113B624E6D93}" dt="2019-10-23T17:13:27.446" v="2266" actId="164"/>
          <ac:grpSpMkLst>
            <pc:docMk/>
            <pc:sldMk cId="931464531" sldId="280"/>
            <ac:grpSpMk id="39" creationId="{EFB561CA-48C0-4CDC-A23F-8CBEC541FFA8}"/>
          </ac:grpSpMkLst>
        </pc:grpChg>
        <pc:picChg chg="add mod">
          <ac:chgData name="Ken Merrihew" userId="bcb7a1e886d99f07" providerId="LiveId" clId="{4B5D31B4-7D74-49CF-B5FD-113B624E6D93}" dt="2019-10-23T16:55:16.170" v="2009" actId="164"/>
          <ac:picMkLst>
            <pc:docMk/>
            <pc:sldMk cId="931464531" sldId="280"/>
            <ac:picMk id="8194" creationId="{95E6C633-4E30-4350-AC13-D1EA65B6176C}"/>
          </ac:picMkLst>
        </pc:picChg>
        <pc:cxnChg chg="del mod">
          <ac:chgData name="Ken Merrihew" userId="bcb7a1e886d99f07" providerId="LiveId" clId="{4B5D31B4-7D74-49CF-B5FD-113B624E6D93}" dt="2019-10-23T16:53:59.815" v="1997" actId="478"/>
          <ac:cxnSpMkLst>
            <pc:docMk/>
            <pc:sldMk cId="931464531" sldId="280"/>
            <ac:cxnSpMk id="24" creationId="{2A2A4A38-44AF-4ED5-A9DF-20BD4CAC8D2A}"/>
          </ac:cxnSpMkLst>
        </pc:cxnChg>
        <pc:cxnChg chg="del mod">
          <ac:chgData name="Ken Merrihew" userId="bcb7a1e886d99f07" providerId="LiveId" clId="{4B5D31B4-7D74-49CF-B5FD-113B624E6D93}" dt="2019-10-23T16:53:59.815" v="1997" actId="478"/>
          <ac:cxnSpMkLst>
            <pc:docMk/>
            <pc:sldMk cId="931464531" sldId="280"/>
            <ac:cxnSpMk id="25" creationId="{F0603E0F-997C-4DD4-9582-9C50E2D82CF9}"/>
          </ac:cxnSpMkLst>
        </pc:cxnChg>
        <pc:cxnChg chg="del">
          <ac:chgData name="Ken Merrihew" userId="bcb7a1e886d99f07" providerId="LiveId" clId="{4B5D31B4-7D74-49CF-B5FD-113B624E6D93}" dt="2019-10-23T16:53:59.815" v="1997" actId="478"/>
          <ac:cxnSpMkLst>
            <pc:docMk/>
            <pc:sldMk cId="931464531" sldId="280"/>
            <ac:cxnSpMk id="29" creationId="{7237DBDC-9AFC-4366-8128-48D634986A89}"/>
          </ac:cxnSpMkLst>
        </pc:cxnChg>
      </pc:sldChg>
      <pc:sldChg chg="addSp delSp modSp add modAnim">
        <pc:chgData name="Ken Merrihew" userId="bcb7a1e886d99f07" providerId="LiveId" clId="{4B5D31B4-7D74-49CF-B5FD-113B624E6D93}" dt="2019-10-23T18:31:33.453" v="2367"/>
        <pc:sldMkLst>
          <pc:docMk/>
          <pc:sldMk cId="2153295315" sldId="281"/>
        </pc:sldMkLst>
        <pc:spChg chg="del">
          <ac:chgData name="Ken Merrihew" userId="bcb7a1e886d99f07" providerId="LiveId" clId="{4B5D31B4-7D74-49CF-B5FD-113B624E6D93}" dt="2019-10-23T18:27:47.763" v="2277" actId="478"/>
          <ac:spMkLst>
            <pc:docMk/>
            <pc:sldMk cId="2153295315" sldId="281"/>
            <ac:spMk id="2" creationId="{77E53DBB-8C51-453B-9D19-EAB012C2BC8E}"/>
          </ac:spMkLst>
        </pc:spChg>
        <pc:spChg chg="add del">
          <ac:chgData name="Ken Merrihew" userId="bcb7a1e886d99f07" providerId="LiveId" clId="{4B5D31B4-7D74-49CF-B5FD-113B624E6D93}" dt="2019-10-23T18:27:53.100" v="2279"/>
          <ac:spMkLst>
            <pc:docMk/>
            <pc:sldMk cId="2153295315" sldId="281"/>
            <ac:spMk id="3" creationId="{4DF6C521-DC36-4194-821E-E529293A4C73}"/>
          </ac:spMkLst>
        </pc:spChg>
        <pc:spChg chg="del">
          <ac:chgData name="Ken Merrihew" userId="bcb7a1e886d99f07" providerId="LiveId" clId="{4B5D31B4-7D74-49CF-B5FD-113B624E6D93}" dt="2019-10-23T18:27:47.763" v="2277" actId="478"/>
          <ac:spMkLst>
            <pc:docMk/>
            <pc:sldMk cId="2153295315" sldId="281"/>
            <ac:spMk id="4" creationId="{5817AEC0-BC69-4240-8F27-678B468961B4}"/>
          </ac:spMkLst>
        </pc:spChg>
        <pc:spChg chg="add mod">
          <ac:chgData name="Ken Merrihew" userId="bcb7a1e886d99f07" providerId="LiveId" clId="{4B5D31B4-7D74-49CF-B5FD-113B624E6D93}" dt="2019-10-23T18:31:14.277" v="2361" actId="14100"/>
          <ac:spMkLst>
            <pc:docMk/>
            <pc:sldMk cId="2153295315" sldId="281"/>
            <ac:spMk id="5" creationId="{4C15E4C1-9269-4A2A-857D-825ACE4C650B}"/>
          </ac:spMkLst>
        </pc:spChg>
        <pc:spChg chg="del">
          <ac:chgData name="Ken Merrihew" userId="bcb7a1e886d99f07" providerId="LiveId" clId="{4B5D31B4-7D74-49CF-B5FD-113B624E6D93}" dt="2019-10-23T18:27:47.763" v="2277" actId="478"/>
          <ac:spMkLst>
            <pc:docMk/>
            <pc:sldMk cId="2153295315" sldId="281"/>
            <ac:spMk id="10" creationId="{25DADB4D-BF65-48E3-91A9-072E2963B783}"/>
          </ac:spMkLst>
        </pc:spChg>
        <pc:spChg chg="del">
          <ac:chgData name="Ken Merrihew" userId="bcb7a1e886d99f07" providerId="LiveId" clId="{4B5D31B4-7D74-49CF-B5FD-113B624E6D93}" dt="2019-10-23T18:27:47.763" v="2277" actId="478"/>
          <ac:spMkLst>
            <pc:docMk/>
            <pc:sldMk cId="2153295315" sldId="281"/>
            <ac:spMk id="11" creationId="{5501CCA3-3003-40B9-890D-DB4204FE1986}"/>
          </ac:spMkLst>
        </pc:spChg>
        <pc:spChg chg="add mod">
          <ac:chgData name="Ken Merrihew" userId="bcb7a1e886d99f07" providerId="LiveId" clId="{4B5D31B4-7D74-49CF-B5FD-113B624E6D93}" dt="2019-10-23T18:29:59.036" v="2355" actId="14100"/>
          <ac:spMkLst>
            <pc:docMk/>
            <pc:sldMk cId="2153295315" sldId="281"/>
            <ac:spMk id="12" creationId="{9A4ACFB2-E80B-4CD5-806E-10EB0B23818F}"/>
          </ac:spMkLst>
        </pc:spChg>
        <pc:picChg chg="del">
          <ac:chgData name="Ken Merrihew" userId="bcb7a1e886d99f07" providerId="LiveId" clId="{4B5D31B4-7D74-49CF-B5FD-113B624E6D93}" dt="2019-10-23T18:27:47.763" v="2277" actId="478"/>
          <ac:picMkLst>
            <pc:docMk/>
            <pc:sldMk cId="2153295315" sldId="281"/>
            <ac:picMk id="8" creationId="{4A1696A7-FBD4-423D-AF38-4589DFB2639A}"/>
          </ac:picMkLst>
        </pc:picChg>
        <pc:picChg chg="add mod">
          <ac:chgData name="Ken Merrihew" userId="bcb7a1e886d99f07" providerId="LiveId" clId="{4B5D31B4-7D74-49CF-B5FD-113B624E6D93}" dt="2019-10-23T18:29:07.940" v="2295" actId="14100"/>
          <ac:picMkLst>
            <pc:docMk/>
            <pc:sldMk cId="2153295315" sldId="281"/>
            <ac:picMk id="9218" creationId="{E39CC905-1F1E-4391-ADB6-963B36382830}"/>
          </ac:picMkLst>
        </pc:picChg>
      </pc:sldChg>
      <pc:sldChg chg="addSp delSp modSp add addAnim delAnim modAnim">
        <pc:chgData name="Ken Merrihew" userId="bcb7a1e886d99f07" providerId="LiveId" clId="{4B5D31B4-7D74-49CF-B5FD-113B624E6D93}" dt="2019-10-23T22:31:29.293" v="3666"/>
        <pc:sldMkLst>
          <pc:docMk/>
          <pc:sldMk cId="2153128480" sldId="282"/>
        </pc:sldMkLst>
        <pc:spChg chg="mod ord">
          <ac:chgData name="Ken Merrihew" userId="bcb7a1e886d99f07" providerId="LiveId" clId="{4B5D31B4-7D74-49CF-B5FD-113B624E6D93}" dt="2019-10-23T19:28:47.490" v="2748" actId="20577"/>
          <ac:spMkLst>
            <pc:docMk/>
            <pc:sldMk cId="2153128480" sldId="282"/>
            <ac:spMk id="5" creationId="{36C95885-BD88-4F0F-8420-086DF5059E3E}"/>
          </ac:spMkLst>
        </pc:spChg>
        <pc:spChg chg="del">
          <ac:chgData name="Ken Merrihew" userId="bcb7a1e886d99f07" providerId="LiveId" clId="{4B5D31B4-7D74-49CF-B5FD-113B624E6D93}" dt="2019-10-23T19:17:24.734" v="2559" actId="478"/>
          <ac:spMkLst>
            <pc:docMk/>
            <pc:sldMk cId="2153128480" sldId="282"/>
            <ac:spMk id="6" creationId="{11D53E0D-49A6-4CEA-9BC4-3E00D527E481}"/>
          </ac:spMkLst>
        </pc:spChg>
        <pc:spChg chg="del">
          <ac:chgData name="Ken Merrihew" userId="bcb7a1e886d99f07" providerId="LiveId" clId="{4B5D31B4-7D74-49CF-B5FD-113B624E6D93}" dt="2019-10-23T19:17:22.576" v="2558" actId="478"/>
          <ac:spMkLst>
            <pc:docMk/>
            <pc:sldMk cId="2153128480" sldId="282"/>
            <ac:spMk id="7" creationId="{3AFC4F34-9F16-441C-B21F-A6E3C6FDA41D}"/>
          </ac:spMkLst>
        </pc:spChg>
        <pc:spChg chg="add del mod ord">
          <ac:chgData name="Ken Merrihew" userId="bcb7a1e886d99f07" providerId="LiveId" clId="{4B5D31B4-7D74-49CF-B5FD-113B624E6D93}" dt="2019-10-23T19:26:04.895" v="2714" actId="478"/>
          <ac:spMkLst>
            <pc:docMk/>
            <pc:sldMk cId="2153128480" sldId="282"/>
            <ac:spMk id="8" creationId="{36921B2A-506D-4BDB-9E2A-818CA4EC3F4A}"/>
          </ac:spMkLst>
        </pc:spChg>
        <pc:picChg chg="add mod">
          <ac:chgData name="Ken Merrihew" userId="bcb7a1e886d99f07" providerId="LiveId" clId="{4B5D31B4-7D74-49CF-B5FD-113B624E6D93}" dt="2019-10-23T22:31:13.555" v="3658" actId="1076"/>
          <ac:picMkLst>
            <pc:docMk/>
            <pc:sldMk cId="2153128480" sldId="282"/>
            <ac:picMk id="10242" creationId="{73A6CAEF-E9DA-488D-8AF9-B69ADC69DABF}"/>
          </ac:picMkLst>
        </pc:picChg>
        <pc:picChg chg="add mod">
          <ac:chgData name="Ken Merrihew" userId="bcb7a1e886d99f07" providerId="LiveId" clId="{4B5D31B4-7D74-49CF-B5FD-113B624E6D93}" dt="2019-10-23T22:31:26.721" v="3665" actId="1076"/>
          <ac:picMkLst>
            <pc:docMk/>
            <pc:sldMk cId="2153128480" sldId="282"/>
            <ac:picMk id="10244" creationId="{E248E632-EA5A-479E-BC6F-6A5B0AA86BDF}"/>
          </ac:picMkLst>
        </pc:picChg>
      </pc:sldChg>
      <pc:sldChg chg="add">
        <pc:chgData name="Ken Merrihew" userId="bcb7a1e886d99f07" providerId="LiveId" clId="{4B5D31B4-7D74-49CF-B5FD-113B624E6D93}" dt="2019-10-23T20:00:23.833" v="2850"/>
        <pc:sldMkLst>
          <pc:docMk/>
          <pc:sldMk cId="918745834" sldId="283"/>
        </pc:sldMkLst>
      </pc:sldChg>
      <pc:sldChg chg="addSp delSp modSp add del delAnim modAnim">
        <pc:chgData name="Ken Merrihew" userId="bcb7a1e886d99f07" providerId="LiveId" clId="{4B5D31B4-7D74-49CF-B5FD-113B624E6D93}" dt="2019-10-23T19:32:49.136" v="2783" actId="2696"/>
        <pc:sldMkLst>
          <pc:docMk/>
          <pc:sldMk cId="1278970826" sldId="283"/>
        </pc:sldMkLst>
        <pc:spChg chg="del">
          <ac:chgData name="Ken Merrihew" userId="bcb7a1e886d99f07" providerId="LiveId" clId="{4B5D31B4-7D74-49CF-B5FD-113B624E6D93}" dt="2019-10-23T19:21:53.867" v="2585" actId="478"/>
          <ac:spMkLst>
            <pc:docMk/>
            <pc:sldMk cId="1278970826" sldId="283"/>
            <ac:spMk id="5" creationId="{36C95885-BD88-4F0F-8420-086DF5059E3E}"/>
          </ac:spMkLst>
        </pc:spChg>
        <pc:spChg chg="mod ord">
          <ac:chgData name="Ken Merrihew" userId="bcb7a1e886d99f07" providerId="LiveId" clId="{4B5D31B4-7D74-49CF-B5FD-113B624E6D93}" dt="2019-10-23T19:28:42.460" v="2746" actId="20577"/>
          <ac:spMkLst>
            <pc:docMk/>
            <pc:sldMk cId="1278970826" sldId="283"/>
            <ac:spMk id="6" creationId="{11D53E0D-49A6-4CEA-9BC4-3E00D527E481}"/>
          </ac:spMkLst>
        </pc:spChg>
        <pc:spChg chg="del">
          <ac:chgData name="Ken Merrihew" userId="bcb7a1e886d99f07" providerId="LiveId" clId="{4B5D31B4-7D74-49CF-B5FD-113B624E6D93}" dt="2019-10-23T19:22:04.711" v="2686" actId="478"/>
          <ac:spMkLst>
            <pc:docMk/>
            <pc:sldMk cId="1278970826" sldId="283"/>
            <ac:spMk id="7" creationId="{3AFC4F34-9F16-441C-B21F-A6E3C6FDA41D}"/>
          </ac:spMkLst>
        </pc:spChg>
        <pc:spChg chg="add del ord">
          <ac:chgData name="Ken Merrihew" userId="bcb7a1e886d99f07" providerId="LiveId" clId="{4B5D31B4-7D74-49CF-B5FD-113B624E6D93}" dt="2019-10-23T19:25:40.017" v="2708"/>
          <ac:spMkLst>
            <pc:docMk/>
            <pc:sldMk cId="1278970826" sldId="283"/>
            <ac:spMk id="8" creationId="{A7E4CD7B-B6F5-4698-B834-E4950B7F251C}"/>
          </ac:spMkLst>
        </pc:spChg>
      </pc:sldChg>
      <pc:sldChg chg="add">
        <pc:chgData name="Ken Merrihew" userId="bcb7a1e886d99f07" providerId="LiveId" clId="{4B5D31B4-7D74-49CF-B5FD-113B624E6D93}" dt="2019-10-23T20:00:23.833" v="2850"/>
        <pc:sldMkLst>
          <pc:docMk/>
          <pc:sldMk cId="3252190570" sldId="284"/>
        </pc:sldMkLst>
      </pc:sldChg>
      <pc:sldChg chg="modSp add modTransition">
        <pc:chgData name="Ken Merrihew" userId="bcb7a1e886d99f07" providerId="LiveId" clId="{4B5D31B4-7D74-49CF-B5FD-113B624E6D93}" dt="2019-10-23T22:09:49.461" v="3643" actId="1036"/>
        <pc:sldMkLst>
          <pc:docMk/>
          <pc:sldMk cId="123628881" sldId="285"/>
        </pc:sldMkLst>
        <pc:spChg chg="mod">
          <ac:chgData name="Ken Merrihew" userId="bcb7a1e886d99f07" providerId="LiveId" clId="{4B5D31B4-7D74-49CF-B5FD-113B624E6D93}" dt="2019-10-23T22:09:49.461" v="3643" actId="1036"/>
          <ac:spMkLst>
            <pc:docMk/>
            <pc:sldMk cId="123628881" sldId="285"/>
            <ac:spMk id="21" creationId="{C119A86A-1F7E-49A9-A6AE-6862B0AAF470}"/>
          </ac:spMkLst>
        </pc:spChg>
        <pc:spChg chg="mod">
          <ac:chgData name="Ken Merrihew" userId="bcb7a1e886d99f07" providerId="LiveId" clId="{4B5D31B4-7D74-49CF-B5FD-113B624E6D93}" dt="2019-10-23T22:09:49.461" v="3643" actId="1036"/>
          <ac:spMkLst>
            <pc:docMk/>
            <pc:sldMk cId="123628881" sldId="285"/>
            <ac:spMk id="40" creationId="{93F40286-A26B-49C9-B164-BAC0CA87DB5E}"/>
          </ac:spMkLst>
        </pc:spChg>
        <pc:spChg chg="mod">
          <ac:chgData name="Ken Merrihew" userId="bcb7a1e886d99f07" providerId="LiveId" clId="{4B5D31B4-7D74-49CF-B5FD-113B624E6D93}" dt="2019-10-23T22:09:49.461" v="3643" actId="1036"/>
          <ac:spMkLst>
            <pc:docMk/>
            <pc:sldMk cId="123628881" sldId="285"/>
            <ac:spMk id="46" creationId="{C51832BD-DB17-44AD-BE7F-9A6E520224B0}"/>
          </ac:spMkLst>
        </pc:spChg>
        <pc:spChg chg="mod">
          <ac:chgData name="Ken Merrihew" userId="bcb7a1e886d99f07" providerId="LiveId" clId="{4B5D31B4-7D74-49CF-B5FD-113B624E6D93}" dt="2019-10-23T22:09:49.461" v="3643" actId="1036"/>
          <ac:spMkLst>
            <pc:docMk/>
            <pc:sldMk cId="123628881" sldId="285"/>
            <ac:spMk id="47" creationId="{348B7F39-6262-4F9D-BF8E-7B1BFAA97B07}"/>
          </ac:spMkLst>
        </pc:spChg>
      </pc:sldChg>
      <pc:sldChg chg="delSp modSp add ord delAnim modAnim">
        <pc:chgData name="Ken Merrihew" userId="bcb7a1e886d99f07" providerId="LiveId" clId="{4B5D31B4-7D74-49CF-B5FD-113B624E6D93}" dt="2019-10-23T22:28:00.339" v="3654"/>
        <pc:sldMkLst>
          <pc:docMk/>
          <pc:sldMk cId="1790365887" sldId="286"/>
        </pc:sldMkLst>
        <pc:spChg chg="del">
          <ac:chgData name="Ken Merrihew" userId="bcb7a1e886d99f07" providerId="LiveId" clId="{4B5D31B4-7D74-49CF-B5FD-113B624E6D93}" dt="2019-10-23T22:27:51.055" v="3652" actId="478"/>
          <ac:spMkLst>
            <pc:docMk/>
            <pc:sldMk cId="1790365887" sldId="286"/>
            <ac:spMk id="2" creationId="{77E53DBB-8C51-453B-9D19-EAB012C2BC8E}"/>
          </ac:spMkLst>
        </pc:spChg>
        <pc:spChg chg="del">
          <ac:chgData name="Ken Merrihew" userId="bcb7a1e886d99f07" providerId="LiveId" clId="{4B5D31B4-7D74-49CF-B5FD-113B624E6D93}" dt="2019-10-23T22:27:48.344" v="3651" actId="478"/>
          <ac:spMkLst>
            <pc:docMk/>
            <pc:sldMk cId="1790365887" sldId="286"/>
            <ac:spMk id="4" creationId="{5817AEC0-BC69-4240-8F27-678B468961B4}"/>
          </ac:spMkLst>
        </pc:spChg>
        <pc:spChg chg="mod">
          <ac:chgData name="Ken Merrihew" userId="bcb7a1e886d99f07" providerId="LiveId" clId="{4B5D31B4-7D74-49CF-B5FD-113B624E6D93}" dt="2019-10-23T22:27:57.165" v="3653" actId="1076"/>
          <ac:spMkLst>
            <pc:docMk/>
            <pc:sldMk cId="1790365887" sldId="286"/>
            <ac:spMk id="11" creationId="{5501CCA3-3003-40B9-890D-DB4204FE1986}"/>
          </ac:spMkLst>
        </pc:spChg>
      </pc:sldChg>
      <pc:sldChg chg="add ord">
        <pc:chgData name="Ken Merrihew" userId="bcb7a1e886d99f07" providerId="LiveId" clId="{4B5D31B4-7D74-49CF-B5FD-113B624E6D93}" dt="2019-10-23T22:29:34.837" v="3657"/>
        <pc:sldMkLst>
          <pc:docMk/>
          <pc:sldMk cId="1677188280" sldId="287"/>
        </pc:sldMkLst>
      </pc:sldChg>
      <pc:sldChg chg="add del ord">
        <pc:chgData name="Ken Merrihew" userId="bcb7a1e886d99f07" providerId="LiveId" clId="{4B5D31B4-7D74-49CF-B5FD-113B624E6D93}" dt="2019-10-23T22:28:40.209" v="3655" actId="2696"/>
        <pc:sldMkLst>
          <pc:docMk/>
          <pc:sldMk cId="2899637466" sldId="287"/>
        </pc:sldMkLst>
      </pc:sldChg>
      <pc:sldMasterChg chg="modTransition modSldLayout">
        <pc:chgData name="Ken Merrihew" userId="bcb7a1e886d99f07" providerId="LiveId" clId="{4B5D31B4-7D74-49CF-B5FD-113B624E6D93}" dt="2019-10-22T15:12:54.766" v="1790"/>
        <pc:sldMasterMkLst>
          <pc:docMk/>
          <pc:sldMasterMk cId="4210070016" sldId="2147483660"/>
        </pc:sldMasterMkLst>
        <pc:sldLayoutChg chg="modTransition">
          <pc:chgData name="Ken Merrihew" userId="bcb7a1e886d99f07" providerId="LiveId" clId="{4B5D31B4-7D74-49CF-B5FD-113B624E6D93}" dt="2019-10-22T15:12:54.766" v="1790"/>
          <pc:sldLayoutMkLst>
            <pc:docMk/>
            <pc:sldMasterMk cId="4210070016" sldId="2147483660"/>
            <pc:sldLayoutMk cId="1430296861" sldId="2147483661"/>
          </pc:sldLayoutMkLst>
        </pc:sldLayoutChg>
        <pc:sldLayoutChg chg="modTransition">
          <pc:chgData name="Ken Merrihew" userId="bcb7a1e886d99f07" providerId="LiveId" clId="{4B5D31B4-7D74-49CF-B5FD-113B624E6D93}" dt="2019-10-22T15:12:54.766" v="1790"/>
          <pc:sldLayoutMkLst>
            <pc:docMk/>
            <pc:sldMasterMk cId="4210070016" sldId="2147483660"/>
            <pc:sldLayoutMk cId="960432901" sldId="2147483662"/>
          </pc:sldLayoutMkLst>
        </pc:sldLayoutChg>
        <pc:sldLayoutChg chg="modTransition">
          <pc:chgData name="Ken Merrihew" userId="bcb7a1e886d99f07" providerId="LiveId" clId="{4B5D31B4-7D74-49CF-B5FD-113B624E6D93}" dt="2019-10-22T15:12:54.766" v="1790"/>
          <pc:sldLayoutMkLst>
            <pc:docMk/>
            <pc:sldMasterMk cId="4210070016" sldId="2147483660"/>
            <pc:sldLayoutMk cId="1156394661" sldId="2147483663"/>
          </pc:sldLayoutMkLst>
        </pc:sldLayoutChg>
        <pc:sldLayoutChg chg="modTransition">
          <pc:chgData name="Ken Merrihew" userId="bcb7a1e886d99f07" providerId="LiveId" clId="{4B5D31B4-7D74-49CF-B5FD-113B624E6D93}" dt="2019-10-22T15:12:54.766" v="1790"/>
          <pc:sldLayoutMkLst>
            <pc:docMk/>
            <pc:sldMasterMk cId="4210070016" sldId="2147483660"/>
            <pc:sldLayoutMk cId="3847142519" sldId="2147483664"/>
          </pc:sldLayoutMkLst>
        </pc:sldLayoutChg>
        <pc:sldLayoutChg chg="modTransition">
          <pc:chgData name="Ken Merrihew" userId="bcb7a1e886d99f07" providerId="LiveId" clId="{4B5D31B4-7D74-49CF-B5FD-113B624E6D93}" dt="2019-10-22T15:12:54.766" v="1790"/>
          <pc:sldLayoutMkLst>
            <pc:docMk/>
            <pc:sldMasterMk cId="4210070016" sldId="2147483660"/>
            <pc:sldLayoutMk cId="1599096702" sldId="2147483665"/>
          </pc:sldLayoutMkLst>
        </pc:sldLayoutChg>
        <pc:sldLayoutChg chg="modTransition">
          <pc:chgData name="Ken Merrihew" userId="bcb7a1e886d99f07" providerId="LiveId" clId="{4B5D31B4-7D74-49CF-B5FD-113B624E6D93}" dt="2019-10-22T15:12:54.766" v="1790"/>
          <pc:sldLayoutMkLst>
            <pc:docMk/>
            <pc:sldMasterMk cId="4210070016" sldId="2147483660"/>
            <pc:sldLayoutMk cId="2049119794" sldId="2147483666"/>
          </pc:sldLayoutMkLst>
        </pc:sldLayoutChg>
        <pc:sldLayoutChg chg="modTransition">
          <pc:chgData name="Ken Merrihew" userId="bcb7a1e886d99f07" providerId="LiveId" clId="{4B5D31B4-7D74-49CF-B5FD-113B624E6D93}" dt="2019-10-22T15:12:54.766" v="1790"/>
          <pc:sldLayoutMkLst>
            <pc:docMk/>
            <pc:sldMasterMk cId="4210070016" sldId="2147483660"/>
            <pc:sldLayoutMk cId="2028854357" sldId="2147483667"/>
          </pc:sldLayoutMkLst>
        </pc:sldLayoutChg>
        <pc:sldLayoutChg chg="modTransition">
          <pc:chgData name="Ken Merrihew" userId="bcb7a1e886d99f07" providerId="LiveId" clId="{4B5D31B4-7D74-49CF-B5FD-113B624E6D93}" dt="2019-10-22T15:12:54.766" v="1790"/>
          <pc:sldLayoutMkLst>
            <pc:docMk/>
            <pc:sldMasterMk cId="4210070016" sldId="2147483660"/>
            <pc:sldLayoutMk cId="2906649418" sldId="2147483668"/>
          </pc:sldLayoutMkLst>
        </pc:sldLayoutChg>
        <pc:sldLayoutChg chg="modTransition">
          <pc:chgData name="Ken Merrihew" userId="bcb7a1e886d99f07" providerId="LiveId" clId="{4B5D31B4-7D74-49CF-B5FD-113B624E6D93}" dt="2019-10-22T15:12:54.766" v="1790"/>
          <pc:sldLayoutMkLst>
            <pc:docMk/>
            <pc:sldMasterMk cId="4210070016" sldId="2147483660"/>
            <pc:sldLayoutMk cId="2376104605" sldId="2147483669"/>
          </pc:sldLayoutMkLst>
        </pc:sldLayoutChg>
        <pc:sldLayoutChg chg="modTransition">
          <pc:chgData name="Ken Merrihew" userId="bcb7a1e886d99f07" providerId="LiveId" clId="{4B5D31B4-7D74-49CF-B5FD-113B624E6D93}" dt="2019-10-22T15:12:54.766" v="1790"/>
          <pc:sldLayoutMkLst>
            <pc:docMk/>
            <pc:sldMasterMk cId="4210070016" sldId="2147483660"/>
            <pc:sldLayoutMk cId="4087557333" sldId="2147483670"/>
          </pc:sldLayoutMkLst>
        </pc:sldLayoutChg>
        <pc:sldLayoutChg chg="modTransition">
          <pc:chgData name="Ken Merrihew" userId="bcb7a1e886d99f07" providerId="LiveId" clId="{4B5D31B4-7D74-49CF-B5FD-113B624E6D93}" dt="2019-10-22T15:12:54.766" v="1790"/>
          <pc:sldLayoutMkLst>
            <pc:docMk/>
            <pc:sldMasterMk cId="4210070016" sldId="2147483660"/>
            <pc:sldLayoutMk cId="1621476602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9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5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7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4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9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1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5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4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0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6738A-8051-4593-AD0E-C7BFF5C7850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://www.freestockphotos.biz/stockphoto/1681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://wahlnetwork.com/2014/07/22/jumbo-sized-mtus-coming/" TargetMode="Externa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jpe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12" Type="http://schemas.microsoft.com/office/2007/relationships/hdphoto" Target="../media/hdphoto3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arvel1963mush.wikidot.com/character:strange" TargetMode="External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61326EC-666F-414F-8C7D-D7A41FB2B7BF}"/>
              </a:ext>
            </a:extLst>
          </p:cNvPr>
          <p:cNvSpPr txBox="1"/>
          <p:nvPr/>
        </p:nvSpPr>
        <p:spPr>
          <a:xfrm>
            <a:off x="1347280" y="2067128"/>
            <a:ext cx="751461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effectLst>
                  <a:glow rad="190500">
                    <a:srgbClr val="E66914">
                      <a:alpha val="84000"/>
                    </a:srgb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5234C-F283-47FB-A5C8-61681FC91007}"/>
              </a:ext>
            </a:extLst>
          </p:cNvPr>
          <p:cNvSpPr txBox="1"/>
          <p:nvPr/>
        </p:nvSpPr>
        <p:spPr>
          <a:xfrm>
            <a:off x="3750013" y="3803516"/>
            <a:ext cx="3842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effectLst>
                  <a:glow rad="254000">
                    <a:srgbClr val="E66914">
                      <a:alpha val="75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5F824-5D06-43D5-B5F6-1E0E6C713792}"/>
              </a:ext>
            </a:extLst>
          </p:cNvPr>
          <p:cNvSpPr txBox="1"/>
          <p:nvPr/>
        </p:nvSpPr>
        <p:spPr>
          <a:xfrm>
            <a:off x="1559289" y="5055288"/>
            <a:ext cx="6087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A free CD of the study will be available upon request following the service.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AE0E6-99EB-4788-8DD3-3527D6CDA847}"/>
              </a:ext>
            </a:extLst>
          </p:cNvPr>
          <p:cNvSpPr txBox="1"/>
          <p:nvPr/>
        </p:nvSpPr>
        <p:spPr>
          <a:xfrm>
            <a:off x="2040114" y="5348737"/>
            <a:ext cx="5128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A podcast will be available later in the week at calvaryokc.com.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F7E82D-0FED-4660-911E-C4D31070092E}"/>
              </a:ext>
            </a:extLst>
          </p:cNvPr>
          <p:cNvSpPr txBox="1"/>
          <p:nvPr/>
        </p:nvSpPr>
        <p:spPr>
          <a:xfrm>
            <a:off x="320358" y="5627598"/>
            <a:ext cx="8562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A </a:t>
            </a:r>
            <a:r>
              <a:rPr lang="en-US" sz="1600" dirty="0" err="1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videowill</a:t>
            </a:r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 be available at facebook.com/</a:t>
            </a:r>
            <a:r>
              <a:rPr lang="en-US" sz="1600" dirty="0" err="1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CalvaryOKC</a:t>
            </a:r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 and our YouTube channel (Calvary Chapel OKC)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87E0A-89A0-4978-91EA-B4AF94FCBEB1}"/>
              </a:ext>
            </a:extLst>
          </p:cNvPr>
          <p:cNvSpPr txBox="1"/>
          <p:nvPr/>
        </p:nvSpPr>
        <p:spPr>
          <a:xfrm>
            <a:off x="3234970" y="2059754"/>
            <a:ext cx="247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the Book of</a:t>
            </a:r>
          </a:p>
        </p:txBody>
      </p:sp>
    </p:spTree>
    <p:extLst>
      <p:ext uri="{BB962C8B-B14F-4D97-AF65-F5344CB8AC3E}">
        <p14:creationId xmlns:p14="http://schemas.microsoft.com/office/powerpoint/2010/main" val="421921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1B43F6-03DE-4B5B-ABFF-DB9D3CD3E41B}"/>
              </a:ext>
            </a:extLst>
          </p:cNvPr>
          <p:cNvSpPr/>
          <p:nvPr/>
        </p:nvSpPr>
        <p:spPr>
          <a:xfrm>
            <a:off x="897062" y="2919646"/>
            <a:ext cx="1063149" cy="6685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1FD92C-F067-4902-8655-E2C58FC9D450}"/>
              </a:ext>
            </a:extLst>
          </p:cNvPr>
          <p:cNvSpPr/>
          <p:nvPr/>
        </p:nvSpPr>
        <p:spPr>
          <a:xfrm>
            <a:off x="3821863" y="2412259"/>
            <a:ext cx="1127943" cy="6685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E982C0-56D2-429A-BBCF-D0521987E744}"/>
              </a:ext>
            </a:extLst>
          </p:cNvPr>
          <p:cNvSpPr/>
          <p:nvPr/>
        </p:nvSpPr>
        <p:spPr>
          <a:xfrm>
            <a:off x="4898702" y="3904304"/>
            <a:ext cx="1211899" cy="6685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3A948A-6622-45EF-A9B3-36BFD6E21B4C}"/>
              </a:ext>
            </a:extLst>
          </p:cNvPr>
          <p:cNvSpPr/>
          <p:nvPr/>
        </p:nvSpPr>
        <p:spPr>
          <a:xfrm>
            <a:off x="5420697" y="2427774"/>
            <a:ext cx="1236536" cy="6685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5C9507-A5DF-4B01-A32D-2DDD9B3C8963}"/>
              </a:ext>
            </a:extLst>
          </p:cNvPr>
          <p:cNvSpPr/>
          <p:nvPr/>
        </p:nvSpPr>
        <p:spPr>
          <a:xfrm>
            <a:off x="4348889" y="1437633"/>
            <a:ext cx="1110133" cy="6685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idan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only in Daniel (13x)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79793-3877-4450-9C92-4955BD5FCD90}"/>
              </a:ext>
            </a:extLst>
          </p:cNvPr>
          <p:cNvSpPr txBox="1"/>
          <p:nvPr/>
        </p:nvSpPr>
        <p:spPr>
          <a:xfrm>
            <a:off x="684431" y="1451000"/>
            <a:ext cx="8005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i.e. 3:5 ~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time when you hear the horn, flute,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38A52-CE8B-4275-B8EC-3C3770118EC4}"/>
              </a:ext>
            </a:extLst>
          </p:cNvPr>
          <p:cNvSpPr txBox="1"/>
          <p:nvPr/>
        </p:nvSpPr>
        <p:spPr>
          <a:xfrm>
            <a:off x="683521" y="2441141"/>
            <a:ext cx="8005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i.e. 7:25b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time and times and half a time.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EBA5E-BF4A-424B-B861-D141128B8C5D}"/>
              </a:ext>
            </a:extLst>
          </p:cNvPr>
          <p:cNvSpPr txBox="1"/>
          <p:nvPr/>
        </p:nvSpPr>
        <p:spPr>
          <a:xfrm>
            <a:off x="682611" y="3431282"/>
            <a:ext cx="8005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only in Is. 64:6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our righteousnesses are like filthy rags.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18E448-D76A-47E0-9CB8-37B7CAEF77F9}"/>
              </a:ext>
            </a:extLst>
          </p:cNvPr>
          <p:cNvSpPr txBox="1"/>
          <p:nvPr/>
        </p:nvSpPr>
        <p:spPr>
          <a:xfrm>
            <a:off x="687183" y="4443322"/>
            <a:ext cx="800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Possibly seven </a:t>
            </a:r>
            <a:r>
              <a:rPr lang="en-US" sz="3200" i="1" dirty="0">
                <a:solidFill>
                  <a:schemeClr val="bg1"/>
                </a:solidFill>
              </a:rPr>
              <a:t>months</a:t>
            </a:r>
          </a:p>
        </p:txBody>
      </p:sp>
    </p:spTree>
    <p:extLst>
      <p:ext uri="{BB962C8B-B14F-4D97-AF65-F5344CB8AC3E}">
        <p14:creationId xmlns:p14="http://schemas.microsoft.com/office/powerpoint/2010/main" val="210163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4" grpId="0" animBg="1"/>
      <p:bldP spid="11" grpId="0" animBg="1"/>
      <p:bldP spid="9" grpId="0" animBg="1"/>
      <p:bldP spid="7" grpId="0"/>
      <p:bldP spid="3" grpId="0"/>
      <p:bldP spid="3" grpId="1"/>
      <p:bldP spid="6" grpId="0"/>
      <p:bldP spid="6" grpId="1"/>
      <p:bldP spid="8" grpId="0"/>
      <p:bldP spid="8" grpId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18F97-3C04-433F-89ED-61A80CEA8DC0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</p:spTree>
    <p:extLst>
      <p:ext uri="{BB962C8B-B14F-4D97-AF65-F5344CB8AC3E}">
        <p14:creationId xmlns:p14="http://schemas.microsoft.com/office/powerpoint/2010/main" val="120542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astonished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KJV,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astonied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74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18F97-3C04-433F-89ED-61A80CEA8DC0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</p:spTree>
    <p:extLst>
      <p:ext uri="{BB962C8B-B14F-4D97-AF65-F5344CB8AC3E}">
        <p14:creationId xmlns:p14="http://schemas.microsoft.com/office/powerpoint/2010/main" val="325219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Eccl. 8:11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 sentence against an evil work is not executed speedily, therefore the heart of the sons of men is fully set in them to do evil. 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49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18F97-3C04-433F-89ED-61A80CEA8DC0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</p:spTree>
    <p:extLst>
      <p:ext uri="{BB962C8B-B14F-4D97-AF65-F5344CB8AC3E}">
        <p14:creationId xmlns:p14="http://schemas.microsoft.com/office/powerpoint/2010/main" val="253861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5DADB4D-BF65-48E3-91A9-072E2963B783}"/>
              </a:ext>
            </a:extLst>
          </p:cNvPr>
          <p:cNvSpPr/>
          <p:nvPr/>
        </p:nvSpPr>
        <p:spPr>
          <a:xfrm>
            <a:off x="5325979" y="825472"/>
            <a:ext cx="2791326" cy="1669774"/>
          </a:xfrm>
          <a:prstGeom prst="wedgeEllipseCallout">
            <a:avLst>
              <a:gd name="adj1" fmla="val -65174"/>
              <a:gd name="adj2" fmla="val 33134"/>
            </a:avLst>
          </a:prstGeom>
          <a:solidFill>
            <a:schemeClr val="bg1"/>
          </a:solidFill>
          <a:ln>
            <a:solidFill>
              <a:srgbClr val="51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1F636-E8A9-41C0-8A15-47A35CEFC378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73D5C-329F-43CB-97DF-75ABCDE8D23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  <p:pic>
        <p:nvPicPr>
          <p:cNvPr id="8" name="Picture 2" descr="Image result for nebuchadnezzar clipart">
            <a:extLst>
              <a:ext uri="{FF2B5EF4-FFF2-40B4-BE49-F238E27FC236}">
                <a16:creationId xmlns:a16="http://schemas.microsoft.com/office/drawing/2014/main" id="{4A1696A7-FBD4-423D-AF38-4589DFB26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2" b="97377" l="7192" r="92466">
                        <a14:foregroundMark x1="34932" y1="90123" x2="64384" y2="91049"/>
                        <a14:foregroundMark x1="64384" y1="91049" x2="71918" y2="90123"/>
                        <a14:foregroundMark x1="33904" y1="93519" x2="42123" y2="93827"/>
                        <a14:foregroundMark x1="32877" y1="96451" x2="43493" y2="94907"/>
                        <a14:foregroundMark x1="37329" y1="97377" x2="44863" y2="94444"/>
                        <a14:foregroundMark x1="74315" y1="91667" x2="85616" y2="90741"/>
                        <a14:foregroundMark x1="92466" y1="91049" x2="92466" y2="91049"/>
                        <a14:foregroundMark x1="75000" y1="92284" x2="87329" y2="91049"/>
                        <a14:foregroundMark x1="74658" y1="92438" x2="92466" y2="92747"/>
                        <a14:foregroundMark x1="74658" y1="93210" x2="74658" y2="93210"/>
                        <a14:foregroundMark x1="7534" y1="68981" x2="7534" y2="68981"/>
                        <a14:foregroundMark x1="15068" y1="60648" x2="15068" y2="60648"/>
                        <a14:foregroundMark x1="44178" y1="96142" x2="44178" y2="96142"/>
                        <a14:foregroundMark x1="91781" y1="93519" x2="91781" y2="93519"/>
                        <a14:foregroundMark x1="92808" y1="17901" x2="92808" y2="17901"/>
                        <a14:foregroundMark x1="45890" y1="8025" x2="45890" y2="8025"/>
                        <a14:foregroundMark x1="45890" y1="8025" x2="45890" y2="8025"/>
                        <a14:foregroundMark x1="43493" y1="4012" x2="43493" y2="4012"/>
                        <a14:foregroundMark x1="39726" y1="13117" x2="39726" y2="13117"/>
                        <a14:foregroundMark x1="50000" y1="7099" x2="50000" y2="7099"/>
                        <a14:foregroundMark x1="50000" y1="7099" x2="50000" y2="7099"/>
                        <a14:foregroundMark x1="14041" y1="62191" x2="14041" y2="62191"/>
                        <a14:foregroundMark x1="12329" y1="60031" x2="12329" y2="60031"/>
                        <a14:foregroundMark x1="12671" y1="60340" x2="12671" y2="60340"/>
                        <a14:foregroundMark x1="16781" y1="61265" x2="16781" y2="61265"/>
                        <a14:foregroundMark x1="16781" y1="61883" x2="16781" y2="61883"/>
                        <a14:foregroundMark x1="17808" y1="62809" x2="17808" y2="62809"/>
                        <a14:foregroundMark x1="14726" y1="67130" x2="14726" y2="67130"/>
                        <a14:foregroundMark x1="11301" y1="67130" x2="11301" y2="67130"/>
                        <a14:foregroundMark x1="9247" y1="67593" x2="25000" y2="66821"/>
                        <a14:foregroundMark x1="19521" y1="52315" x2="17466" y2="60494"/>
                        <a14:foregroundMark x1="19521" y1="63272" x2="18151" y2="73457"/>
                        <a14:foregroundMark x1="86986" y1="83488" x2="82877" y2="83333"/>
                        <a14:foregroundMark x1="80479" y1="49383" x2="79452" y2="60340"/>
                        <a14:foregroundMark x1="89041" y1="41049" x2="75000" y2="42901"/>
                        <a14:foregroundMark x1="19521" y1="44290" x2="20548" y2="52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94" y="1680639"/>
            <a:ext cx="2089632" cy="46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7E53DBB-8C51-453B-9D19-EAB012C2BC8E}"/>
              </a:ext>
            </a:extLst>
          </p:cNvPr>
          <p:cNvSpPr/>
          <p:nvPr/>
        </p:nvSpPr>
        <p:spPr>
          <a:xfrm>
            <a:off x="5329990" y="841513"/>
            <a:ext cx="2791326" cy="1669774"/>
          </a:xfrm>
          <a:prstGeom prst="wedgeEllipseCallout">
            <a:avLst>
              <a:gd name="adj1" fmla="val -65174"/>
              <a:gd name="adj2" fmla="val 33134"/>
            </a:avLst>
          </a:prstGeom>
          <a:solidFill>
            <a:schemeClr val="bg1"/>
          </a:solidFill>
          <a:ln>
            <a:solidFill>
              <a:srgbClr val="51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7AEC0-BC69-4240-8F27-678B468961B4}"/>
              </a:ext>
            </a:extLst>
          </p:cNvPr>
          <p:cNvSpPr txBox="1"/>
          <p:nvPr/>
        </p:nvSpPr>
        <p:spPr>
          <a:xfrm>
            <a:off x="5383162" y="926585"/>
            <a:ext cx="2647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 built one of</a:t>
            </a:r>
          </a:p>
          <a:p>
            <a:pPr algn="ctr"/>
            <a:r>
              <a:rPr lang="en-US" sz="2400" b="1" dirty="0"/>
              <a:t>the seven wonders of the ancient world!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01CCA3-3003-40B9-890D-DB4204FE1986}"/>
              </a:ext>
            </a:extLst>
          </p:cNvPr>
          <p:cNvSpPr txBox="1"/>
          <p:nvPr/>
        </p:nvSpPr>
        <p:spPr>
          <a:xfrm>
            <a:off x="5379414" y="867334"/>
            <a:ext cx="26847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/>
              <a:t>In the</a:t>
            </a:r>
          </a:p>
          <a:p>
            <a:pPr algn="ctr"/>
            <a:r>
              <a:rPr lang="en-US" sz="2300" b="1" dirty="0"/>
              <a:t>beginning, I created</a:t>
            </a:r>
          </a:p>
          <a:p>
            <a:pPr algn="ctr"/>
            <a:r>
              <a:rPr lang="en-US" sz="2300" b="1" dirty="0"/>
              <a:t>the heavens and the earth!</a:t>
            </a:r>
          </a:p>
        </p:txBody>
      </p:sp>
    </p:spTree>
    <p:extLst>
      <p:ext uri="{BB962C8B-B14F-4D97-AF65-F5344CB8AC3E}">
        <p14:creationId xmlns:p14="http://schemas.microsoft.com/office/powerpoint/2010/main" val="224612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" grpId="1" animBg="1"/>
      <p:bldP spid="4" grpId="0"/>
      <p:bldP spid="4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B1F636-E8A9-41C0-8A15-47A35CEFC378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73D5C-329F-43CB-97DF-75ABCDE8D23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  <p:pic>
        <p:nvPicPr>
          <p:cNvPr id="9218" name="Picture 2" descr="Image result for nebuchadnezzar's bricks">
            <a:extLst>
              <a:ext uri="{FF2B5EF4-FFF2-40B4-BE49-F238E27FC236}">
                <a16:creationId xmlns:a16="http://schemas.microsoft.com/office/drawing/2014/main" id="{E39CC905-1F1E-4391-ADB6-963B36382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60" b="95264" l="5467" r="97333">
                        <a14:foregroundMark x1="17467" y1="11784" x2="17467" y2="11784"/>
                        <a14:foregroundMark x1="11467" y1="9141" x2="11733" y2="37115"/>
                        <a14:foregroundMark x1="92533" y1="8370" x2="92533" y2="8370"/>
                        <a14:foregroundMark x1="92933" y1="53304" x2="91467" y2="73238"/>
                        <a14:foregroundMark x1="91467" y1="73238" x2="94533" y2="76872"/>
                        <a14:foregroundMark x1="94267" y1="81608" x2="85333" y2="89868"/>
                        <a14:foregroundMark x1="85333" y1="89868" x2="12800" y2="93502"/>
                        <a14:foregroundMark x1="12800" y1="93502" x2="5467" y2="84141"/>
                        <a14:foregroundMark x1="5467" y1="84141" x2="5600" y2="79846"/>
                        <a14:foregroundMark x1="2933" y1="80727" x2="4667" y2="90088"/>
                        <a14:foregroundMark x1="4667" y1="90088" x2="16933" y2="94383"/>
                        <a14:foregroundMark x1="16933" y1="94383" x2="60400" y2="96696"/>
                        <a14:foregroundMark x1="60400" y1="96696" x2="71867" y2="94714"/>
                        <a14:foregroundMark x1="71867" y1="94714" x2="84800" y2="94824"/>
                        <a14:foregroundMark x1="84800" y1="94824" x2="94533" y2="88987"/>
                        <a14:foregroundMark x1="94533" y1="88987" x2="94533" y2="87665"/>
                        <a14:foregroundMark x1="97333" y1="95264" x2="5467" y2="94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592">
            <a:off x="4335207" y="746402"/>
            <a:ext cx="4135347" cy="50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5E4C1-9269-4A2A-857D-825ACE4C650B}"/>
              </a:ext>
            </a:extLst>
          </p:cNvPr>
          <p:cNvSpPr txBox="1"/>
          <p:nvPr/>
        </p:nvSpPr>
        <p:spPr>
          <a:xfrm>
            <a:off x="5428443" y="5589639"/>
            <a:ext cx="211678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British Museum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4ACFB2-E80B-4CD5-806E-10EB0B23818F}"/>
              </a:ext>
            </a:extLst>
          </p:cNvPr>
          <p:cNvSpPr txBox="1"/>
          <p:nvPr/>
        </p:nvSpPr>
        <p:spPr>
          <a:xfrm>
            <a:off x="457200" y="941443"/>
            <a:ext cx="4935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15,000,000 bricks used in Babylon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29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252960-8953-4F7D-8EBE-FCBA588627B7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41F3E-AC97-4F0E-BF0A-725E58584C87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</p:spTree>
    <p:extLst>
      <p:ext uri="{BB962C8B-B14F-4D97-AF65-F5344CB8AC3E}">
        <p14:creationId xmlns:p14="http://schemas.microsoft.com/office/powerpoint/2010/main" val="226524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5DADB4D-BF65-48E3-91A9-072E2963B783}"/>
              </a:ext>
            </a:extLst>
          </p:cNvPr>
          <p:cNvSpPr/>
          <p:nvPr/>
        </p:nvSpPr>
        <p:spPr>
          <a:xfrm>
            <a:off x="5325979" y="825472"/>
            <a:ext cx="2791326" cy="1669774"/>
          </a:xfrm>
          <a:prstGeom prst="wedgeEllipseCallout">
            <a:avLst>
              <a:gd name="adj1" fmla="val -65174"/>
              <a:gd name="adj2" fmla="val 33134"/>
            </a:avLst>
          </a:prstGeom>
          <a:solidFill>
            <a:schemeClr val="bg1"/>
          </a:solidFill>
          <a:ln>
            <a:solidFill>
              <a:srgbClr val="51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1F636-E8A9-41C0-8A15-47A35CEFC378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73D5C-329F-43CB-97DF-75ABCDE8D23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  <p:pic>
        <p:nvPicPr>
          <p:cNvPr id="8" name="Picture 2" descr="Image result for nebuchadnezzar clipart">
            <a:extLst>
              <a:ext uri="{FF2B5EF4-FFF2-40B4-BE49-F238E27FC236}">
                <a16:creationId xmlns:a16="http://schemas.microsoft.com/office/drawing/2014/main" id="{4A1696A7-FBD4-423D-AF38-4589DFB26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2" b="97377" l="7192" r="92466">
                        <a14:foregroundMark x1="34932" y1="90123" x2="64384" y2="91049"/>
                        <a14:foregroundMark x1="64384" y1="91049" x2="71918" y2="90123"/>
                        <a14:foregroundMark x1="33904" y1="93519" x2="42123" y2="93827"/>
                        <a14:foregroundMark x1="32877" y1="96451" x2="43493" y2="94907"/>
                        <a14:foregroundMark x1="37329" y1="97377" x2="44863" y2="94444"/>
                        <a14:foregroundMark x1="74315" y1="91667" x2="85616" y2="90741"/>
                        <a14:foregroundMark x1="92466" y1="91049" x2="92466" y2="91049"/>
                        <a14:foregroundMark x1="75000" y1="92284" x2="87329" y2="91049"/>
                        <a14:foregroundMark x1="74658" y1="92438" x2="92466" y2="92747"/>
                        <a14:foregroundMark x1="74658" y1="93210" x2="74658" y2="93210"/>
                        <a14:foregroundMark x1="7534" y1="68981" x2="7534" y2="68981"/>
                        <a14:foregroundMark x1="15068" y1="60648" x2="15068" y2="60648"/>
                        <a14:foregroundMark x1="44178" y1="96142" x2="44178" y2="96142"/>
                        <a14:foregroundMark x1="91781" y1="93519" x2="91781" y2="93519"/>
                        <a14:foregroundMark x1="92808" y1="17901" x2="92808" y2="17901"/>
                        <a14:foregroundMark x1="45890" y1="8025" x2="45890" y2="8025"/>
                        <a14:foregroundMark x1="45890" y1="8025" x2="45890" y2="8025"/>
                        <a14:foregroundMark x1="43493" y1="4012" x2="43493" y2="4012"/>
                        <a14:foregroundMark x1="39726" y1="13117" x2="39726" y2="13117"/>
                        <a14:foregroundMark x1="50000" y1="7099" x2="50000" y2="7099"/>
                        <a14:foregroundMark x1="50000" y1="7099" x2="50000" y2="7099"/>
                        <a14:foregroundMark x1="14041" y1="62191" x2="14041" y2="62191"/>
                        <a14:foregroundMark x1="12329" y1="60031" x2="12329" y2="60031"/>
                        <a14:foregroundMark x1="12671" y1="60340" x2="12671" y2="60340"/>
                        <a14:foregroundMark x1="16781" y1="61265" x2="16781" y2="61265"/>
                        <a14:foregroundMark x1="16781" y1="61883" x2="16781" y2="61883"/>
                        <a14:foregroundMark x1="17808" y1="62809" x2="17808" y2="62809"/>
                        <a14:foregroundMark x1="14726" y1="67130" x2="14726" y2="67130"/>
                        <a14:foregroundMark x1="11301" y1="67130" x2="11301" y2="67130"/>
                        <a14:foregroundMark x1="9247" y1="67593" x2="25000" y2="66821"/>
                        <a14:foregroundMark x1="19521" y1="52315" x2="17466" y2="60494"/>
                        <a14:foregroundMark x1="19521" y1="63272" x2="18151" y2="73457"/>
                        <a14:foregroundMark x1="86986" y1="83488" x2="82877" y2="83333"/>
                        <a14:foregroundMark x1="80479" y1="49383" x2="79452" y2="60340"/>
                        <a14:foregroundMark x1="89041" y1="41049" x2="75000" y2="42901"/>
                        <a14:foregroundMark x1="19521" y1="44290" x2="20548" y2="52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94" y="1680639"/>
            <a:ext cx="2089632" cy="46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01CCA3-3003-40B9-890D-DB4204FE1986}"/>
              </a:ext>
            </a:extLst>
          </p:cNvPr>
          <p:cNvSpPr txBox="1"/>
          <p:nvPr/>
        </p:nvSpPr>
        <p:spPr>
          <a:xfrm>
            <a:off x="5384729" y="883282"/>
            <a:ext cx="26847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/>
              <a:t>In the</a:t>
            </a:r>
          </a:p>
          <a:p>
            <a:pPr algn="ctr"/>
            <a:r>
              <a:rPr lang="en-US" sz="2300" b="1" dirty="0"/>
              <a:t>beginning, I created</a:t>
            </a:r>
          </a:p>
          <a:p>
            <a:pPr algn="ctr"/>
            <a:r>
              <a:rPr lang="en-US" sz="2300" b="1" dirty="0"/>
              <a:t>the heavens and the earth!</a:t>
            </a:r>
          </a:p>
        </p:txBody>
      </p:sp>
    </p:spTree>
    <p:extLst>
      <p:ext uri="{BB962C8B-B14F-4D97-AF65-F5344CB8AC3E}">
        <p14:creationId xmlns:p14="http://schemas.microsoft.com/office/powerpoint/2010/main" val="179036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  <p:sp>
        <p:nvSpPr>
          <p:cNvPr id="53" name="Oval 3">
            <a:extLst>
              <a:ext uri="{FF2B5EF4-FFF2-40B4-BE49-F238E27FC236}">
                <a16:creationId xmlns:a16="http://schemas.microsoft.com/office/drawing/2014/main" id="{092D479C-3C64-4FB7-A836-4D24B1703999}"/>
              </a:ext>
            </a:extLst>
          </p:cNvPr>
          <p:cNvSpPr/>
          <p:nvPr/>
        </p:nvSpPr>
        <p:spPr>
          <a:xfrm>
            <a:off x="1233931" y="1792865"/>
            <a:ext cx="6649119" cy="3324560"/>
          </a:xfrm>
          <a:custGeom>
            <a:avLst/>
            <a:gdLst>
              <a:gd name="connsiteX0" fmla="*/ 0 w 4995582"/>
              <a:gd name="connsiteY0" fmla="*/ 2497791 h 4995582"/>
              <a:gd name="connsiteX1" fmla="*/ 2497791 w 4995582"/>
              <a:gd name="connsiteY1" fmla="*/ 0 h 4995582"/>
              <a:gd name="connsiteX2" fmla="*/ 4995582 w 4995582"/>
              <a:gd name="connsiteY2" fmla="*/ 2497791 h 4995582"/>
              <a:gd name="connsiteX3" fmla="*/ 2497791 w 4995582"/>
              <a:gd name="connsiteY3" fmla="*/ 4995582 h 4995582"/>
              <a:gd name="connsiteX4" fmla="*/ 0 w 4995582"/>
              <a:gd name="connsiteY4" fmla="*/ 2497791 h 4995582"/>
              <a:gd name="connsiteX0" fmla="*/ 0 w 4995582"/>
              <a:gd name="connsiteY0" fmla="*/ 2497791 h 4995582"/>
              <a:gd name="connsiteX1" fmla="*/ 2497791 w 4995582"/>
              <a:gd name="connsiteY1" fmla="*/ 0 h 4995582"/>
              <a:gd name="connsiteX2" fmla="*/ 4995582 w 4995582"/>
              <a:gd name="connsiteY2" fmla="*/ 2497791 h 4995582"/>
              <a:gd name="connsiteX3" fmla="*/ 2497791 w 4995582"/>
              <a:gd name="connsiteY3" fmla="*/ 4995582 h 4995582"/>
              <a:gd name="connsiteX4" fmla="*/ 0 w 4995582"/>
              <a:gd name="connsiteY4" fmla="*/ 2497791 h 4995582"/>
              <a:gd name="connsiteX0" fmla="*/ 0 w 4995582"/>
              <a:gd name="connsiteY0" fmla="*/ 2497791 h 2810014"/>
              <a:gd name="connsiteX1" fmla="*/ 2497791 w 4995582"/>
              <a:gd name="connsiteY1" fmla="*/ 0 h 2810014"/>
              <a:gd name="connsiteX2" fmla="*/ 4995582 w 4995582"/>
              <a:gd name="connsiteY2" fmla="*/ 2497791 h 2810014"/>
              <a:gd name="connsiteX3" fmla="*/ 0 w 4995582"/>
              <a:gd name="connsiteY3" fmla="*/ 2497791 h 2810014"/>
              <a:gd name="connsiteX0" fmla="*/ 0 w 4995582"/>
              <a:gd name="connsiteY0" fmla="*/ 2497791 h 2497791"/>
              <a:gd name="connsiteX1" fmla="*/ 2497791 w 4995582"/>
              <a:gd name="connsiteY1" fmla="*/ 0 h 2497791"/>
              <a:gd name="connsiteX2" fmla="*/ 4995582 w 4995582"/>
              <a:gd name="connsiteY2" fmla="*/ 2497791 h 2497791"/>
              <a:gd name="connsiteX3" fmla="*/ 0 w 4995582"/>
              <a:gd name="connsiteY3" fmla="*/ 2497791 h 249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5582" h="2497791">
                <a:moveTo>
                  <a:pt x="0" y="2497791"/>
                </a:moveTo>
                <a:cubicBezTo>
                  <a:pt x="0" y="1118299"/>
                  <a:pt x="1118299" y="0"/>
                  <a:pt x="2497791" y="0"/>
                </a:cubicBezTo>
                <a:cubicBezTo>
                  <a:pt x="3877283" y="0"/>
                  <a:pt x="4995582" y="1118299"/>
                  <a:pt x="4995582" y="2497791"/>
                </a:cubicBezTo>
                <a:lnTo>
                  <a:pt x="0" y="2497791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F31C1B-38D9-4B05-97D9-D5EF433540F2}"/>
              </a:ext>
            </a:extLst>
          </p:cNvPr>
          <p:cNvSpPr txBox="1"/>
          <p:nvPr/>
        </p:nvSpPr>
        <p:spPr>
          <a:xfrm rot="4275105">
            <a:off x="6506331" y="4101910"/>
            <a:ext cx="1362545" cy="54979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814127"/>
              </a:avLst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33FAA39-049F-4376-9DC8-90CF49C2BF62}"/>
              </a:ext>
            </a:extLst>
          </p:cNvPr>
          <p:cNvSpPr txBox="1"/>
          <p:nvPr/>
        </p:nvSpPr>
        <p:spPr>
          <a:xfrm rot="17363972">
            <a:off x="1686204" y="3952495"/>
            <a:ext cx="1428426" cy="7761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814127"/>
              </a:avLst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Watching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CNN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524456-54E8-453C-8444-09A9237560B0}"/>
              </a:ext>
            </a:extLst>
          </p:cNvPr>
          <p:cNvSpPr txBox="1"/>
          <p:nvPr/>
        </p:nvSpPr>
        <p:spPr>
          <a:xfrm rot="20049421">
            <a:off x="2192447" y="2634893"/>
            <a:ext cx="3297860" cy="14050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508330"/>
              </a:avLst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Voting for the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wrong party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D04885-EBB8-473D-AC72-A0BDFFC67494}"/>
              </a:ext>
            </a:extLst>
          </p:cNvPr>
          <p:cNvSpPr txBox="1"/>
          <p:nvPr/>
        </p:nvSpPr>
        <p:spPr>
          <a:xfrm rot="2293521">
            <a:off x="4584542" y="2967578"/>
            <a:ext cx="2554746" cy="95881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026581"/>
              </a:avLst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Reading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“Message”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2145E6-0365-4473-9C0D-EEC93194A6F2}"/>
              </a:ext>
            </a:extLst>
          </p:cNvPr>
          <p:cNvGrpSpPr/>
          <p:nvPr/>
        </p:nvGrpSpPr>
        <p:grpSpPr>
          <a:xfrm rot="16200000">
            <a:off x="4357885" y="1902618"/>
            <a:ext cx="359605" cy="6245207"/>
            <a:chOff x="4458911" y="1427630"/>
            <a:chExt cx="478633" cy="7478096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0" name="Right Arrow 18">
              <a:extLst>
                <a:ext uri="{FF2B5EF4-FFF2-40B4-BE49-F238E27FC236}">
                  <a16:creationId xmlns:a16="http://schemas.microsoft.com/office/drawing/2014/main" id="{9EDD4B7E-5C05-44FC-9C36-1781E5CFA793}"/>
                </a:ext>
              </a:extLst>
            </p:cNvPr>
            <p:cNvSpPr/>
            <p:nvPr/>
          </p:nvSpPr>
          <p:spPr>
            <a:xfrm rot="16200000">
              <a:off x="2836904" y="3061760"/>
              <a:ext cx="3734770" cy="466510"/>
            </a:xfrm>
            <a:prstGeom prst="rightArrow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19">
              <a:extLst>
                <a:ext uri="{FF2B5EF4-FFF2-40B4-BE49-F238E27FC236}">
                  <a16:creationId xmlns:a16="http://schemas.microsoft.com/office/drawing/2014/main" id="{FF0CDCA0-D908-4BF1-B963-FD6755469BC8}"/>
                </a:ext>
              </a:extLst>
            </p:cNvPr>
            <p:cNvSpPr/>
            <p:nvPr/>
          </p:nvSpPr>
          <p:spPr>
            <a:xfrm rot="5400000" flipV="1">
              <a:off x="2824783" y="6805084"/>
              <a:ext cx="3734770" cy="466513"/>
            </a:xfrm>
            <a:prstGeom prst="rightArrow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41C0B3FA-DD86-4C0B-B8A9-2CDEBA5B28BF}"/>
              </a:ext>
            </a:extLst>
          </p:cNvPr>
          <p:cNvSpPr/>
          <p:nvPr/>
        </p:nvSpPr>
        <p:spPr>
          <a:xfrm>
            <a:off x="4362144" y="4807925"/>
            <a:ext cx="409377" cy="40937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978D367-D7EB-4F8C-8A56-3D3A283D3722}"/>
              </a:ext>
            </a:extLst>
          </p:cNvPr>
          <p:cNvGrpSpPr/>
          <p:nvPr/>
        </p:nvGrpSpPr>
        <p:grpSpPr>
          <a:xfrm>
            <a:off x="1222465" y="5019919"/>
            <a:ext cx="6649119" cy="374253"/>
            <a:chOff x="905731" y="5023005"/>
            <a:chExt cx="7314031" cy="41168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7C563D8-9ADF-474C-91DF-81F64C57C787}"/>
                </a:ext>
              </a:extLst>
            </p:cNvPr>
            <p:cNvSpPr/>
            <p:nvPr/>
          </p:nvSpPr>
          <p:spPr>
            <a:xfrm>
              <a:off x="905731" y="5023005"/>
              <a:ext cx="7314031" cy="411681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744E7E8-86DD-43CC-9E76-23DE19C048FA}"/>
                </a:ext>
              </a:extLst>
            </p:cNvPr>
            <p:cNvSpPr/>
            <p:nvPr/>
          </p:nvSpPr>
          <p:spPr>
            <a:xfrm>
              <a:off x="1490693" y="5142507"/>
              <a:ext cx="240790" cy="218900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7D21EDB-4249-4CFC-8254-CD4D44B5C9E9}"/>
                </a:ext>
              </a:extLst>
            </p:cNvPr>
            <p:cNvSpPr/>
            <p:nvPr/>
          </p:nvSpPr>
          <p:spPr>
            <a:xfrm>
              <a:off x="7216551" y="5149767"/>
              <a:ext cx="240790" cy="218900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9CDB646-B662-4133-93B5-575BA1D7CC23}"/>
              </a:ext>
            </a:extLst>
          </p:cNvPr>
          <p:cNvSpPr txBox="1"/>
          <p:nvPr/>
        </p:nvSpPr>
        <p:spPr>
          <a:xfrm>
            <a:off x="2579428" y="4993893"/>
            <a:ext cx="3913835" cy="4924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26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sin-o-meter</a:t>
            </a:r>
          </a:p>
        </p:txBody>
      </p:sp>
    </p:spTree>
    <p:extLst>
      <p:ext uri="{BB962C8B-B14F-4D97-AF65-F5344CB8AC3E}">
        <p14:creationId xmlns:p14="http://schemas.microsoft.com/office/powerpoint/2010/main" val="2621227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4130F475-2167-46A6-B61D-23ADAB9C85EC}"/>
              </a:ext>
            </a:extLst>
          </p:cNvPr>
          <p:cNvGrpSpPr/>
          <p:nvPr/>
        </p:nvGrpSpPr>
        <p:grpSpPr>
          <a:xfrm>
            <a:off x="2510019" y="1878834"/>
            <a:ext cx="2992624" cy="4163650"/>
            <a:chOff x="2510019" y="1878834"/>
            <a:chExt cx="2992624" cy="4163650"/>
          </a:xfrm>
        </p:grpSpPr>
        <p:pic>
          <p:nvPicPr>
            <p:cNvPr id="13" name="Picture 12" descr="A picture containing drawing, sitting, table, dog&#10;&#10;Description automatically generated">
              <a:extLst>
                <a:ext uri="{FF2B5EF4-FFF2-40B4-BE49-F238E27FC236}">
                  <a16:creationId xmlns:a16="http://schemas.microsoft.com/office/drawing/2014/main" id="{57E8F496-1BFF-4996-A929-16405CB0B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75" b="94063" l="10000" r="90435">
                          <a14:foregroundMark x1="54348" y1="7500" x2="54348" y2="7500"/>
                          <a14:foregroundMark x1="53478" y1="3125" x2="53478" y2="3125"/>
                          <a14:foregroundMark x1="78478" y1="2500" x2="78478" y2="2500"/>
                          <a14:foregroundMark x1="55435" y1="1875" x2="55435" y2="1875"/>
                          <a14:foregroundMark x1="55652" y1="93906" x2="55652" y2="93906"/>
                          <a14:foregroundMark x1="17609" y1="94063" x2="17609" y2="94063"/>
                          <a14:foregroundMark x1="18696" y1="89531" x2="18696" y2="89531"/>
                          <a14:foregroundMark x1="47312" y1="70313" x2="47770" y2="70313"/>
                          <a14:foregroundMark x1="51785" y1="75309" x2="53913" y2="76875"/>
                          <a14:foregroundMark x1="48450" y1="72855" x2="48750" y2="73076"/>
                          <a14:foregroundMark x1="46398" y1="71345" x2="46570" y2="71472"/>
                          <a14:foregroundMark x1="44996" y1="70313" x2="45082" y2="70376"/>
                          <a14:foregroundMark x1="44783" y1="70156" x2="44996" y2="70313"/>
                          <a14:foregroundMark x1="55652" y1="69219" x2="55652" y2="69219"/>
                          <a14:foregroundMark x1="65652" y1="59062" x2="65652" y2="59062"/>
                          <a14:foregroundMark x1="66739" y1="58750" x2="66739" y2="58750"/>
                          <a14:foregroundMark x1="66087" y1="59531" x2="66087" y2="59531"/>
                          <a14:foregroundMark x1="73913" y1="55313" x2="73913" y2="55313"/>
                          <a14:foregroundMark x1="56957" y1="61719" x2="56957" y2="61719"/>
                          <a14:foregroundMark x1="54130" y1="71250" x2="54130" y2="71250"/>
                          <a14:foregroundMark x1="90435" y1="21406" x2="90435" y2="21406"/>
                          <a14:foregroundMark x1="83043" y1="37188" x2="83043" y2="37188"/>
                          <a14:foregroundMark x1="80652" y1="31875" x2="80652" y2="31875"/>
                          <a14:foregroundMark x1="81739" y1="32500" x2="81739" y2="32500"/>
                          <a14:foregroundMark x1="82609" y1="35000" x2="82609" y2="35000"/>
                          <a14:foregroundMark x1="79130" y1="48906" x2="79130" y2="48906"/>
                          <a14:foregroundMark x1="79348" y1="49531" x2="79348" y2="49531"/>
                          <a14:foregroundMark x1="80435" y1="47656" x2="80435" y2="47656"/>
                          <a14:foregroundMark x1="79348" y1="50000" x2="79348" y2="50000"/>
                          <a14:foregroundMark x1="82391" y1="41719" x2="82391" y2="41719"/>
                          <a14:foregroundMark x1="82174" y1="43750" x2="82174" y2="43750"/>
                          <a14:foregroundMark x1="80652" y1="48281" x2="80652" y2="48281"/>
                          <a14:backgroundMark x1="48696" y1="60781" x2="48696" y2="60781"/>
                          <a14:backgroundMark x1="56522" y1="61094" x2="56522" y2="61094"/>
                          <a14:backgroundMark x1="60217" y1="60781" x2="60217" y2="60781"/>
                          <a14:backgroundMark x1="56304" y1="69375" x2="56304" y2="69375"/>
                          <a14:backgroundMark x1="48043" y1="70313" x2="48043" y2="70313"/>
                          <a14:backgroundMark x1="45870" y1="70156" x2="45870" y2="70156"/>
                          <a14:backgroundMark x1="45870" y1="70156" x2="46957" y2="70156"/>
                          <a14:backgroundMark x1="47609" y1="70469" x2="50435" y2="70938"/>
                          <a14:backgroundMark x1="45000" y1="70469" x2="47174" y2="70469"/>
                          <a14:backgroundMark x1="52391" y1="72188" x2="53696" y2="74844"/>
                          <a14:backgroundMark x1="55652" y1="69375" x2="55652" y2="69375"/>
                          <a14:backgroundMark x1="55652" y1="69375" x2="55652" y2="69375"/>
                          <a14:backgroundMark x1="65435" y1="59219" x2="65435" y2="59219"/>
                          <a14:backgroundMark x1="65000" y1="58906" x2="65000" y2="58906"/>
                          <a14:backgroundMark x1="65870" y1="58438" x2="65870" y2="58438"/>
                          <a14:backgroundMark x1="65435" y1="59062" x2="65435" y2="59062"/>
                          <a14:backgroundMark x1="69783" y1="56719" x2="69783" y2="56719"/>
                          <a14:backgroundMark x1="75000" y1="53125" x2="75000" y2="53125"/>
                          <a14:backgroundMark x1="78478" y1="49688" x2="78478" y2="49688"/>
                          <a14:backgroundMark x1="81522" y1="44219" x2="81522" y2="44219"/>
                          <a14:backgroundMark x1="81522" y1="33125" x2="81522" y2="33125"/>
                          <a14:backgroundMark x1="75000" y1="52656" x2="75000" y2="52656"/>
                          <a14:backgroundMark x1="73043" y1="55469" x2="73043" y2="55469"/>
                          <a14:backgroundMark x1="79783" y1="49375" x2="79783" y2="4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510019" y="1878834"/>
              <a:ext cx="2992624" cy="4163650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2DE0E93-860B-4EC7-80D0-EF8A695E7B69}"/>
                </a:ext>
              </a:extLst>
            </p:cNvPr>
            <p:cNvGrpSpPr/>
            <p:nvPr/>
          </p:nvGrpSpPr>
          <p:grpSpPr>
            <a:xfrm>
              <a:off x="2899321" y="4107264"/>
              <a:ext cx="765888" cy="634837"/>
              <a:chOff x="2899321" y="4107264"/>
              <a:chExt cx="765888" cy="634837"/>
            </a:xfrm>
          </p:grpSpPr>
          <p:pic>
            <p:nvPicPr>
              <p:cNvPr id="23" name="Picture 22" descr="A cross on top&#10;&#10;Description automatically generated">
                <a:extLst>
                  <a:ext uri="{FF2B5EF4-FFF2-40B4-BE49-F238E27FC236}">
                    <a16:creationId xmlns:a16="http://schemas.microsoft.com/office/drawing/2014/main" id="{27C8480E-9B63-4F29-861D-E305D0FEE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 rot="798740">
                <a:off x="2899321" y="4186791"/>
                <a:ext cx="765888" cy="555310"/>
              </a:xfrm>
              <a:prstGeom prst="rect">
                <a:avLst/>
              </a:prstGeom>
              <a:scene3d>
                <a:camera prst="perspectiveContrastingLeftFacing"/>
                <a:lightRig rig="threePt" dir="t"/>
              </a:scene3d>
            </p:spPr>
          </p:pic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14F3C32-31FC-44EA-9040-DF5563FD51F3}"/>
                  </a:ext>
                </a:extLst>
              </p:cNvPr>
              <p:cNvSpPr/>
              <p:nvPr/>
            </p:nvSpPr>
            <p:spPr>
              <a:xfrm>
                <a:off x="3278275" y="4107264"/>
                <a:ext cx="248696" cy="130646"/>
              </a:xfrm>
              <a:custGeom>
                <a:avLst/>
                <a:gdLst>
                  <a:gd name="connsiteX0" fmla="*/ 0 w 248696"/>
                  <a:gd name="connsiteY0" fmla="*/ 0 h 130646"/>
                  <a:gd name="connsiteX1" fmla="*/ 67826 w 248696"/>
                  <a:gd name="connsiteY1" fmla="*/ 128116 h 130646"/>
                  <a:gd name="connsiteX2" fmla="*/ 248696 w 248696"/>
                  <a:gd name="connsiteY2" fmla="*/ 72850 h 13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8696" h="130646">
                    <a:moveTo>
                      <a:pt x="0" y="0"/>
                    </a:moveTo>
                    <a:cubicBezTo>
                      <a:pt x="13188" y="57987"/>
                      <a:pt x="26377" y="115974"/>
                      <a:pt x="67826" y="128116"/>
                    </a:cubicBezTo>
                    <a:cubicBezTo>
                      <a:pt x="109275" y="140258"/>
                      <a:pt x="178985" y="106554"/>
                      <a:pt x="248696" y="72850"/>
                    </a:cubicBezTo>
                  </a:path>
                </a:pathLst>
              </a:custGeom>
              <a:noFill/>
              <a:ln w="38100"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5DADB4D-BF65-48E3-91A9-072E2963B783}"/>
              </a:ext>
            </a:extLst>
          </p:cNvPr>
          <p:cNvSpPr/>
          <p:nvPr/>
        </p:nvSpPr>
        <p:spPr>
          <a:xfrm>
            <a:off x="5325979" y="825472"/>
            <a:ext cx="2791326" cy="1669774"/>
          </a:xfrm>
          <a:prstGeom prst="wedgeEllipseCallout">
            <a:avLst>
              <a:gd name="adj1" fmla="val -67640"/>
              <a:gd name="adj2" fmla="val 64342"/>
            </a:avLst>
          </a:prstGeom>
          <a:solidFill>
            <a:schemeClr val="bg1"/>
          </a:solidFill>
          <a:ln>
            <a:solidFill>
              <a:srgbClr val="51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1F636-E8A9-41C0-8A15-47A35CEFC378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73D5C-329F-43CB-97DF-75ABCDE8D23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7AEC0-BC69-4240-8F27-678B468961B4}"/>
              </a:ext>
            </a:extLst>
          </p:cNvPr>
          <p:cNvSpPr txBox="1"/>
          <p:nvPr/>
        </p:nvSpPr>
        <p:spPr>
          <a:xfrm>
            <a:off x="5438736" y="843009"/>
            <a:ext cx="2557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If you luv</a:t>
            </a:r>
          </a:p>
          <a:p>
            <a:pPr algn="ctr"/>
            <a:r>
              <a:rPr lang="en-US" sz="2400" b="1" dirty="0"/>
              <a:t>Jesus, you’ll send this to everyone in your contacts!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F08E8-3EEA-4139-8687-FE5665B87C57}"/>
              </a:ext>
            </a:extLst>
          </p:cNvPr>
          <p:cNvSpPr txBox="1"/>
          <p:nvPr/>
        </p:nvSpPr>
        <p:spPr>
          <a:xfrm>
            <a:off x="2531250" y="6627000"/>
            <a:ext cx="4381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ahlnetwork.com/2014/07/22/jumbo-sized-mtus-com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2552B226-68DC-44E6-ACAE-F1B19DB083B0}"/>
              </a:ext>
            </a:extLst>
          </p:cNvPr>
          <p:cNvSpPr/>
          <p:nvPr/>
        </p:nvSpPr>
        <p:spPr>
          <a:xfrm>
            <a:off x="685150" y="1347018"/>
            <a:ext cx="2791326" cy="1170039"/>
          </a:xfrm>
          <a:prstGeom prst="wedgeEllipseCallout">
            <a:avLst>
              <a:gd name="adj1" fmla="val 56525"/>
              <a:gd name="adj2" fmla="val 69744"/>
            </a:avLst>
          </a:prstGeom>
          <a:solidFill>
            <a:schemeClr val="bg1"/>
          </a:solidFill>
          <a:ln>
            <a:solidFill>
              <a:srgbClr val="51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1C0E85-B396-4550-B839-6D67E096B3CC}"/>
              </a:ext>
            </a:extLst>
          </p:cNvPr>
          <p:cNvSpPr txBox="1"/>
          <p:nvPr/>
        </p:nvSpPr>
        <p:spPr>
          <a:xfrm>
            <a:off x="743830" y="1472274"/>
            <a:ext cx="255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There’s not a moment to lose!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543D5B28-15D9-4777-8472-322C1CE008A9}"/>
              </a:ext>
            </a:extLst>
          </p:cNvPr>
          <p:cNvSpPr/>
          <p:nvPr/>
        </p:nvSpPr>
        <p:spPr>
          <a:xfrm>
            <a:off x="3340509" y="938981"/>
            <a:ext cx="1794387" cy="1066800"/>
          </a:xfrm>
          <a:prstGeom prst="wedgeEllipseCallout">
            <a:avLst>
              <a:gd name="adj1" fmla="val 2454"/>
              <a:gd name="adj2" fmla="val 107661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58449C-9A2D-4866-9A23-ED1FB6A5A41C}"/>
              </a:ext>
            </a:extLst>
          </p:cNvPr>
          <p:cNvSpPr txBox="1"/>
          <p:nvPr/>
        </p:nvSpPr>
        <p:spPr>
          <a:xfrm>
            <a:off x="3578941" y="1027471"/>
            <a:ext cx="1356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sky is falling!</a:t>
            </a:r>
          </a:p>
        </p:txBody>
      </p:sp>
    </p:spTree>
    <p:extLst>
      <p:ext uri="{BB962C8B-B14F-4D97-AF65-F5344CB8AC3E}">
        <p14:creationId xmlns:p14="http://schemas.microsoft.com/office/powerpoint/2010/main" val="146999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4" grpId="0"/>
      <p:bldP spid="4" grpId="1"/>
      <p:bldP spid="26" grpId="0" animBg="1"/>
      <p:bldP spid="27" grpId="0"/>
      <p:bldP spid="29" grpId="0" animBg="1"/>
      <p:bldP spid="29" grpId="1" animBg="1"/>
      <p:bldP spid="30" grpId="0"/>
      <p:bldP spid="3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252960-8953-4F7D-8EBE-FCBA588627B7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41F3E-AC97-4F0E-BF0A-725E58584C87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</p:spTree>
    <p:extLst>
      <p:ext uri="{BB962C8B-B14F-4D97-AF65-F5344CB8AC3E}">
        <p14:creationId xmlns:p14="http://schemas.microsoft.com/office/powerpoint/2010/main" val="167718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lon chaney wolfman">
            <a:extLst>
              <a:ext uri="{FF2B5EF4-FFF2-40B4-BE49-F238E27FC236}">
                <a16:creationId xmlns:a16="http://schemas.microsoft.com/office/drawing/2014/main" id="{83FA6C57-0C0F-47A2-81CF-3DB598DD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796">
            <a:off x="3177445" y="2674568"/>
            <a:ext cx="2789111" cy="36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Lycanthropy ~ (</a:t>
            </a:r>
            <a:r>
              <a:rPr lang="en-US" sz="3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lī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ǝ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pē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folklore, the magical ability to assume the form and characteristics of a wolf.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delusion that one has become or assumed the characteristics of a wolf or other animal.</a:t>
            </a:r>
          </a:p>
        </p:txBody>
      </p:sp>
    </p:spTree>
    <p:extLst>
      <p:ext uri="{BB962C8B-B14F-4D97-AF65-F5344CB8AC3E}">
        <p14:creationId xmlns:p14="http://schemas.microsoft.com/office/powerpoint/2010/main" val="372373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73A6CAEF-E9DA-488D-8AF9-B69ADC69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6988">
            <a:off x="3145337" y="1822966"/>
            <a:ext cx="4602033" cy="34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C95885-BD88-4F0F-8420-086DF5059E3E}"/>
              </a:ext>
            </a:extLst>
          </p:cNvPr>
          <p:cNvSpPr txBox="1"/>
          <p:nvPr/>
        </p:nvSpPr>
        <p:spPr>
          <a:xfrm>
            <a:off x="462116" y="946472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Zoanthropy ~ (</a:t>
            </a:r>
            <a:r>
              <a:rPr lang="en-US" sz="3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zō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ǝ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pē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 mental disorder in which a person imagines that he or she is a beast.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  <p:pic>
        <p:nvPicPr>
          <p:cNvPr id="10244" name="Picture 4" descr="Image result for slob">
            <a:extLst>
              <a:ext uri="{FF2B5EF4-FFF2-40B4-BE49-F238E27FC236}">
                <a16:creationId xmlns:a16="http://schemas.microsoft.com/office/drawing/2014/main" id="{E248E632-EA5A-479E-BC6F-6A5B0AA86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555">
            <a:off x="1104084" y="2377405"/>
            <a:ext cx="4841219" cy="321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2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ebuchadnezzar clipart">
            <a:extLst>
              <a:ext uri="{FF2B5EF4-FFF2-40B4-BE49-F238E27FC236}">
                <a16:creationId xmlns:a16="http://schemas.microsoft.com/office/drawing/2014/main" id="{6A8DD15C-8602-4EBD-8BFB-B3CA275B3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2" b="97377" l="7192" r="92466">
                        <a14:foregroundMark x1="34932" y1="90123" x2="64384" y2="91049"/>
                        <a14:foregroundMark x1="64384" y1="91049" x2="71918" y2="90123"/>
                        <a14:foregroundMark x1="33904" y1="93519" x2="42123" y2="93827"/>
                        <a14:foregroundMark x1="32877" y1="96451" x2="43493" y2="94907"/>
                        <a14:foregroundMark x1="37329" y1="97377" x2="44863" y2="94444"/>
                        <a14:foregroundMark x1="74315" y1="91667" x2="85616" y2="90741"/>
                        <a14:foregroundMark x1="92466" y1="91049" x2="92466" y2="91049"/>
                        <a14:foregroundMark x1="75000" y1="92284" x2="87329" y2="91049"/>
                        <a14:foregroundMark x1="74658" y1="92438" x2="92466" y2="92747"/>
                        <a14:foregroundMark x1="74658" y1="93210" x2="74658" y2="93210"/>
                        <a14:foregroundMark x1="7534" y1="68981" x2="7534" y2="68981"/>
                        <a14:foregroundMark x1="15068" y1="60648" x2="15068" y2="60648"/>
                        <a14:foregroundMark x1="44178" y1="96142" x2="44178" y2="96142"/>
                        <a14:foregroundMark x1="91781" y1="93519" x2="91781" y2="93519"/>
                        <a14:foregroundMark x1="92808" y1="17901" x2="92808" y2="17901"/>
                        <a14:foregroundMark x1="45890" y1="8025" x2="45890" y2="8025"/>
                        <a14:foregroundMark x1="45890" y1="8025" x2="45890" y2="8025"/>
                        <a14:foregroundMark x1="43493" y1="4012" x2="43493" y2="4012"/>
                        <a14:foregroundMark x1="39726" y1="13117" x2="39726" y2="13117"/>
                        <a14:foregroundMark x1="50000" y1="7099" x2="50000" y2="7099"/>
                        <a14:foregroundMark x1="50000" y1="7099" x2="50000" y2="7099"/>
                        <a14:foregroundMark x1="14041" y1="62191" x2="14041" y2="62191"/>
                        <a14:foregroundMark x1="12329" y1="60031" x2="12329" y2="60031"/>
                        <a14:foregroundMark x1="12671" y1="60340" x2="12671" y2="60340"/>
                        <a14:foregroundMark x1="16781" y1="61265" x2="16781" y2="61265"/>
                        <a14:foregroundMark x1="16781" y1="61883" x2="16781" y2="61883"/>
                        <a14:foregroundMark x1="17808" y1="62809" x2="17808" y2="62809"/>
                        <a14:foregroundMark x1="14726" y1="67130" x2="14726" y2="67130"/>
                        <a14:foregroundMark x1="11301" y1="67130" x2="11301" y2="67130"/>
                        <a14:foregroundMark x1="9247" y1="67593" x2="25000" y2="66821"/>
                        <a14:foregroundMark x1="19521" y1="52315" x2="17466" y2="60494"/>
                        <a14:foregroundMark x1="19521" y1="63272" x2="18151" y2="73457"/>
                        <a14:foregroundMark x1="86986" y1="83488" x2="82877" y2="83333"/>
                        <a14:foregroundMark x1="80479" y1="49383" x2="79452" y2="60340"/>
                        <a14:foregroundMark x1="89041" y1="41049" x2="75000" y2="42901"/>
                        <a14:foregroundMark x1="19521" y1="44290" x2="20548" y2="52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94" y="1680639"/>
            <a:ext cx="2089632" cy="46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6AC1EB5-04B3-4DCE-9B08-326C1FE2D5F7}"/>
              </a:ext>
            </a:extLst>
          </p:cNvPr>
          <p:cNvSpPr txBox="1"/>
          <p:nvPr/>
        </p:nvSpPr>
        <p:spPr>
          <a:xfrm>
            <a:off x="434378" y="945286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Boanthropy ~ (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bō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thrǝ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pē</a:t>
            </a:r>
            <a:r>
              <a:rPr lang="en-US" sz="3000" dirty="0">
                <a:solidFill>
                  <a:srgbClr val="FFFF00"/>
                </a:solidFill>
              </a:rPr>
              <a:t>) </a:t>
            </a:r>
            <a:r>
              <a:rPr lang="en-US" sz="3000" i="1" dirty="0">
                <a:solidFill>
                  <a:schemeClr val="bg1"/>
                </a:solidFill>
              </a:rPr>
              <a:t>n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 a </a:t>
            </a:r>
            <a:r>
              <a:rPr lang="en-US" sz="3000" dirty="0" err="1">
                <a:solidFill>
                  <a:schemeClr val="bg1"/>
                </a:solidFill>
              </a:rPr>
              <a:t>psychologicl</a:t>
            </a:r>
            <a:r>
              <a:rPr lang="en-US" sz="3000" dirty="0">
                <a:solidFill>
                  <a:schemeClr val="bg1"/>
                </a:solidFill>
              </a:rPr>
              <a:t> disorder in which a human believes himself or herself to be a bovine.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D3FB1FC-0B9A-462F-BB71-F96590A7108E}"/>
              </a:ext>
            </a:extLst>
          </p:cNvPr>
          <p:cNvSpPr/>
          <p:nvPr/>
        </p:nvSpPr>
        <p:spPr>
          <a:xfrm rot="2052707">
            <a:off x="3889387" y="4534880"/>
            <a:ext cx="67731" cy="145624"/>
          </a:xfrm>
          <a:custGeom>
            <a:avLst/>
            <a:gdLst>
              <a:gd name="connsiteX0" fmla="*/ 0 w 25104"/>
              <a:gd name="connsiteY0" fmla="*/ 0 h 166014"/>
              <a:gd name="connsiteX1" fmla="*/ 24327 w 25104"/>
              <a:gd name="connsiteY1" fmla="*/ 165994 h 166014"/>
              <a:gd name="connsiteX2" fmla="*/ 0 w 25104"/>
              <a:gd name="connsiteY2" fmla="*/ 0 h 166014"/>
              <a:gd name="connsiteX0" fmla="*/ 1846 w 26950"/>
              <a:gd name="connsiteY0" fmla="*/ 4745 h 171281"/>
              <a:gd name="connsiteX1" fmla="*/ 26173 w 26950"/>
              <a:gd name="connsiteY1" fmla="*/ 170739 h 171281"/>
              <a:gd name="connsiteX2" fmla="*/ 4434 w 26950"/>
              <a:gd name="connsiteY2" fmla="*/ 56182 h 171281"/>
              <a:gd name="connsiteX3" fmla="*/ 1846 w 26950"/>
              <a:gd name="connsiteY3" fmla="*/ 4745 h 171281"/>
              <a:gd name="connsiteX0" fmla="*/ 28832 w 53864"/>
              <a:gd name="connsiteY0" fmla="*/ 16351 h 182356"/>
              <a:gd name="connsiteX1" fmla="*/ 53159 w 53864"/>
              <a:gd name="connsiteY1" fmla="*/ 182345 h 182356"/>
              <a:gd name="connsiteX2" fmla="*/ 463 w 53864"/>
              <a:gd name="connsiteY2" fmla="*/ 24926 h 182356"/>
              <a:gd name="connsiteX3" fmla="*/ 28832 w 53864"/>
              <a:gd name="connsiteY3" fmla="*/ 16351 h 182356"/>
              <a:gd name="connsiteX0" fmla="*/ 32132 w 57164"/>
              <a:gd name="connsiteY0" fmla="*/ 15821 h 181826"/>
              <a:gd name="connsiteX1" fmla="*/ 56459 w 57164"/>
              <a:gd name="connsiteY1" fmla="*/ 181815 h 181826"/>
              <a:gd name="connsiteX2" fmla="*/ 3763 w 57164"/>
              <a:gd name="connsiteY2" fmla="*/ 24396 h 181826"/>
              <a:gd name="connsiteX3" fmla="*/ 7336 w 57164"/>
              <a:gd name="connsiteY3" fmla="*/ 7728 h 181826"/>
              <a:gd name="connsiteX4" fmla="*/ 32132 w 57164"/>
              <a:gd name="connsiteY4" fmla="*/ 15821 h 181826"/>
              <a:gd name="connsiteX0" fmla="*/ 34513 w 57349"/>
              <a:gd name="connsiteY0" fmla="*/ 13822 h 185802"/>
              <a:gd name="connsiteX1" fmla="*/ 56459 w 57349"/>
              <a:gd name="connsiteY1" fmla="*/ 185769 h 185802"/>
              <a:gd name="connsiteX2" fmla="*/ 3763 w 57349"/>
              <a:gd name="connsiteY2" fmla="*/ 28350 h 185802"/>
              <a:gd name="connsiteX3" fmla="*/ 7336 w 57349"/>
              <a:gd name="connsiteY3" fmla="*/ 11682 h 185802"/>
              <a:gd name="connsiteX4" fmla="*/ 34513 w 57349"/>
              <a:gd name="connsiteY4" fmla="*/ 13822 h 185802"/>
              <a:gd name="connsiteX0" fmla="*/ 41445 w 64688"/>
              <a:gd name="connsiteY0" fmla="*/ 13822 h 185771"/>
              <a:gd name="connsiteX1" fmla="*/ 63391 w 64688"/>
              <a:gd name="connsiteY1" fmla="*/ 185769 h 185771"/>
              <a:gd name="connsiteX2" fmla="*/ 2360 w 64688"/>
              <a:gd name="connsiteY2" fmla="*/ 17634 h 185771"/>
              <a:gd name="connsiteX3" fmla="*/ 14268 w 64688"/>
              <a:gd name="connsiteY3" fmla="*/ 11682 h 185771"/>
              <a:gd name="connsiteX4" fmla="*/ 41445 w 64688"/>
              <a:gd name="connsiteY4" fmla="*/ 13822 h 185771"/>
              <a:gd name="connsiteX0" fmla="*/ 41113 w 64300"/>
              <a:gd name="connsiteY0" fmla="*/ 13822 h 185771"/>
              <a:gd name="connsiteX1" fmla="*/ 63059 w 64300"/>
              <a:gd name="connsiteY1" fmla="*/ 185769 h 185771"/>
              <a:gd name="connsiteX2" fmla="*/ 2028 w 64300"/>
              <a:gd name="connsiteY2" fmla="*/ 17634 h 185771"/>
              <a:gd name="connsiteX3" fmla="*/ 17508 w 64300"/>
              <a:gd name="connsiteY3" fmla="*/ 11682 h 185771"/>
              <a:gd name="connsiteX4" fmla="*/ 41113 w 64300"/>
              <a:gd name="connsiteY4" fmla="*/ 13822 h 185771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323 w 64528"/>
              <a:gd name="connsiteY0" fmla="*/ 16951 h 191284"/>
              <a:gd name="connsiteX1" fmla="*/ 63269 w 64528"/>
              <a:gd name="connsiteY1" fmla="*/ 191279 h 191284"/>
              <a:gd name="connsiteX2" fmla="*/ 2238 w 64528"/>
              <a:gd name="connsiteY2" fmla="*/ 23144 h 191284"/>
              <a:gd name="connsiteX3" fmla="*/ 15336 w 64528"/>
              <a:gd name="connsiteY3" fmla="*/ 7667 h 191284"/>
              <a:gd name="connsiteX4" fmla="*/ 41323 w 64528"/>
              <a:gd name="connsiteY4" fmla="*/ 16951 h 191284"/>
              <a:gd name="connsiteX0" fmla="*/ 39524 w 62729"/>
              <a:gd name="connsiteY0" fmla="*/ 16951 h 193532"/>
              <a:gd name="connsiteX1" fmla="*/ 61470 w 62729"/>
              <a:gd name="connsiteY1" fmla="*/ 191279 h 193532"/>
              <a:gd name="connsiteX2" fmla="*/ 30205 w 62729"/>
              <a:gd name="connsiteY2" fmla="*/ 110061 h 193532"/>
              <a:gd name="connsiteX3" fmla="*/ 439 w 62729"/>
              <a:gd name="connsiteY3" fmla="*/ 23144 h 193532"/>
              <a:gd name="connsiteX4" fmla="*/ 13537 w 62729"/>
              <a:gd name="connsiteY4" fmla="*/ 7667 h 193532"/>
              <a:gd name="connsiteX5" fmla="*/ 39524 w 62729"/>
              <a:gd name="connsiteY5" fmla="*/ 16951 h 193532"/>
              <a:gd name="connsiteX0" fmla="*/ 39524 w 61574"/>
              <a:gd name="connsiteY0" fmla="*/ 16951 h 213209"/>
              <a:gd name="connsiteX1" fmla="*/ 61470 w 61574"/>
              <a:gd name="connsiteY1" fmla="*/ 191279 h 213209"/>
              <a:gd name="connsiteX2" fmla="*/ 45683 w 61574"/>
              <a:gd name="connsiteY2" fmla="*/ 192214 h 213209"/>
              <a:gd name="connsiteX3" fmla="*/ 439 w 61574"/>
              <a:gd name="connsiteY3" fmla="*/ 23144 h 213209"/>
              <a:gd name="connsiteX4" fmla="*/ 13537 w 61574"/>
              <a:gd name="connsiteY4" fmla="*/ 7667 h 213209"/>
              <a:gd name="connsiteX5" fmla="*/ 39524 w 61574"/>
              <a:gd name="connsiteY5" fmla="*/ 16951 h 2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74" h="213209">
                <a:moveTo>
                  <a:pt x="39524" y="16951"/>
                </a:moveTo>
                <a:cubicBezTo>
                  <a:pt x="47513" y="47553"/>
                  <a:pt x="60444" y="162069"/>
                  <a:pt x="61470" y="191279"/>
                </a:cubicBezTo>
                <a:cubicBezTo>
                  <a:pt x="62496" y="220489"/>
                  <a:pt x="55855" y="220237"/>
                  <a:pt x="45683" y="192214"/>
                </a:cubicBezTo>
                <a:cubicBezTo>
                  <a:pt x="35511" y="164192"/>
                  <a:pt x="3217" y="40210"/>
                  <a:pt x="439" y="23144"/>
                </a:cubicBezTo>
                <a:cubicBezTo>
                  <a:pt x="-2339" y="6078"/>
                  <a:pt x="8809" y="9096"/>
                  <a:pt x="13537" y="7667"/>
                </a:cubicBezTo>
                <a:cubicBezTo>
                  <a:pt x="18265" y="6238"/>
                  <a:pt x="31535" y="-13651"/>
                  <a:pt x="39524" y="16951"/>
                </a:cubicBezTo>
                <a:close/>
              </a:path>
            </a:pathLst>
          </a:custGeom>
          <a:solidFill>
            <a:srgbClr val="ECDEEC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36A37A-2B70-430A-A356-8AD6FDDADBE0}"/>
              </a:ext>
            </a:extLst>
          </p:cNvPr>
          <p:cNvSpPr/>
          <p:nvPr/>
        </p:nvSpPr>
        <p:spPr>
          <a:xfrm rot="4132798">
            <a:off x="4086889" y="6076307"/>
            <a:ext cx="110142" cy="96824"/>
          </a:xfrm>
          <a:custGeom>
            <a:avLst/>
            <a:gdLst>
              <a:gd name="connsiteX0" fmla="*/ 0 w 25104"/>
              <a:gd name="connsiteY0" fmla="*/ 0 h 166014"/>
              <a:gd name="connsiteX1" fmla="*/ 24327 w 25104"/>
              <a:gd name="connsiteY1" fmla="*/ 165994 h 166014"/>
              <a:gd name="connsiteX2" fmla="*/ 0 w 25104"/>
              <a:gd name="connsiteY2" fmla="*/ 0 h 166014"/>
              <a:gd name="connsiteX0" fmla="*/ 1846 w 26950"/>
              <a:gd name="connsiteY0" fmla="*/ 4745 h 171281"/>
              <a:gd name="connsiteX1" fmla="*/ 26173 w 26950"/>
              <a:gd name="connsiteY1" fmla="*/ 170739 h 171281"/>
              <a:gd name="connsiteX2" fmla="*/ 4434 w 26950"/>
              <a:gd name="connsiteY2" fmla="*/ 56182 h 171281"/>
              <a:gd name="connsiteX3" fmla="*/ 1846 w 26950"/>
              <a:gd name="connsiteY3" fmla="*/ 4745 h 171281"/>
              <a:gd name="connsiteX0" fmla="*/ 28832 w 53864"/>
              <a:gd name="connsiteY0" fmla="*/ 16351 h 182356"/>
              <a:gd name="connsiteX1" fmla="*/ 53159 w 53864"/>
              <a:gd name="connsiteY1" fmla="*/ 182345 h 182356"/>
              <a:gd name="connsiteX2" fmla="*/ 463 w 53864"/>
              <a:gd name="connsiteY2" fmla="*/ 24926 h 182356"/>
              <a:gd name="connsiteX3" fmla="*/ 28832 w 53864"/>
              <a:gd name="connsiteY3" fmla="*/ 16351 h 182356"/>
              <a:gd name="connsiteX0" fmla="*/ 32132 w 57164"/>
              <a:gd name="connsiteY0" fmla="*/ 15821 h 181826"/>
              <a:gd name="connsiteX1" fmla="*/ 56459 w 57164"/>
              <a:gd name="connsiteY1" fmla="*/ 181815 h 181826"/>
              <a:gd name="connsiteX2" fmla="*/ 3763 w 57164"/>
              <a:gd name="connsiteY2" fmla="*/ 24396 h 181826"/>
              <a:gd name="connsiteX3" fmla="*/ 7336 w 57164"/>
              <a:gd name="connsiteY3" fmla="*/ 7728 h 181826"/>
              <a:gd name="connsiteX4" fmla="*/ 32132 w 57164"/>
              <a:gd name="connsiteY4" fmla="*/ 15821 h 181826"/>
              <a:gd name="connsiteX0" fmla="*/ 34513 w 57349"/>
              <a:gd name="connsiteY0" fmla="*/ 13822 h 185802"/>
              <a:gd name="connsiteX1" fmla="*/ 56459 w 57349"/>
              <a:gd name="connsiteY1" fmla="*/ 185769 h 185802"/>
              <a:gd name="connsiteX2" fmla="*/ 3763 w 57349"/>
              <a:gd name="connsiteY2" fmla="*/ 28350 h 185802"/>
              <a:gd name="connsiteX3" fmla="*/ 7336 w 57349"/>
              <a:gd name="connsiteY3" fmla="*/ 11682 h 185802"/>
              <a:gd name="connsiteX4" fmla="*/ 34513 w 57349"/>
              <a:gd name="connsiteY4" fmla="*/ 13822 h 185802"/>
              <a:gd name="connsiteX0" fmla="*/ 41445 w 64688"/>
              <a:gd name="connsiteY0" fmla="*/ 13822 h 185771"/>
              <a:gd name="connsiteX1" fmla="*/ 63391 w 64688"/>
              <a:gd name="connsiteY1" fmla="*/ 185769 h 185771"/>
              <a:gd name="connsiteX2" fmla="*/ 2360 w 64688"/>
              <a:gd name="connsiteY2" fmla="*/ 17634 h 185771"/>
              <a:gd name="connsiteX3" fmla="*/ 14268 w 64688"/>
              <a:gd name="connsiteY3" fmla="*/ 11682 h 185771"/>
              <a:gd name="connsiteX4" fmla="*/ 41445 w 64688"/>
              <a:gd name="connsiteY4" fmla="*/ 13822 h 185771"/>
              <a:gd name="connsiteX0" fmla="*/ 41113 w 64300"/>
              <a:gd name="connsiteY0" fmla="*/ 13822 h 185771"/>
              <a:gd name="connsiteX1" fmla="*/ 63059 w 64300"/>
              <a:gd name="connsiteY1" fmla="*/ 185769 h 185771"/>
              <a:gd name="connsiteX2" fmla="*/ 2028 w 64300"/>
              <a:gd name="connsiteY2" fmla="*/ 17634 h 185771"/>
              <a:gd name="connsiteX3" fmla="*/ 17508 w 64300"/>
              <a:gd name="connsiteY3" fmla="*/ 11682 h 185771"/>
              <a:gd name="connsiteX4" fmla="*/ 41113 w 64300"/>
              <a:gd name="connsiteY4" fmla="*/ 13822 h 185771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323 w 64528"/>
              <a:gd name="connsiteY0" fmla="*/ 16951 h 191284"/>
              <a:gd name="connsiteX1" fmla="*/ 63269 w 64528"/>
              <a:gd name="connsiteY1" fmla="*/ 191279 h 191284"/>
              <a:gd name="connsiteX2" fmla="*/ 2238 w 64528"/>
              <a:gd name="connsiteY2" fmla="*/ 23144 h 191284"/>
              <a:gd name="connsiteX3" fmla="*/ 15336 w 64528"/>
              <a:gd name="connsiteY3" fmla="*/ 7667 h 191284"/>
              <a:gd name="connsiteX4" fmla="*/ 41323 w 64528"/>
              <a:gd name="connsiteY4" fmla="*/ 16951 h 191284"/>
              <a:gd name="connsiteX0" fmla="*/ 39524 w 62729"/>
              <a:gd name="connsiteY0" fmla="*/ 16951 h 193532"/>
              <a:gd name="connsiteX1" fmla="*/ 61470 w 62729"/>
              <a:gd name="connsiteY1" fmla="*/ 191279 h 193532"/>
              <a:gd name="connsiteX2" fmla="*/ 30205 w 62729"/>
              <a:gd name="connsiteY2" fmla="*/ 110061 h 193532"/>
              <a:gd name="connsiteX3" fmla="*/ 439 w 62729"/>
              <a:gd name="connsiteY3" fmla="*/ 23144 h 193532"/>
              <a:gd name="connsiteX4" fmla="*/ 13537 w 62729"/>
              <a:gd name="connsiteY4" fmla="*/ 7667 h 193532"/>
              <a:gd name="connsiteX5" fmla="*/ 39524 w 62729"/>
              <a:gd name="connsiteY5" fmla="*/ 16951 h 193532"/>
              <a:gd name="connsiteX0" fmla="*/ 39524 w 61574"/>
              <a:gd name="connsiteY0" fmla="*/ 16951 h 213209"/>
              <a:gd name="connsiteX1" fmla="*/ 61470 w 61574"/>
              <a:gd name="connsiteY1" fmla="*/ 191279 h 213209"/>
              <a:gd name="connsiteX2" fmla="*/ 45683 w 61574"/>
              <a:gd name="connsiteY2" fmla="*/ 192214 h 213209"/>
              <a:gd name="connsiteX3" fmla="*/ 439 w 61574"/>
              <a:gd name="connsiteY3" fmla="*/ 23144 h 213209"/>
              <a:gd name="connsiteX4" fmla="*/ 13537 w 61574"/>
              <a:gd name="connsiteY4" fmla="*/ 7667 h 213209"/>
              <a:gd name="connsiteX5" fmla="*/ 39524 w 61574"/>
              <a:gd name="connsiteY5" fmla="*/ 16951 h 2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74" h="213209">
                <a:moveTo>
                  <a:pt x="39524" y="16951"/>
                </a:moveTo>
                <a:cubicBezTo>
                  <a:pt x="47513" y="47553"/>
                  <a:pt x="60444" y="162069"/>
                  <a:pt x="61470" y="191279"/>
                </a:cubicBezTo>
                <a:cubicBezTo>
                  <a:pt x="62496" y="220489"/>
                  <a:pt x="55855" y="220237"/>
                  <a:pt x="45683" y="192214"/>
                </a:cubicBezTo>
                <a:cubicBezTo>
                  <a:pt x="35511" y="164192"/>
                  <a:pt x="3217" y="40210"/>
                  <a:pt x="439" y="23144"/>
                </a:cubicBezTo>
                <a:cubicBezTo>
                  <a:pt x="-2339" y="6078"/>
                  <a:pt x="8809" y="9096"/>
                  <a:pt x="13537" y="7667"/>
                </a:cubicBezTo>
                <a:cubicBezTo>
                  <a:pt x="18265" y="6238"/>
                  <a:pt x="31535" y="-13651"/>
                  <a:pt x="39524" y="16951"/>
                </a:cubicBezTo>
                <a:close/>
              </a:path>
            </a:pathLst>
          </a:custGeom>
          <a:solidFill>
            <a:srgbClr val="ECDEEC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641BA9B-ACEA-4011-8722-1D233FFEAD47}"/>
              </a:ext>
            </a:extLst>
          </p:cNvPr>
          <p:cNvSpPr/>
          <p:nvPr/>
        </p:nvSpPr>
        <p:spPr>
          <a:xfrm rot="20865601" flipH="1">
            <a:off x="4115979" y="6104766"/>
            <a:ext cx="161173" cy="132385"/>
          </a:xfrm>
          <a:custGeom>
            <a:avLst/>
            <a:gdLst>
              <a:gd name="connsiteX0" fmla="*/ 0 w 25104"/>
              <a:gd name="connsiteY0" fmla="*/ 0 h 166014"/>
              <a:gd name="connsiteX1" fmla="*/ 24327 w 25104"/>
              <a:gd name="connsiteY1" fmla="*/ 165994 h 166014"/>
              <a:gd name="connsiteX2" fmla="*/ 0 w 25104"/>
              <a:gd name="connsiteY2" fmla="*/ 0 h 166014"/>
              <a:gd name="connsiteX0" fmla="*/ 1846 w 26950"/>
              <a:gd name="connsiteY0" fmla="*/ 4745 h 171281"/>
              <a:gd name="connsiteX1" fmla="*/ 26173 w 26950"/>
              <a:gd name="connsiteY1" fmla="*/ 170739 h 171281"/>
              <a:gd name="connsiteX2" fmla="*/ 4434 w 26950"/>
              <a:gd name="connsiteY2" fmla="*/ 56182 h 171281"/>
              <a:gd name="connsiteX3" fmla="*/ 1846 w 26950"/>
              <a:gd name="connsiteY3" fmla="*/ 4745 h 171281"/>
              <a:gd name="connsiteX0" fmla="*/ 28832 w 53864"/>
              <a:gd name="connsiteY0" fmla="*/ 16351 h 182356"/>
              <a:gd name="connsiteX1" fmla="*/ 53159 w 53864"/>
              <a:gd name="connsiteY1" fmla="*/ 182345 h 182356"/>
              <a:gd name="connsiteX2" fmla="*/ 463 w 53864"/>
              <a:gd name="connsiteY2" fmla="*/ 24926 h 182356"/>
              <a:gd name="connsiteX3" fmla="*/ 28832 w 53864"/>
              <a:gd name="connsiteY3" fmla="*/ 16351 h 182356"/>
              <a:gd name="connsiteX0" fmla="*/ 32132 w 57164"/>
              <a:gd name="connsiteY0" fmla="*/ 15821 h 181826"/>
              <a:gd name="connsiteX1" fmla="*/ 56459 w 57164"/>
              <a:gd name="connsiteY1" fmla="*/ 181815 h 181826"/>
              <a:gd name="connsiteX2" fmla="*/ 3763 w 57164"/>
              <a:gd name="connsiteY2" fmla="*/ 24396 h 181826"/>
              <a:gd name="connsiteX3" fmla="*/ 7336 w 57164"/>
              <a:gd name="connsiteY3" fmla="*/ 7728 h 181826"/>
              <a:gd name="connsiteX4" fmla="*/ 32132 w 57164"/>
              <a:gd name="connsiteY4" fmla="*/ 15821 h 181826"/>
              <a:gd name="connsiteX0" fmla="*/ 34513 w 57349"/>
              <a:gd name="connsiteY0" fmla="*/ 13822 h 185802"/>
              <a:gd name="connsiteX1" fmla="*/ 56459 w 57349"/>
              <a:gd name="connsiteY1" fmla="*/ 185769 h 185802"/>
              <a:gd name="connsiteX2" fmla="*/ 3763 w 57349"/>
              <a:gd name="connsiteY2" fmla="*/ 28350 h 185802"/>
              <a:gd name="connsiteX3" fmla="*/ 7336 w 57349"/>
              <a:gd name="connsiteY3" fmla="*/ 11682 h 185802"/>
              <a:gd name="connsiteX4" fmla="*/ 34513 w 57349"/>
              <a:gd name="connsiteY4" fmla="*/ 13822 h 185802"/>
              <a:gd name="connsiteX0" fmla="*/ 41445 w 64688"/>
              <a:gd name="connsiteY0" fmla="*/ 13822 h 185771"/>
              <a:gd name="connsiteX1" fmla="*/ 63391 w 64688"/>
              <a:gd name="connsiteY1" fmla="*/ 185769 h 185771"/>
              <a:gd name="connsiteX2" fmla="*/ 2360 w 64688"/>
              <a:gd name="connsiteY2" fmla="*/ 17634 h 185771"/>
              <a:gd name="connsiteX3" fmla="*/ 14268 w 64688"/>
              <a:gd name="connsiteY3" fmla="*/ 11682 h 185771"/>
              <a:gd name="connsiteX4" fmla="*/ 41445 w 64688"/>
              <a:gd name="connsiteY4" fmla="*/ 13822 h 185771"/>
              <a:gd name="connsiteX0" fmla="*/ 41113 w 64300"/>
              <a:gd name="connsiteY0" fmla="*/ 13822 h 185771"/>
              <a:gd name="connsiteX1" fmla="*/ 63059 w 64300"/>
              <a:gd name="connsiteY1" fmla="*/ 185769 h 185771"/>
              <a:gd name="connsiteX2" fmla="*/ 2028 w 64300"/>
              <a:gd name="connsiteY2" fmla="*/ 17634 h 185771"/>
              <a:gd name="connsiteX3" fmla="*/ 17508 w 64300"/>
              <a:gd name="connsiteY3" fmla="*/ 11682 h 185771"/>
              <a:gd name="connsiteX4" fmla="*/ 41113 w 64300"/>
              <a:gd name="connsiteY4" fmla="*/ 13822 h 185771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323 w 64528"/>
              <a:gd name="connsiteY0" fmla="*/ 16951 h 191284"/>
              <a:gd name="connsiteX1" fmla="*/ 63269 w 64528"/>
              <a:gd name="connsiteY1" fmla="*/ 191279 h 191284"/>
              <a:gd name="connsiteX2" fmla="*/ 2238 w 64528"/>
              <a:gd name="connsiteY2" fmla="*/ 23144 h 191284"/>
              <a:gd name="connsiteX3" fmla="*/ 15336 w 64528"/>
              <a:gd name="connsiteY3" fmla="*/ 7667 h 191284"/>
              <a:gd name="connsiteX4" fmla="*/ 41323 w 64528"/>
              <a:gd name="connsiteY4" fmla="*/ 16951 h 191284"/>
              <a:gd name="connsiteX0" fmla="*/ 39524 w 62729"/>
              <a:gd name="connsiteY0" fmla="*/ 16951 h 193532"/>
              <a:gd name="connsiteX1" fmla="*/ 61470 w 62729"/>
              <a:gd name="connsiteY1" fmla="*/ 191279 h 193532"/>
              <a:gd name="connsiteX2" fmla="*/ 30205 w 62729"/>
              <a:gd name="connsiteY2" fmla="*/ 110061 h 193532"/>
              <a:gd name="connsiteX3" fmla="*/ 439 w 62729"/>
              <a:gd name="connsiteY3" fmla="*/ 23144 h 193532"/>
              <a:gd name="connsiteX4" fmla="*/ 13537 w 62729"/>
              <a:gd name="connsiteY4" fmla="*/ 7667 h 193532"/>
              <a:gd name="connsiteX5" fmla="*/ 39524 w 62729"/>
              <a:gd name="connsiteY5" fmla="*/ 16951 h 193532"/>
              <a:gd name="connsiteX0" fmla="*/ 39524 w 61574"/>
              <a:gd name="connsiteY0" fmla="*/ 16951 h 213209"/>
              <a:gd name="connsiteX1" fmla="*/ 61470 w 61574"/>
              <a:gd name="connsiteY1" fmla="*/ 191279 h 213209"/>
              <a:gd name="connsiteX2" fmla="*/ 45683 w 61574"/>
              <a:gd name="connsiteY2" fmla="*/ 192214 h 213209"/>
              <a:gd name="connsiteX3" fmla="*/ 439 w 61574"/>
              <a:gd name="connsiteY3" fmla="*/ 23144 h 213209"/>
              <a:gd name="connsiteX4" fmla="*/ 13537 w 61574"/>
              <a:gd name="connsiteY4" fmla="*/ 7667 h 213209"/>
              <a:gd name="connsiteX5" fmla="*/ 39524 w 61574"/>
              <a:gd name="connsiteY5" fmla="*/ 16951 h 2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74" h="213209">
                <a:moveTo>
                  <a:pt x="39524" y="16951"/>
                </a:moveTo>
                <a:cubicBezTo>
                  <a:pt x="47513" y="47553"/>
                  <a:pt x="60444" y="162069"/>
                  <a:pt x="61470" y="191279"/>
                </a:cubicBezTo>
                <a:cubicBezTo>
                  <a:pt x="62496" y="220489"/>
                  <a:pt x="55855" y="220237"/>
                  <a:pt x="45683" y="192214"/>
                </a:cubicBezTo>
                <a:cubicBezTo>
                  <a:pt x="35511" y="164192"/>
                  <a:pt x="3217" y="40210"/>
                  <a:pt x="439" y="23144"/>
                </a:cubicBezTo>
                <a:cubicBezTo>
                  <a:pt x="-2339" y="6078"/>
                  <a:pt x="8809" y="9096"/>
                  <a:pt x="13537" y="7667"/>
                </a:cubicBezTo>
                <a:cubicBezTo>
                  <a:pt x="18265" y="6238"/>
                  <a:pt x="31535" y="-13651"/>
                  <a:pt x="39524" y="16951"/>
                </a:cubicBezTo>
                <a:close/>
              </a:path>
            </a:pathLst>
          </a:custGeom>
          <a:solidFill>
            <a:srgbClr val="ECDEEC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1F636-E8A9-41C0-8A15-47A35CEFC378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73D5C-329F-43CB-97DF-75ABCDE8D23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D3F535F-1DA2-485B-A1BD-9C6AEDD129B9}"/>
              </a:ext>
            </a:extLst>
          </p:cNvPr>
          <p:cNvSpPr/>
          <p:nvPr/>
        </p:nvSpPr>
        <p:spPr>
          <a:xfrm rot="254929">
            <a:off x="4327240" y="2460071"/>
            <a:ext cx="96580" cy="1245244"/>
          </a:xfrm>
          <a:custGeom>
            <a:avLst/>
            <a:gdLst>
              <a:gd name="connsiteX0" fmla="*/ 95067 w 138847"/>
              <a:gd name="connsiteY0" fmla="*/ 6048 h 639852"/>
              <a:gd name="connsiteX1" fmla="*/ 51351 w 138847"/>
              <a:gd name="connsiteY1" fmla="*/ 246488 h 639852"/>
              <a:gd name="connsiteX2" fmla="*/ 51351 w 138847"/>
              <a:gd name="connsiteY2" fmla="*/ 414067 h 639852"/>
              <a:gd name="connsiteX3" fmla="*/ 348 w 138847"/>
              <a:gd name="connsiteY3" fmla="*/ 607148 h 639852"/>
              <a:gd name="connsiteX4" fmla="*/ 80495 w 138847"/>
              <a:gd name="connsiteY4" fmla="*/ 625363 h 639852"/>
              <a:gd name="connsiteX5" fmla="*/ 120568 w 138847"/>
              <a:gd name="connsiteY5" fmla="*/ 457783 h 639852"/>
              <a:gd name="connsiteX6" fmla="*/ 120568 w 138847"/>
              <a:gd name="connsiteY6" fmla="*/ 279275 h 639852"/>
              <a:gd name="connsiteX7" fmla="*/ 138783 w 138847"/>
              <a:gd name="connsiteY7" fmla="*/ 93481 h 639852"/>
              <a:gd name="connsiteX8" fmla="*/ 95067 w 138847"/>
              <a:gd name="connsiteY8" fmla="*/ 6048 h 6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7" h="639852">
                <a:moveTo>
                  <a:pt x="95067" y="6048"/>
                </a:moveTo>
                <a:cubicBezTo>
                  <a:pt x="80495" y="31549"/>
                  <a:pt x="58637" y="178485"/>
                  <a:pt x="51351" y="246488"/>
                </a:cubicBezTo>
                <a:cubicBezTo>
                  <a:pt x="44065" y="314491"/>
                  <a:pt x="59851" y="353957"/>
                  <a:pt x="51351" y="414067"/>
                </a:cubicBezTo>
                <a:cubicBezTo>
                  <a:pt x="42850" y="474177"/>
                  <a:pt x="-4509" y="571932"/>
                  <a:pt x="348" y="607148"/>
                </a:cubicBezTo>
                <a:cubicBezTo>
                  <a:pt x="5205" y="642364"/>
                  <a:pt x="60458" y="650257"/>
                  <a:pt x="80495" y="625363"/>
                </a:cubicBezTo>
                <a:cubicBezTo>
                  <a:pt x="100532" y="600469"/>
                  <a:pt x="113889" y="515464"/>
                  <a:pt x="120568" y="457783"/>
                </a:cubicBezTo>
                <a:cubicBezTo>
                  <a:pt x="127247" y="400102"/>
                  <a:pt x="117532" y="339992"/>
                  <a:pt x="120568" y="279275"/>
                </a:cubicBezTo>
                <a:cubicBezTo>
                  <a:pt x="123604" y="218558"/>
                  <a:pt x="139997" y="146305"/>
                  <a:pt x="138783" y="93481"/>
                </a:cubicBezTo>
                <a:cubicBezTo>
                  <a:pt x="137569" y="40657"/>
                  <a:pt x="109639" y="-19453"/>
                  <a:pt x="95067" y="6048"/>
                </a:cubicBezTo>
                <a:close/>
              </a:path>
            </a:pathLst>
          </a:custGeom>
          <a:solidFill>
            <a:srgbClr val="514D4D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713AE6-499C-49B3-962F-B4A02CDE15C5}"/>
              </a:ext>
            </a:extLst>
          </p:cNvPr>
          <p:cNvSpPr/>
          <p:nvPr/>
        </p:nvSpPr>
        <p:spPr>
          <a:xfrm>
            <a:off x="4392092" y="2476233"/>
            <a:ext cx="106237" cy="1245244"/>
          </a:xfrm>
          <a:custGeom>
            <a:avLst/>
            <a:gdLst>
              <a:gd name="connsiteX0" fmla="*/ 95067 w 138847"/>
              <a:gd name="connsiteY0" fmla="*/ 6048 h 639852"/>
              <a:gd name="connsiteX1" fmla="*/ 51351 w 138847"/>
              <a:gd name="connsiteY1" fmla="*/ 246488 h 639852"/>
              <a:gd name="connsiteX2" fmla="*/ 51351 w 138847"/>
              <a:gd name="connsiteY2" fmla="*/ 414067 h 639852"/>
              <a:gd name="connsiteX3" fmla="*/ 348 w 138847"/>
              <a:gd name="connsiteY3" fmla="*/ 607148 h 639852"/>
              <a:gd name="connsiteX4" fmla="*/ 80495 w 138847"/>
              <a:gd name="connsiteY4" fmla="*/ 625363 h 639852"/>
              <a:gd name="connsiteX5" fmla="*/ 120568 w 138847"/>
              <a:gd name="connsiteY5" fmla="*/ 457783 h 639852"/>
              <a:gd name="connsiteX6" fmla="*/ 120568 w 138847"/>
              <a:gd name="connsiteY6" fmla="*/ 279275 h 639852"/>
              <a:gd name="connsiteX7" fmla="*/ 138783 w 138847"/>
              <a:gd name="connsiteY7" fmla="*/ 93481 h 639852"/>
              <a:gd name="connsiteX8" fmla="*/ 95067 w 138847"/>
              <a:gd name="connsiteY8" fmla="*/ 6048 h 6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7" h="639852">
                <a:moveTo>
                  <a:pt x="95067" y="6048"/>
                </a:moveTo>
                <a:cubicBezTo>
                  <a:pt x="80495" y="31549"/>
                  <a:pt x="58637" y="178485"/>
                  <a:pt x="51351" y="246488"/>
                </a:cubicBezTo>
                <a:cubicBezTo>
                  <a:pt x="44065" y="314491"/>
                  <a:pt x="59851" y="353957"/>
                  <a:pt x="51351" y="414067"/>
                </a:cubicBezTo>
                <a:cubicBezTo>
                  <a:pt x="42850" y="474177"/>
                  <a:pt x="-4509" y="571932"/>
                  <a:pt x="348" y="607148"/>
                </a:cubicBezTo>
                <a:cubicBezTo>
                  <a:pt x="5205" y="642364"/>
                  <a:pt x="60458" y="650257"/>
                  <a:pt x="80495" y="625363"/>
                </a:cubicBezTo>
                <a:cubicBezTo>
                  <a:pt x="100532" y="600469"/>
                  <a:pt x="113889" y="515464"/>
                  <a:pt x="120568" y="457783"/>
                </a:cubicBezTo>
                <a:cubicBezTo>
                  <a:pt x="127247" y="400102"/>
                  <a:pt x="117532" y="339992"/>
                  <a:pt x="120568" y="279275"/>
                </a:cubicBezTo>
                <a:cubicBezTo>
                  <a:pt x="123604" y="218558"/>
                  <a:pt x="139997" y="146305"/>
                  <a:pt x="138783" y="93481"/>
                </a:cubicBezTo>
                <a:cubicBezTo>
                  <a:pt x="137569" y="40657"/>
                  <a:pt x="109639" y="-19453"/>
                  <a:pt x="95067" y="6048"/>
                </a:cubicBezTo>
                <a:close/>
              </a:path>
            </a:pathLst>
          </a:custGeom>
          <a:solidFill>
            <a:srgbClr val="514D4D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B76C6E2-D1EE-492A-8E81-B1BF5D0D4314}"/>
              </a:ext>
            </a:extLst>
          </p:cNvPr>
          <p:cNvSpPr/>
          <p:nvPr/>
        </p:nvSpPr>
        <p:spPr>
          <a:xfrm rot="775325">
            <a:off x="4196896" y="2447052"/>
            <a:ext cx="106237" cy="1407322"/>
          </a:xfrm>
          <a:custGeom>
            <a:avLst/>
            <a:gdLst>
              <a:gd name="connsiteX0" fmla="*/ 95067 w 138847"/>
              <a:gd name="connsiteY0" fmla="*/ 6048 h 639852"/>
              <a:gd name="connsiteX1" fmla="*/ 51351 w 138847"/>
              <a:gd name="connsiteY1" fmla="*/ 246488 h 639852"/>
              <a:gd name="connsiteX2" fmla="*/ 51351 w 138847"/>
              <a:gd name="connsiteY2" fmla="*/ 414067 h 639852"/>
              <a:gd name="connsiteX3" fmla="*/ 348 w 138847"/>
              <a:gd name="connsiteY3" fmla="*/ 607148 h 639852"/>
              <a:gd name="connsiteX4" fmla="*/ 80495 w 138847"/>
              <a:gd name="connsiteY4" fmla="*/ 625363 h 639852"/>
              <a:gd name="connsiteX5" fmla="*/ 120568 w 138847"/>
              <a:gd name="connsiteY5" fmla="*/ 457783 h 639852"/>
              <a:gd name="connsiteX6" fmla="*/ 120568 w 138847"/>
              <a:gd name="connsiteY6" fmla="*/ 279275 h 639852"/>
              <a:gd name="connsiteX7" fmla="*/ 138783 w 138847"/>
              <a:gd name="connsiteY7" fmla="*/ 93481 h 639852"/>
              <a:gd name="connsiteX8" fmla="*/ 95067 w 138847"/>
              <a:gd name="connsiteY8" fmla="*/ 6048 h 6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7" h="639852">
                <a:moveTo>
                  <a:pt x="95067" y="6048"/>
                </a:moveTo>
                <a:cubicBezTo>
                  <a:pt x="80495" y="31549"/>
                  <a:pt x="58637" y="178485"/>
                  <a:pt x="51351" y="246488"/>
                </a:cubicBezTo>
                <a:cubicBezTo>
                  <a:pt x="44065" y="314491"/>
                  <a:pt x="59851" y="353957"/>
                  <a:pt x="51351" y="414067"/>
                </a:cubicBezTo>
                <a:cubicBezTo>
                  <a:pt x="42850" y="474177"/>
                  <a:pt x="-4509" y="571932"/>
                  <a:pt x="348" y="607148"/>
                </a:cubicBezTo>
                <a:cubicBezTo>
                  <a:pt x="5205" y="642364"/>
                  <a:pt x="60458" y="650257"/>
                  <a:pt x="80495" y="625363"/>
                </a:cubicBezTo>
                <a:cubicBezTo>
                  <a:pt x="100532" y="600469"/>
                  <a:pt x="113889" y="515464"/>
                  <a:pt x="120568" y="457783"/>
                </a:cubicBezTo>
                <a:cubicBezTo>
                  <a:pt x="127247" y="400102"/>
                  <a:pt x="117532" y="339992"/>
                  <a:pt x="120568" y="279275"/>
                </a:cubicBezTo>
                <a:cubicBezTo>
                  <a:pt x="123604" y="218558"/>
                  <a:pt x="139997" y="146305"/>
                  <a:pt x="138783" y="93481"/>
                </a:cubicBezTo>
                <a:cubicBezTo>
                  <a:pt x="137569" y="40657"/>
                  <a:pt x="109639" y="-19453"/>
                  <a:pt x="95067" y="6048"/>
                </a:cubicBezTo>
                <a:close/>
              </a:path>
            </a:pathLst>
          </a:custGeom>
          <a:solidFill>
            <a:srgbClr val="514D4D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90F008A-517C-420E-8D2B-9FB807AD52FB}"/>
              </a:ext>
            </a:extLst>
          </p:cNvPr>
          <p:cNvSpPr/>
          <p:nvPr/>
        </p:nvSpPr>
        <p:spPr>
          <a:xfrm rot="20824675" flipH="1">
            <a:off x="4935893" y="2440784"/>
            <a:ext cx="106237" cy="1245244"/>
          </a:xfrm>
          <a:custGeom>
            <a:avLst/>
            <a:gdLst>
              <a:gd name="connsiteX0" fmla="*/ 95067 w 138847"/>
              <a:gd name="connsiteY0" fmla="*/ 6048 h 639852"/>
              <a:gd name="connsiteX1" fmla="*/ 51351 w 138847"/>
              <a:gd name="connsiteY1" fmla="*/ 246488 h 639852"/>
              <a:gd name="connsiteX2" fmla="*/ 51351 w 138847"/>
              <a:gd name="connsiteY2" fmla="*/ 414067 h 639852"/>
              <a:gd name="connsiteX3" fmla="*/ 348 w 138847"/>
              <a:gd name="connsiteY3" fmla="*/ 607148 h 639852"/>
              <a:gd name="connsiteX4" fmla="*/ 80495 w 138847"/>
              <a:gd name="connsiteY4" fmla="*/ 625363 h 639852"/>
              <a:gd name="connsiteX5" fmla="*/ 120568 w 138847"/>
              <a:gd name="connsiteY5" fmla="*/ 457783 h 639852"/>
              <a:gd name="connsiteX6" fmla="*/ 120568 w 138847"/>
              <a:gd name="connsiteY6" fmla="*/ 279275 h 639852"/>
              <a:gd name="connsiteX7" fmla="*/ 138783 w 138847"/>
              <a:gd name="connsiteY7" fmla="*/ 93481 h 639852"/>
              <a:gd name="connsiteX8" fmla="*/ 95067 w 138847"/>
              <a:gd name="connsiteY8" fmla="*/ 6048 h 6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7" h="639852">
                <a:moveTo>
                  <a:pt x="95067" y="6048"/>
                </a:moveTo>
                <a:cubicBezTo>
                  <a:pt x="80495" y="31549"/>
                  <a:pt x="58637" y="178485"/>
                  <a:pt x="51351" y="246488"/>
                </a:cubicBezTo>
                <a:cubicBezTo>
                  <a:pt x="44065" y="314491"/>
                  <a:pt x="59851" y="353957"/>
                  <a:pt x="51351" y="414067"/>
                </a:cubicBezTo>
                <a:cubicBezTo>
                  <a:pt x="42850" y="474177"/>
                  <a:pt x="-4509" y="571932"/>
                  <a:pt x="348" y="607148"/>
                </a:cubicBezTo>
                <a:cubicBezTo>
                  <a:pt x="5205" y="642364"/>
                  <a:pt x="60458" y="650257"/>
                  <a:pt x="80495" y="625363"/>
                </a:cubicBezTo>
                <a:cubicBezTo>
                  <a:pt x="100532" y="600469"/>
                  <a:pt x="113889" y="515464"/>
                  <a:pt x="120568" y="457783"/>
                </a:cubicBezTo>
                <a:cubicBezTo>
                  <a:pt x="127247" y="400102"/>
                  <a:pt x="117532" y="339992"/>
                  <a:pt x="120568" y="279275"/>
                </a:cubicBezTo>
                <a:cubicBezTo>
                  <a:pt x="123604" y="218558"/>
                  <a:pt x="139997" y="146305"/>
                  <a:pt x="138783" y="93481"/>
                </a:cubicBezTo>
                <a:cubicBezTo>
                  <a:pt x="137569" y="40657"/>
                  <a:pt x="109639" y="-19453"/>
                  <a:pt x="95067" y="6048"/>
                </a:cubicBezTo>
                <a:close/>
              </a:path>
            </a:pathLst>
          </a:custGeom>
          <a:solidFill>
            <a:srgbClr val="514D4D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FFC894-7FE6-426D-A1E6-2C5CD7ABB4EA}"/>
              </a:ext>
            </a:extLst>
          </p:cNvPr>
          <p:cNvSpPr/>
          <p:nvPr/>
        </p:nvSpPr>
        <p:spPr>
          <a:xfrm rot="21291920" flipH="1">
            <a:off x="4857753" y="2416470"/>
            <a:ext cx="106237" cy="1441592"/>
          </a:xfrm>
          <a:custGeom>
            <a:avLst/>
            <a:gdLst>
              <a:gd name="connsiteX0" fmla="*/ 95067 w 138847"/>
              <a:gd name="connsiteY0" fmla="*/ 6048 h 639852"/>
              <a:gd name="connsiteX1" fmla="*/ 51351 w 138847"/>
              <a:gd name="connsiteY1" fmla="*/ 246488 h 639852"/>
              <a:gd name="connsiteX2" fmla="*/ 51351 w 138847"/>
              <a:gd name="connsiteY2" fmla="*/ 414067 h 639852"/>
              <a:gd name="connsiteX3" fmla="*/ 348 w 138847"/>
              <a:gd name="connsiteY3" fmla="*/ 607148 h 639852"/>
              <a:gd name="connsiteX4" fmla="*/ 80495 w 138847"/>
              <a:gd name="connsiteY4" fmla="*/ 625363 h 639852"/>
              <a:gd name="connsiteX5" fmla="*/ 120568 w 138847"/>
              <a:gd name="connsiteY5" fmla="*/ 457783 h 639852"/>
              <a:gd name="connsiteX6" fmla="*/ 120568 w 138847"/>
              <a:gd name="connsiteY6" fmla="*/ 279275 h 639852"/>
              <a:gd name="connsiteX7" fmla="*/ 138783 w 138847"/>
              <a:gd name="connsiteY7" fmla="*/ 93481 h 639852"/>
              <a:gd name="connsiteX8" fmla="*/ 95067 w 138847"/>
              <a:gd name="connsiteY8" fmla="*/ 6048 h 6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7" h="639852">
                <a:moveTo>
                  <a:pt x="95067" y="6048"/>
                </a:moveTo>
                <a:cubicBezTo>
                  <a:pt x="80495" y="31549"/>
                  <a:pt x="58637" y="178485"/>
                  <a:pt x="51351" y="246488"/>
                </a:cubicBezTo>
                <a:cubicBezTo>
                  <a:pt x="44065" y="314491"/>
                  <a:pt x="59851" y="353957"/>
                  <a:pt x="51351" y="414067"/>
                </a:cubicBezTo>
                <a:cubicBezTo>
                  <a:pt x="42850" y="474177"/>
                  <a:pt x="-4509" y="571932"/>
                  <a:pt x="348" y="607148"/>
                </a:cubicBezTo>
                <a:cubicBezTo>
                  <a:pt x="5205" y="642364"/>
                  <a:pt x="60458" y="650257"/>
                  <a:pt x="80495" y="625363"/>
                </a:cubicBezTo>
                <a:cubicBezTo>
                  <a:pt x="100532" y="600469"/>
                  <a:pt x="113889" y="515464"/>
                  <a:pt x="120568" y="457783"/>
                </a:cubicBezTo>
                <a:cubicBezTo>
                  <a:pt x="127247" y="400102"/>
                  <a:pt x="117532" y="339992"/>
                  <a:pt x="120568" y="279275"/>
                </a:cubicBezTo>
                <a:cubicBezTo>
                  <a:pt x="123604" y="218558"/>
                  <a:pt x="139997" y="146305"/>
                  <a:pt x="138783" y="93481"/>
                </a:cubicBezTo>
                <a:cubicBezTo>
                  <a:pt x="137569" y="40657"/>
                  <a:pt x="109639" y="-19453"/>
                  <a:pt x="95067" y="6048"/>
                </a:cubicBezTo>
                <a:close/>
              </a:path>
            </a:pathLst>
          </a:custGeom>
          <a:solidFill>
            <a:srgbClr val="514D4D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E66E102-9CFA-4313-8A51-7BD453701FE1}"/>
              </a:ext>
            </a:extLst>
          </p:cNvPr>
          <p:cNvSpPr/>
          <p:nvPr/>
        </p:nvSpPr>
        <p:spPr>
          <a:xfrm rot="20368459" flipH="1">
            <a:off x="5063231" y="2405270"/>
            <a:ext cx="106237" cy="1368106"/>
          </a:xfrm>
          <a:custGeom>
            <a:avLst/>
            <a:gdLst>
              <a:gd name="connsiteX0" fmla="*/ 95067 w 138847"/>
              <a:gd name="connsiteY0" fmla="*/ 6048 h 639852"/>
              <a:gd name="connsiteX1" fmla="*/ 51351 w 138847"/>
              <a:gd name="connsiteY1" fmla="*/ 246488 h 639852"/>
              <a:gd name="connsiteX2" fmla="*/ 51351 w 138847"/>
              <a:gd name="connsiteY2" fmla="*/ 414067 h 639852"/>
              <a:gd name="connsiteX3" fmla="*/ 348 w 138847"/>
              <a:gd name="connsiteY3" fmla="*/ 607148 h 639852"/>
              <a:gd name="connsiteX4" fmla="*/ 80495 w 138847"/>
              <a:gd name="connsiteY4" fmla="*/ 625363 h 639852"/>
              <a:gd name="connsiteX5" fmla="*/ 120568 w 138847"/>
              <a:gd name="connsiteY5" fmla="*/ 457783 h 639852"/>
              <a:gd name="connsiteX6" fmla="*/ 120568 w 138847"/>
              <a:gd name="connsiteY6" fmla="*/ 279275 h 639852"/>
              <a:gd name="connsiteX7" fmla="*/ 138783 w 138847"/>
              <a:gd name="connsiteY7" fmla="*/ 93481 h 639852"/>
              <a:gd name="connsiteX8" fmla="*/ 95067 w 138847"/>
              <a:gd name="connsiteY8" fmla="*/ 6048 h 6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7" h="639852">
                <a:moveTo>
                  <a:pt x="95067" y="6048"/>
                </a:moveTo>
                <a:cubicBezTo>
                  <a:pt x="80495" y="31549"/>
                  <a:pt x="58637" y="178485"/>
                  <a:pt x="51351" y="246488"/>
                </a:cubicBezTo>
                <a:cubicBezTo>
                  <a:pt x="44065" y="314491"/>
                  <a:pt x="59851" y="353957"/>
                  <a:pt x="51351" y="414067"/>
                </a:cubicBezTo>
                <a:cubicBezTo>
                  <a:pt x="42850" y="474177"/>
                  <a:pt x="-4509" y="571932"/>
                  <a:pt x="348" y="607148"/>
                </a:cubicBezTo>
                <a:cubicBezTo>
                  <a:pt x="5205" y="642364"/>
                  <a:pt x="60458" y="650257"/>
                  <a:pt x="80495" y="625363"/>
                </a:cubicBezTo>
                <a:cubicBezTo>
                  <a:pt x="100532" y="600469"/>
                  <a:pt x="113889" y="515464"/>
                  <a:pt x="120568" y="457783"/>
                </a:cubicBezTo>
                <a:cubicBezTo>
                  <a:pt x="127247" y="400102"/>
                  <a:pt x="117532" y="339992"/>
                  <a:pt x="120568" y="279275"/>
                </a:cubicBezTo>
                <a:cubicBezTo>
                  <a:pt x="123604" y="218558"/>
                  <a:pt x="139997" y="146305"/>
                  <a:pt x="138783" y="93481"/>
                </a:cubicBezTo>
                <a:cubicBezTo>
                  <a:pt x="137569" y="40657"/>
                  <a:pt x="109639" y="-19453"/>
                  <a:pt x="95067" y="6048"/>
                </a:cubicBezTo>
                <a:close/>
              </a:path>
            </a:pathLst>
          </a:custGeom>
          <a:solidFill>
            <a:srgbClr val="514D4D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F20541-BBD1-42F4-89B6-056063CE795C}"/>
              </a:ext>
            </a:extLst>
          </p:cNvPr>
          <p:cNvGrpSpPr/>
          <p:nvPr/>
        </p:nvGrpSpPr>
        <p:grpSpPr>
          <a:xfrm>
            <a:off x="4451205" y="3298623"/>
            <a:ext cx="120795" cy="540381"/>
            <a:chOff x="4436892" y="3417156"/>
            <a:chExt cx="118613" cy="31197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4F6786-B68F-44A4-8A1F-027981EF9748}"/>
                </a:ext>
              </a:extLst>
            </p:cNvPr>
            <p:cNvSpPr/>
            <p:nvPr/>
          </p:nvSpPr>
          <p:spPr>
            <a:xfrm>
              <a:off x="4473351" y="3417156"/>
              <a:ext cx="82154" cy="131745"/>
            </a:xfrm>
            <a:custGeom>
              <a:avLst/>
              <a:gdLst>
                <a:gd name="connsiteX0" fmla="*/ 22406 w 99406"/>
                <a:gd name="connsiteY0" fmla="*/ 2262 h 131745"/>
                <a:gd name="connsiteX1" fmla="*/ 3241 w 99406"/>
                <a:gd name="connsiteY1" fmla="*/ 103558 h 131745"/>
                <a:gd name="connsiteX2" fmla="*/ 79898 w 99406"/>
                <a:gd name="connsiteY2" fmla="*/ 128197 h 131745"/>
                <a:gd name="connsiteX3" fmla="*/ 96324 w 99406"/>
                <a:gd name="connsiteY3" fmla="*/ 40590 h 131745"/>
                <a:gd name="connsiteX4" fmla="*/ 22406 w 99406"/>
                <a:gd name="connsiteY4" fmla="*/ 2262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6" h="131745">
                  <a:moveTo>
                    <a:pt x="22406" y="2262"/>
                  </a:moveTo>
                  <a:cubicBezTo>
                    <a:pt x="6892" y="12757"/>
                    <a:pt x="-6341" y="82569"/>
                    <a:pt x="3241" y="103558"/>
                  </a:cubicBezTo>
                  <a:cubicBezTo>
                    <a:pt x="12823" y="124547"/>
                    <a:pt x="64384" y="138692"/>
                    <a:pt x="79898" y="128197"/>
                  </a:cubicBezTo>
                  <a:cubicBezTo>
                    <a:pt x="95412" y="117702"/>
                    <a:pt x="104537" y="61123"/>
                    <a:pt x="96324" y="40590"/>
                  </a:cubicBezTo>
                  <a:cubicBezTo>
                    <a:pt x="88111" y="20057"/>
                    <a:pt x="37920" y="-8233"/>
                    <a:pt x="22406" y="2262"/>
                  </a:cubicBezTo>
                  <a:close/>
                </a:path>
              </a:pathLst>
            </a:custGeom>
            <a:solidFill>
              <a:srgbClr val="514D4D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625E8B-7D05-4156-9B86-64EB5ED2FC72}"/>
                </a:ext>
              </a:extLst>
            </p:cNvPr>
            <p:cNvSpPr/>
            <p:nvPr/>
          </p:nvSpPr>
          <p:spPr>
            <a:xfrm>
              <a:off x="4449168" y="3512064"/>
              <a:ext cx="82154" cy="131745"/>
            </a:xfrm>
            <a:custGeom>
              <a:avLst/>
              <a:gdLst>
                <a:gd name="connsiteX0" fmla="*/ 22406 w 99406"/>
                <a:gd name="connsiteY0" fmla="*/ 2262 h 131745"/>
                <a:gd name="connsiteX1" fmla="*/ 3241 w 99406"/>
                <a:gd name="connsiteY1" fmla="*/ 103558 h 131745"/>
                <a:gd name="connsiteX2" fmla="*/ 79898 w 99406"/>
                <a:gd name="connsiteY2" fmla="*/ 128197 h 131745"/>
                <a:gd name="connsiteX3" fmla="*/ 96324 w 99406"/>
                <a:gd name="connsiteY3" fmla="*/ 40590 h 131745"/>
                <a:gd name="connsiteX4" fmla="*/ 22406 w 99406"/>
                <a:gd name="connsiteY4" fmla="*/ 2262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6" h="131745">
                  <a:moveTo>
                    <a:pt x="22406" y="2262"/>
                  </a:moveTo>
                  <a:cubicBezTo>
                    <a:pt x="6892" y="12757"/>
                    <a:pt x="-6341" y="82569"/>
                    <a:pt x="3241" y="103558"/>
                  </a:cubicBezTo>
                  <a:cubicBezTo>
                    <a:pt x="12823" y="124547"/>
                    <a:pt x="64384" y="138692"/>
                    <a:pt x="79898" y="128197"/>
                  </a:cubicBezTo>
                  <a:cubicBezTo>
                    <a:pt x="95412" y="117702"/>
                    <a:pt x="104537" y="61123"/>
                    <a:pt x="96324" y="40590"/>
                  </a:cubicBezTo>
                  <a:cubicBezTo>
                    <a:pt x="88111" y="20057"/>
                    <a:pt x="37920" y="-8233"/>
                    <a:pt x="22406" y="2262"/>
                  </a:cubicBezTo>
                  <a:close/>
                </a:path>
              </a:pathLst>
            </a:custGeom>
            <a:solidFill>
              <a:srgbClr val="514D4D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72820AB-5C91-4EBE-9FFF-B102CC3C3A3C}"/>
                </a:ext>
              </a:extLst>
            </p:cNvPr>
            <p:cNvSpPr/>
            <p:nvPr/>
          </p:nvSpPr>
          <p:spPr>
            <a:xfrm>
              <a:off x="4436892" y="3597390"/>
              <a:ext cx="99406" cy="131745"/>
            </a:xfrm>
            <a:custGeom>
              <a:avLst/>
              <a:gdLst>
                <a:gd name="connsiteX0" fmla="*/ 22406 w 99406"/>
                <a:gd name="connsiteY0" fmla="*/ 2262 h 131745"/>
                <a:gd name="connsiteX1" fmla="*/ 3241 w 99406"/>
                <a:gd name="connsiteY1" fmla="*/ 103558 h 131745"/>
                <a:gd name="connsiteX2" fmla="*/ 79898 w 99406"/>
                <a:gd name="connsiteY2" fmla="*/ 128197 h 131745"/>
                <a:gd name="connsiteX3" fmla="*/ 96324 w 99406"/>
                <a:gd name="connsiteY3" fmla="*/ 40590 h 131745"/>
                <a:gd name="connsiteX4" fmla="*/ 22406 w 99406"/>
                <a:gd name="connsiteY4" fmla="*/ 2262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6" h="131745">
                  <a:moveTo>
                    <a:pt x="22406" y="2262"/>
                  </a:moveTo>
                  <a:cubicBezTo>
                    <a:pt x="6892" y="12757"/>
                    <a:pt x="-6341" y="82569"/>
                    <a:pt x="3241" y="103558"/>
                  </a:cubicBezTo>
                  <a:cubicBezTo>
                    <a:pt x="12823" y="124547"/>
                    <a:pt x="64384" y="138692"/>
                    <a:pt x="79898" y="128197"/>
                  </a:cubicBezTo>
                  <a:cubicBezTo>
                    <a:pt x="95412" y="117702"/>
                    <a:pt x="104537" y="61123"/>
                    <a:pt x="96324" y="40590"/>
                  </a:cubicBezTo>
                  <a:cubicBezTo>
                    <a:pt x="88111" y="20057"/>
                    <a:pt x="37920" y="-8233"/>
                    <a:pt x="22406" y="2262"/>
                  </a:cubicBezTo>
                  <a:close/>
                </a:path>
              </a:pathLst>
            </a:custGeom>
            <a:solidFill>
              <a:srgbClr val="514D4D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0243A50-2450-45C0-8D01-215836485E25}"/>
              </a:ext>
            </a:extLst>
          </p:cNvPr>
          <p:cNvGrpSpPr/>
          <p:nvPr/>
        </p:nvGrpSpPr>
        <p:grpSpPr>
          <a:xfrm>
            <a:off x="4549197" y="3332725"/>
            <a:ext cx="92032" cy="673472"/>
            <a:chOff x="4533579" y="3457309"/>
            <a:chExt cx="90369" cy="31471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0427E74-F56B-4613-A5F5-756DD9F0C93E}"/>
                </a:ext>
              </a:extLst>
            </p:cNvPr>
            <p:cNvSpPr/>
            <p:nvPr/>
          </p:nvSpPr>
          <p:spPr>
            <a:xfrm rot="11174387" flipH="1">
              <a:off x="4545984" y="3457309"/>
              <a:ext cx="74685" cy="131745"/>
            </a:xfrm>
            <a:custGeom>
              <a:avLst/>
              <a:gdLst>
                <a:gd name="connsiteX0" fmla="*/ 22406 w 99406"/>
                <a:gd name="connsiteY0" fmla="*/ 2262 h 131745"/>
                <a:gd name="connsiteX1" fmla="*/ 3241 w 99406"/>
                <a:gd name="connsiteY1" fmla="*/ 103558 h 131745"/>
                <a:gd name="connsiteX2" fmla="*/ 79898 w 99406"/>
                <a:gd name="connsiteY2" fmla="*/ 128197 h 131745"/>
                <a:gd name="connsiteX3" fmla="*/ 96324 w 99406"/>
                <a:gd name="connsiteY3" fmla="*/ 40590 h 131745"/>
                <a:gd name="connsiteX4" fmla="*/ 22406 w 99406"/>
                <a:gd name="connsiteY4" fmla="*/ 2262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6" h="131745">
                  <a:moveTo>
                    <a:pt x="22406" y="2262"/>
                  </a:moveTo>
                  <a:cubicBezTo>
                    <a:pt x="6892" y="12757"/>
                    <a:pt x="-6341" y="82569"/>
                    <a:pt x="3241" y="103558"/>
                  </a:cubicBezTo>
                  <a:cubicBezTo>
                    <a:pt x="12823" y="124547"/>
                    <a:pt x="64384" y="138692"/>
                    <a:pt x="79898" y="128197"/>
                  </a:cubicBezTo>
                  <a:cubicBezTo>
                    <a:pt x="95412" y="117702"/>
                    <a:pt x="104537" y="61123"/>
                    <a:pt x="96324" y="40590"/>
                  </a:cubicBezTo>
                  <a:cubicBezTo>
                    <a:pt x="88111" y="20057"/>
                    <a:pt x="37920" y="-8233"/>
                    <a:pt x="22406" y="2262"/>
                  </a:cubicBezTo>
                  <a:close/>
                </a:path>
              </a:pathLst>
            </a:custGeom>
            <a:solidFill>
              <a:srgbClr val="514D4D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369021F-44D2-4946-96AB-665954812174}"/>
                </a:ext>
              </a:extLst>
            </p:cNvPr>
            <p:cNvSpPr/>
            <p:nvPr/>
          </p:nvSpPr>
          <p:spPr>
            <a:xfrm rot="11345255" flipH="1">
              <a:off x="4534491" y="3549479"/>
              <a:ext cx="82154" cy="131745"/>
            </a:xfrm>
            <a:custGeom>
              <a:avLst/>
              <a:gdLst>
                <a:gd name="connsiteX0" fmla="*/ 22406 w 99406"/>
                <a:gd name="connsiteY0" fmla="*/ 2262 h 131745"/>
                <a:gd name="connsiteX1" fmla="*/ 3241 w 99406"/>
                <a:gd name="connsiteY1" fmla="*/ 103558 h 131745"/>
                <a:gd name="connsiteX2" fmla="*/ 79898 w 99406"/>
                <a:gd name="connsiteY2" fmla="*/ 128197 h 131745"/>
                <a:gd name="connsiteX3" fmla="*/ 96324 w 99406"/>
                <a:gd name="connsiteY3" fmla="*/ 40590 h 131745"/>
                <a:gd name="connsiteX4" fmla="*/ 22406 w 99406"/>
                <a:gd name="connsiteY4" fmla="*/ 2262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6" h="131745">
                  <a:moveTo>
                    <a:pt x="22406" y="2262"/>
                  </a:moveTo>
                  <a:cubicBezTo>
                    <a:pt x="6892" y="12757"/>
                    <a:pt x="-6341" y="82569"/>
                    <a:pt x="3241" y="103558"/>
                  </a:cubicBezTo>
                  <a:cubicBezTo>
                    <a:pt x="12823" y="124547"/>
                    <a:pt x="64384" y="138692"/>
                    <a:pt x="79898" y="128197"/>
                  </a:cubicBezTo>
                  <a:cubicBezTo>
                    <a:pt x="95412" y="117702"/>
                    <a:pt x="104537" y="61123"/>
                    <a:pt x="96324" y="40590"/>
                  </a:cubicBezTo>
                  <a:cubicBezTo>
                    <a:pt x="88111" y="20057"/>
                    <a:pt x="37920" y="-8233"/>
                    <a:pt x="22406" y="2262"/>
                  </a:cubicBezTo>
                  <a:close/>
                </a:path>
              </a:pathLst>
            </a:custGeom>
            <a:solidFill>
              <a:srgbClr val="514D4D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4984A92-42F5-405F-9625-CFD3FFC31957}"/>
                </a:ext>
              </a:extLst>
            </p:cNvPr>
            <p:cNvSpPr/>
            <p:nvPr/>
          </p:nvSpPr>
          <p:spPr>
            <a:xfrm rot="11345255" flipH="1">
              <a:off x="4533579" y="3640281"/>
              <a:ext cx="90369" cy="131745"/>
            </a:xfrm>
            <a:custGeom>
              <a:avLst/>
              <a:gdLst>
                <a:gd name="connsiteX0" fmla="*/ 22406 w 99406"/>
                <a:gd name="connsiteY0" fmla="*/ 2262 h 131745"/>
                <a:gd name="connsiteX1" fmla="*/ 3241 w 99406"/>
                <a:gd name="connsiteY1" fmla="*/ 103558 h 131745"/>
                <a:gd name="connsiteX2" fmla="*/ 79898 w 99406"/>
                <a:gd name="connsiteY2" fmla="*/ 128197 h 131745"/>
                <a:gd name="connsiteX3" fmla="*/ 96324 w 99406"/>
                <a:gd name="connsiteY3" fmla="*/ 40590 h 131745"/>
                <a:gd name="connsiteX4" fmla="*/ 22406 w 99406"/>
                <a:gd name="connsiteY4" fmla="*/ 2262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6" h="131745">
                  <a:moveTo>
                    <a:pt x="22406" y="2262"/>
                  </a:moveTo>
                  <a:cubicBezTo>
                    <a:pt x="6892" y="12757"/>
                    <a:pt x="-6341" y="82569"/>
                    <a:pt x="3241" y="103558"/>
                  </a:cubicBezTo>
                  <a:cubicBezTo>
                    <a:pt x="12823" y="124547"/>
                    <a:pt x="64384" y="138692"/>
                    <a:pt x="79898" y="128197"/>
                  </a:cubicBezTo>
                  <a:cubicBezTo>
                    <a:pt x="95412" y="117702"/>
                    <a:pt x="104537" y="61123"/>
                    <a:pt x="96324" y="40590"/>
                  </a:cubicBezTo>
                  <a:cubicBezTo>
                    <a:pt x="88111" y="20057"/>
                    <a:pt x="37920" y="-8233"/>
                    <a:pt x="22406" y="2262"/>
                  </a:cubicBezTo>
                  <a:close/>
                </a:path>
              </a:pathLst>
            </a:custGeom>
            <a:solidFill>
              <a:srgbClr val="514D4D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C97160-D74D-4A6D-8EE0-5C8574ABC881}"/>
              </a:ext>
            </a:extLst>
          </p:cNvPr>
          <p:cNvGrpSpPr/>
          <p:nvPr/>
        </p:nvGrpSpPr>
        <p:grpSpPr>
          <a:xfrm>
            <a:off x="4634524" y="3340709"/>
            <a:ext cx="92032" cy="538009"/>
            <a:chOff x="4618906" y="3459135"/>
            <a:chExt cx="90369" cy="31061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789D7F5-66EA-412C-A283-B59C1AAE244D}"/>
                </a:ext>
              </a:extLst>
            </p:cNvPr>
            <p:cNvSpPr/>
            <p:nvPr/>
          </p:nvSpPr>
          <p:spPr>
            <a:xfrm rot="11174387" flipH="1">
              <a:off x="4623096" y="3459135"/>
              <a:ext cx="74685" cy="131745"/>
            </a:xfrm>
            <a:custGeom>
              <a:avLst/>
              <a:gdLst>
                <a:gd name="connsiteX0" fmla="*/ 22406 w 99406"/>
                <a:gd name="connsiteY0" fmla="*/ 2262 h 131745"/>
                <a:gd name="connsiteX1" fmla="*/ 3241 w 99406"/>
                <a:gd name="connsiteY1" fmla="*/ 103558 h 131745"/>
                <a:gd name="connsiteX2" fmla="*/ 79898 w 99406"/>
                <a:gd name="connsiteY2" fmla="*/ 128197 h 131745"/>
                <a:gd name="connsiteX3" fmla="*/ 96324 w 99406"/>
                <a:gd name="connsiteY3" fmla="*/ 40590 h 131745"/>
                <a:gd name="connsiteX4" fmla="*/ 22406 w 99406"/>
                <a:gd name="connsiteY4" fmla="*/ 2262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6" h="131745">
                  <a:moveTo>
                    <a:pt x="22406" y="2262"/>
                  </a:moveTo>
                  <a:cubicBezTo>
                    <a:pt x="6892" y="12757"/>
                    <a:pt x="-6341" y="82569"/>
                    <a:pt x="3241" y="103558"/>
                  </a:cubicBezTo>
                  <a:cubicBezTo>
                    <a:pt x="12823" y="124547"/>
                    <a:pt x="64384" y="138692"/>
                    <a:pt x="79898" y="128197"/>
                  </a:cubicBezTo>
                  <a:cubicBezTo>
                    <a:pt x="95412" y="117702"/>
                    <a:pt x="104537" y="61123"/>
                    <a:pt x="96324" y="40590"/>
                  </a:cubicBezTo>
                  <a:cubicBezTo>
                    <a:pt x="88111" y="20057"/>
                    <a:pt x="37920" y="-8233"/>
                    <a:pt x="22406" y="2262"/>
                  </a:cubicBezTo>
                  <a:close/>
                </a:path>
              </a:pathLst>
            </a:custGeom>
            <a:solidFill>
              <a:srgbClr val="514D4D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97EE053-CAD7-44A6-82F1-F77EE0184DBC}"/>
                </a:ext>
              </a:extLst>
            </p:cNvPr>
            <p:cNvSpPr/>
            <p:nvPr/>
          </p:nvSpPr>
          <p:spPr>
            <a:xfrm rot="10800000" flipH="1">
              <a:off x="4623553" y="3552674"/>
              <a:ext cx="74685" cy="131745"/>
            </a:xfrm>
            <a:custGeom>
              <a:avLst/>
              <a:gdLst>
                <a:gd name="connsiteX0" fmla="*/ 22406 w 99406"/>
                <a:gd name="connsiteY0" fmla="*/ 2262 h 131745"/>
                <a:gd name="connsiteX1" fmla="*/ 3241 w 99406"/>
                <a:gd name="connsiteY1" fmla="*/ 103558 h 131745"/>
                <a:gd name="connsiteX2" fmla="*/ 79898 w 99406"/>
                <a:gd name="connsiteY2" fmla="*/ 128197 h 131745"/>
                <a:gd name="connsiteX3" fmla="*/ 96324 w 99406"/>
                <a:gd name="connsiteY3" fmla="*/ 40590 h 131745"/>
                <a:gd name="connsiteX4" fmla="*/ 22406 w 99406"/>
                <a:gd name="connsiteY4" fmla="*/ 2262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6" h="131745">
                  <a:moveTo>
                    <a:pt x="22406" y="2262"/>
                  </a:moveTo>
                  <a:cubicBezTo>
                    <a:pt x="6892" y="12757"/>
                    <a:pt x="-6341" y="82569"/>
                    <a:pt x="3241" y="103558"/>
                  </a:cubicBezTo>
                  <a:cubicBezTo>
                    <a:pt x="12823" y="124547"/>
                    <a:pt x="64384" y="138692"/>
                    <a:pt x="79898" y="128197"/>
                  </a:cubicBezTo>
                  <a:cubicBezTo>
                    <a:pt x="95412" y="117702"/>
                    <a:pt x="104537" y="61123"/>
                    <a:pt x="96324" y="40590"/>
                  </a:cubicBezTo>
                  <a:cubicBezTo>
                    <a:pt x="88111" y="20057"/>
                    <a:pt x="37920" y="-8233"/>
                    <a:pt x="22406" y="2262"/>
                  </a:cubicBezTo>
                  <a:close/>
                </a:path>
              </a:pathLst>
            </a:custGeom>
            <a:solidFill>
              <a:srgbClr val="514D4D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2E81C5-97DB-4DAA-84D3-0F97DE4EC20C}"/>
                </a:ext>
              </a:extLst>
            </p:cNvPr>
            <p:cNvSpPr/>
            <p:nvPr/>
          </p:nvSpPr>
          <p:spPr>
            <a:xfrm rot="10800000" flipH="1">
              <a:off x="4618906" y="3638000"/>
              <a:ext cx="90369" cy="131745"/>
            </a:xfrm>
            <a:custGeom>
              <a:avLst/>
              <a:gdLst>
                <a:gd name="connsiteX0" fmla="*/ 22406 w 99406"/>
                <a:gd name="connsiteY0" fmla="*/ 2262 h 131745"/>
                <a:gd name="connsiteX1" fmla="*/ 3241 w 99406"/>
                <a:gd name="connsiteY1" fmla="*/ 103558 h 131745"/>
                <a:gd name="connsiteX2" fmla="*/ 79898 w 99406"/>
                <a:gd name="connsiteY2" fmla="*/ 128197 h 131745"/>
                <a:gd name="connsiteX3" fmla="*/ 96324 w 99406"/>
                <a:gd name="connsiteY3" fmla="*/ 40590 h 131745"/>
                <a:gd name="connsiteX4" fmla="*/ 22406 w 99406"/>
                <a:gd name="connsiteY4" fmla="*/ 2262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6" h="131745">
                  <a:moveTo>
                    <a:pt x="22406" y="2262"/>
                  </a:moveTo>
                  <a:cubicBezTo>
                    <a:pt x="6892" y="12757"/>
                    <a:pt x="-6341" y="82569"/>
                    <a:pt x="3241" y="103558"/>
                  </a:cubicBezTo>
                  <a:cubicBezTo>
                    <a:pt x="12823" y="124547"/>
                    <a:pt x="64384" y="138692"/>
                    <a:pt x="79898" y="128197"/>
                  </a:cubicBezTo>
                  <a:cubicBezTo>
                    <a:pt x="95412" y="117702"/>
                    <a:pt x="104537" y="61123"/>
                    <a:pt x="96324" y="40590"/>
                  </a:cubicBezTo>
                  <a:cubicBezTo>
                    <a:pt x="88111" y="20057"/>
                    <a:pt x="37920" y="-8233"/>
                    <a:pt x="22406" y="2262"/>
                  </a:cubicBezTo>
                  <a:close/>
                </a:path>
              </a:pathLst>
            </a:custGeom>
            <a:solidFill>
              <a:srgbClr val="514D4D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6556A3-0938-4CBA-B239-C5AC88C6B61D}"/>
              </a:ext>
            </a:extLst>
          </p:cNvPr>
          <p:cNvGrpSpPr/>
          <p:nvPr/>
        </p:nvGrpSpPr>
        <p:grpSpPr>
          <a:xfrm>
            <a:off x="4711296" y="3324736"/>
            <a:ext cx="91028" cy="647128"/>
            <a:chOff x="4695632" y="3448122"/>
            <a:chExt cx="89384" cy="30240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FCD00AC-79C7-4858-BE0A-DD322A4EC334}"/>
                </a:ext>
              </a:extLst>
            </p:cNvPr>
            <p:cNvSpPr/>
            <p:nvPr/>
          </p:nvSpPr>
          <p:spPr>
            <a:xfrm rot="10509072" flipH="1">
              <a:off x="4695632" y="3448122"/>
              <a:ext cx="67895" cy="137480"/>
            </a:xfrm>
            <a:custGeom>
              <a:avLst/>
              <a:gdLst>
                <a:gd name="connsiteX0" fmla="*/ 22406 w 99406"/>
                <a:gd name="connsiteY0" fmla="*/ 2262 h 131745"/>
                <a:gd name="connsiteX1" fmla="*/ 3241 w 99406"/>
                <a:gd name="connsiteY1" fmla="*/ 103558 h 131745"/>
                <a:gd name="connsiteX2" fmla="*/ 79898 w 99406"/>
                <a:gd name="connsiteY2" fmla="*/ 128197 h 131745"/>
                <a:gd name="connsiteX3" fmla="*/ 96324 w 99406"/>
                <a:gd name="connsiteY3" fmla="*/ 40590 h 131745"/>
                <a:gd name="connsiteX4" fmla="*/ 22406 w 99406"/>
                <a:gd name="connsiteY4" fmla="*/ 2262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6" h="131745">
                  <a:moveTo>
                    <a:pt x="22406" y="2262"/>
                  </a:moveTo>
                  <a:cubicBezTo>
                    <a:pt x="6892" y="12757"/>
                    <a:pt x="-6341" y="82569"/>
                    <a:pt x="3241" y="103558"/>
                  </a:cubicBezTo>
                  <a:cubicBezTo>
                    <a:pt x="12823" y="124547"/>
                    <a:pt x="64384" y="138692"/>
                    <a:pt x="79898" y="128197"/>
                  </a:cubicBezTo>
                  <a:cubicBezTo>
                    <a:pt x="95412" y="117702"/>
                    <a:pt x="104537" y="61123"/>
                    <a:pt x="96324" y="40590"/>
                  </a:cubicBezTo>
                  <a:cubicBezTo>
                    <a:pt x="88111" y="20057"/>
                    <a:pt x="37920" y="-8233"/>
                    <a:pt x="22406" y="2262"/>
                  </a:cubicBezTo>
                  <a:close/>
                </a:path>
              </a:pathLst>
            </a:custGeom>
            <a:solidFill>
              <a:srgbClr val="514D4D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0991403-C405-41E2-BCF5-7C83408FE606}"/>
                </a:ext>
              </a:extLst>
            </p:cNvPr>
            <p:cNvSpPr/>
            <p:nvPr/>
          </p:nvSpPr>
          <p:spPr>
            <a:xfrm rot="10509072" flipH="1">
              <a:off x="4699953" y="3541672"/>
              <a:ext cx="67895" cy="131745"/>
            </a:xfrm>
            <a:custGeom>
              <a:avLst/>
              <a:gdLst>
                <a:gd name="connsiteX0" fmla="*/ 22406 w 99406"/>
                <a:gd name="connsiteY0" fmla="*/ 2262 h 131745"/>
                <a:gd name="connsiteX1" fmla="*/ 3241 w 99406"/>
                <a:gd name="connsiteY1" fmla="*/ 103558 h 131745"/>
                <a:gd name="connsiteX2" fmla="*/ 79898 w 99406"/>
                <a:gd name="connsiteY2" fmla="*/ 128197 h 131745"/>
                <a:gd name="connsiteX3" fmla="*/ 96324 w 99406"/>
                <a:gd name="connsiteY3" fmla="*/ 40590 h 131745"/>
                <a:gd name="connsiteX4" fmla="*/ 22406 w 99406"/>
                <a:gd name="connsiteY4" fmla="*/ 2262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6" h="131745">
                  <a:moveTo>
                    <a:pt x="22406" y="2262"/>
                  </a:moveTo>
                  <a:cubicBezTo>
                    <a:pt x="6892" y="12757"/>
                    <a:pt x="-6341" y="82569"/>
                    <a:pt x="3241" y="103558"/>
                  </a:cubicBezTo>
                  <a:cubicBezTo>
                    <a:pt x="12823" y="124547"/>
                    <a:pt x="64384" y="138692"/>
                    <a:pt x="79898" y="128197"/>
                  </a:cubicBezTo>
                  <a:cubicBezTo>
                    <a:pt x="95412" y="117702"/>
                    <a:pt x="104537" y="61123"/>
                    <a:pt x="96324" y="40590"/>
                  </a:cubicBezTo>
                  <a:cubicBezTo>
                    <a:pt x="88111" y="20057"/>
                    <a:pt x="37920" y="-8233"/>
                    <a:pt x="22406" y="2262"/>
                  </a:cubicBezTo>
                  <a:close/>
                </a:path>
              </a:pathLst>
            </a:custGeom>
            <a:solidFill>
              <a:srgbClr val="514D4D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63421CA-50F2-41DA-AB99-FD367AE9D237}"/>
                </a:ext>
              </a:extLst>
            </p:cNvPr>
            <p:cNvSpPr/>
            <p:nvPr/>
          </p:nvSpPr>
          <p:spPr>
            <a:xfrm rot="10509072" flipH="1">
              <a:off x="4702862" y="3618783"/>
              <a:ext cx="82154" cy="131745"/>
            </a:xfrm>
            <a:custGeom>
              <a:avLst/>
              <a:gdLst>
                <a:gd name="connsiteX0" fmla="*/ 22406 w 99406"/>
                <a:gd name="connsiteY0" fmla="*/ 2262 h 131745"/>
                <a:gd name="connsiteX1" fmla="*/ 3241 w 99406"/>
                <a:gd name="connsiteY1" fmla="*/ 103558 h 131745"/>
                <a:gd name="connsiteX2" fmla="*/ 79898 w 99406"/>
                <a:gd name="connsiteY2" fmla="*/ 128197 h 131745"/>
                <a:gd name="connsiteX3" fmla="*/ 96324 w 99406"/>
                <a:gd name="connsiteY3" fmla="*/ 40590 h 131745"/>
                <a:gd name="connsiteX4" fmla="*/ 22406 w 99406"/>
                <a:gd name="connsiteY4" fmla="*/ 2262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6" h="131745">
                  <a:moveTo>
                    <a:pt x="22406" y="2262"/>
                  </a:moveTo>
                  <a:cubicBezTo>
                    <a:pt x="6892" y="12757"/>
                    <a:pt x="-6341" y="82569"/>
                    <a:pt x="3241" y="103558"/>
                  </a:cubicBezTo>
                  <a:cubicBezTo>
                    <a:pt x="12823" y="124547"/>
                    <a:pt x="64384" y="138692"/>
                    <a:pt x="79898" y="128197"/>
                  </a:cubicBezTo>
                  <a:cubicBezTo>
                    <a:pt x="95412" y="117702"/>
                    <a:pt x="104537" y="61123"/>
                    <a:pt x="96324" y="40590"/>
                  </a:cubicBezTo>
                  <a:cubicBezTo>
                    <a:pt x="88111" y="20057"/>
                    <a:pt x="37920" y="-8233"/>
                    <a:pt x="22406" y="2262"/>
                  </a:cubicBezTo>
                  <a:close/>
                </a:path>
              </a:pathLst>
            </a:custGeom>
            <a:solidFill>
              <a:srgbClr val="514D4D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FCB879D-92A6-4AD9-89E2-F1681877813A}"/>
              </a:ext>
            </a:extLst>
          </p:cNvPr>
          <p:cNvGrpSpPr/>
          <p:nvPr/>
        </p:nvGrpSpPr>
        <p:grpSpPr>
          <a:xfrm>
            <a:off x="4782621" y="3295173"/>
            <a:ext cx="101034" cy="516671"/>
            <a:chOff x="4760183" y="3416243"/>
            <a:chExt cx="99209" cy="29829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E017EB-A916-45BD-B818-46E5F67FEBA6}"/>
                </a:ext>
              </a:extLst>
            </p:cNvPr>
            <p:cNvSpPr/>
            <p:nvPr/>
          </p:nvSpPr>
          <p:spPr>
            <a:xfrm rot="10249524" flipH="1">
              <a:off x="4760183" y="3416243"/>
              <a:ext cx="67895" cy="131745"/>
            </a:xfrm>
            <a:custGeom>
              <a:avLst/>
              <a:gdLst>
                <a:gd name="connsiteX0" fmla="*/ 22406 w 99406"/>
                <a:gd name="connsiteY0" fmla="*/ 2262 h 131745"/>
                <a:gd name="connsiteX1" fmla="*/ 3241 w 99406"/>
                <a:gd name="connsiteY1" fmla="*/ 103558 h 131745"/>
                <a:gd name="connsiteX2" fmla="*/ 79898 w 99406"/>
                <a:gd name="connsiteY2" fmla="*/ 128197 h 131745"/>
                <a:gd name="connsiteX3" fmla="*/ 96324 w 99406"/>
                <a:gd name="connsiteY3" fmla="*/ 40590 h 131745"/>
                <a:gd name="connsiteX4" fmla="*/ 22406 w 99406"/>
                <a:gd name="connsiteY4" fmla="*/ 2262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6" h="131745">
                  <a:moveTo>
                    <a:pt x="22406" y="2262"/>
                  </a:moveTo>
                  <a:cubicBezTo>
                    <a:pt x="6892" y="12757"/>
                    <a:pt x="-6341" y="82569"/>
                    <a:pt x="3241" y="103558"/>
                  </a:cubicBezTo>
                  <a:cubicBezTo>
                    <a:pt x="12823" y="124547"/>
                    <a:pt x="64384" y="138692"/>
                    <a:pt x="79898" y="128197"/>
                  </a:cubicBezTo>
                  <a:cubicBezTo>
                    <a:pt x="95412" y="117702"/>
                    <a:pt x="104537" y="61123"/>
                    <a:pt x="96324" y="40590"/>
                  </a:cubicBezTo>
                  <a:cubicBezTo>
                    <a:pt x="88111" y="20057"/>
                    <a:pt x="37920" y="-8233"/>
                    <a:pt x="22406" y="2262"/>
                  </a:cubicBezTo>
                  <a:close/>
                </a:path>
              </a:pathLst>
            </a:custGeom>
            <a:solidFill>
              <a:srgbClr val="514D4D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987ADB-418E-4585-9CFB-C09E0F7132EA}"/>
                </a:ext>
              </a:extLst>
            </p:cNvPr>
            <p:cNvSpPr/>
            <p:nvPr/>
          </p:nvSpPr>
          <p:spPr>
            <a:xfrm rot="10249524" flipH="1">
              <a:off x="4771589" y="3509782"/>
              <a:ext cx="67895" cy="131745"/>
            </a:xfrm>
            <a:custGeom>
              <a:avLst/>
              <a:gdLst>
                <a:gd name="connsiteX0" fmla="*/ 22406 w 99406"/>
                <a:gd name="connsiteY0" fmla="*/ 2262 h 131745"/>
                <a:gd name="connsiteX1" fmla="*/ 3241 w 99406"/>
                <a:gd name="connsiteY1" fmla="*/ 103558 h 131745"/>
                <a:gd name="connsiteX2" fmla="*/ 79898 w 99406"/>
                <a:gd name="connsiteY2" fmla="*/ 128197 h 131745"/>
                <a:gd name="connsiteX3" fmla="*/ 96324 w 99406"/>
                <a:gd name="connsiteY3" fmla="*/ 40590 h 131745"/>
                <a:gd name="connsiteX4" fmla="*/ 22406 w 99406"/>
                <a:gd name="connsiteY4" fmla="*/ 2262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6" h="131745">
                  <a:moveTo>
                    <a:pt x="22406" y="2262"/>
                  </a:moveTo>
                  <a:cubicBezTo>
                    <a:pt x="6892" y="12757"/>
                    <a:pt x="-6341" y="82569"/>
                    <a:pt x="3241" y="103558"/>
                  </a:cubicBezTo>
                  <a:cubicBezTo>
                    <a:pt x="12823" y="124547"/>
                    <a:pt x="64384" y="138692"/>
                    <a:pt x="79898" y="128197"/>
                  </a:cubicBezTo>
                  <a:cubicBezTo>
                    <a:pt x="95412" y="117702"/>
                    <a:pt x="104537" y="61123"/>
                    <a:pt x="96324" y="40590"/>
                  </a:cubicBezTo>
                  <a:cubicBezTo>
                    <a:pt x="88111" y="20057"/>
                    <a:pt x="37920" y="-8233"/>
                    <a:pt x="22406" y="2262"/>
                  </a:cubicBezTo>
                  <a:close/>
                </a:path>
              </a:pathLst>
            </a:custGeom>
            <a:solidFill>
              <a:srgbClr val="514D4D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2C35091-AAAD-4D2C-A39D-E0AF912757C9}"/>
                </a:ext>
              </a:extLst>
            </p:cNvPr>
            <p:cNvSpPr/>
            <p:nvPr/>
          </p:nvSpPr>
          <p:spPr>
            <a:xfrm rot="10249524" flipH="1">
              <a:off x="4777238" y="3582789"/>
              <a:ext cx="82154" cy="131745"/>
            </a:xfrm>
            <a:custGeom>
              <a:avLst/>
              <a:gdLst>
                <a:gd name="connsiteX0" fmla="*/ 22406 w 99406"/>
                <a:gd name="connsiteY0" fmla="*/ 2262 h 131745"/>
                <a:gd name="connsiteX1" fmla="*/ 3241 w 99406"/>
                <a:gd name="connsiteY1" fmla="*/ 103558 h 131745"/>
                <a:gd name="connsiteX2" fmla="*/ 79898 w 99406"/>
                <a:gd name="connsiteY2" fmla="*/ 128197 h 131745"/>
                <a:gd name="connsiteX3" fmla="*/ 96324 w 99406"/>
                <a:gd name="connsiteY3" fmla="*/ 40590 h 131745"/>
                <a:gd name="connsiteX4" fmla="*/ 22406 w 99406"/>
                <a:gd name="connsiteY4" fmla="*/ 2262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6" h="131745">
                  <a:moveTo>
                    <a:pt x="22406" y="2262"/>
                  </a:moveTo>
                  <a:cubicBezTo>
                    <a:pt x="6892" y="12757"/>
                    <a:pt x="-6341" y="82569"/>
                    <a:pt x="3241" y="103558"/>
                  </a:cubicBezTo>
                  <a:cubicBezTo>
                    <a:pt x="12823" y="124547"/>
                    <a:pt x="64384" y="138692"/>
                    <a:pt x="79898" y="128197"/>
                  </a:cubicBezTo>
                  <a:cubicBezTo>
                    <a:pt x="95412" y="117702"/>
                    <a:pt x="104537" y="61123"/>
                    <a:pt x="96324" y="40590"/>
                  </a:cubicBezTo>
                  <a:cubicBezTo>
                    <a:pt x="88111" y="20057"/>
                    <a:pt x="37920" y="-8233"/>
                    <a:pt x="22406" y="2262"/>
                  </a:cubicBezTo>
                  <a:close/>
                </a:path>
              </a:pathLst>
            </a:custGeom>
            <a:solidFill>
              <a:srgbClr val="514D4D"/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8C950E9-6C97-4F41-A26B-46AB0D4521B9}"/>
              </a:ext>
            </a:extLst>
          </p:cNvPr>
          <p:cNvSpPr/>
          <p:nvPr/>
        </p:nvSpPr>
        <p:spPr>
          <a:xfrm>
            <a:off x="4168433" y="4658447"/>
            <a:ext cx="67731" cy="234530"/>
          </a:xfrm>
          <a:custGeom>
            <a:avLst/>
            <a:gdLst>
              <a:gd name="connsiteX0" fmla="*/ 0 w 25104"/>
              <a:gd name="connsiteY0" fmla="*/ 0 h 166014"/>
              <a:gd name="connsiteX1" fmla="*/ 24327 w 25104"/>
              <a:gd name="connsiteY1" fmla="*/ 165994 h 166014"/>
              <a:gd name="connsiteX2" fmla="*/ 0 w 25104"/>
              <a:gd name="connsiteY2" fmla="*/ 0 h 166014"/>
              <a:gd name="connsiteX0" fmla="*/ 1846 w 26950"/>
              <a:gd name="connsiteY0" fmla="*/ 4745 h 171281"/>
              <a:gd name="connsiteX1" fmla="*/ 26173 w 26950"/>
              <a:gd name="connsiteY1" fmla="*/ 170739 h 171281"/>
              <a:gd name="connsiteX2" fmla="*/ 4434 w 26950"/>
              <a:gd name="connsiteY2" fmla="*/ 56182 h 171281"/>
              <a:gd name="connsiteX3" fmla="*/ 1846 w 26950"/>
              <a:gd name="connsiteY3" fmla="*/ 4745 h 171281"/>
              <a:gd name="connsiteX0" fmla="*/ 28832 w 53864"/>
              <a:gd name="connsiteY0" fmla="*/ 16351 h 182356"/>
              <a:gd name="connsiteX1" fmla="*/ 53159 w 53864"/>
              <a:gd name="connsiteY1" fmla="*/ 182345 h 182356"/>
              <a:gd name="connsiteX2" fmla="*/ 463 w 53864"/>
              <a:gd name="connsiteY2" fmla="*/ 24926 h 182356"/>
              <a:gd name="connsiteX3" fmla="*/ 28832 w 53864"/>
              <a:gd name="connsiteY3" fmla="*/ 16351 h 182356"/>
              <a:gd name="connsiteX0" fmla="*/ 32132 w 57164"/>
              <a:gd name="connsiteY0" fmla="*/ 15821 h 181826"/>
              <a:gd name="connsiteX1" fmla="*/ 56459 w 57164"/>
              <a:gd name="connsiteY1" fmla="*/ 181815 h 181826"/>
              <a:gd name="connsiteX2" fmla="*/ 3763 w 57164"/>
              <a:gd name="connsiteY2" fmla="*/ 24396 h 181826"/>
              <a:gd name="connsiteX3" fmla="*/ 7336 w 57164"/>
              <a:gd name="connsiteY3" fmla="*/ 7728 h 181826"/>
              <a:gd name="connsiteX4" fmla="*/ 32132 w 57164"/>
              <a:gd name="connsiteY4" fmla="*/ 15821 h 181826"/>
              <a:gd name="connsiteX0" fmla="*/ 34513 w 57349"/>
              <a:gd name="connsiteY0" fmla="*/ 13822 h 185802"/>
              <a:gd name="connsiteX1" fmla="*/ 56459 w 57349"/>
              <a:gd name="connsiteY1" fmla="*/ 185769 h 185802"/>
              <a:gd name="connsiteX2" fmla="*/ 3763 w 57349"/>
              <a:gd name="connsiteY2" fmla="*/ 28350 h 185802"/>
              <a:gd name="connsiteX3" fmla="*/ 7336 w 57349"/>
              <a:gd name="connsiteY3" fmla="*/ 11682 h 185802"/>
              <a:gd name="connsiteX4" fmla="*/ 34513 w 57349"/>
              <a:gd name="connsiteY4" fmla="*/ 13822 h 185802"/>
              <a:gd name="connsiteX0" fmla="*/ 41445 w 64688"/>
              <a:gd name="connsiteY0" fmla="*/ 13822 h 185771"/>
              <a:gd name="connsiteX1" fmla="*/ 63391 w 64688"/>
              <a:gd name="connsiteY1" fmla="*/ 185769 h 185771"/>
              <a:gd name="connsiteX2" fmla="*/ 2360 w 64688"/>
              <a:gd name="connsiteY2" fmla="*/ 17634 h 185771"/>
              <a:gd name="connsiteX3" fmla="*/ 14268 w 64688"/>
              <a:gd name="connsiteY3" fmla="*/ 11682 h 185771"/>
              <a:gd name="connsiteX4" fmla="*/ 41445 w 64688"/>
              <a:gd name="connsiteY4" fmla="*/ 13822 h 185771"/>
              <a:gd name="connsiteX0" fmla="*/ 41113 w 64300"/>
              <a:gd name="connsiteY0" fmla="*/ 13822 h 185771"/>
              <a:gd name="connsiteX1" fmla="*/ 63059 w 64300"/>
              <a:gd name="connsiteY1" fmla="*/ 185769 h 185771"/>
              <a:gd name="connsiteX2" fmla="*/ 2028 w 64300"/>
              <a:gd name="connsiteY2" fmla="*/ 17634 h 185771"/>
              <a:gd name="connsiteX3" fmla="*/ 17508 w 64300"/>
              <a:gd name="connsiteY3" fmla="*/ 11682 h 185771"/>
              <a:gd name="connsiteX4" fmla="*/ 41113 w 64300"/>
              <a:gd name="connsiteY4" fmla="*/ 13822 h 185771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323 w 64528"/>
              <a:gd name="connsiteY0" fmla="*/ 16951 h 191284"/>
              <a:gd name="connsiteX1" fmla="*/ 63269 w 64528"/>
              <a:gd name="connsiteY1" fmla="*/ 191279 h 191284"/>
              <a:gd name="connsiteX2" fmla="*/ 2238 w 64528"/>
              <a:gd name="connsiteY2" fmla="*/ 23144 h 191284"/>
              <a:gd name="connsiteX3" fmla="*/ 15336 w 64528"/>
              <a:gd name="connsiteY3" fmla="*/ 7667 h 191284"/>
              <a:gd name="connsiteX4" fmla="*/ 41323 w 64528"/>
              <a:gd name="connsiteY4" fmla="*/ 16951 h 191284"/>
              <a:gd name="connsiteX0" fmla="*/ 39524 w 62729"/>
              <a:gd name="connsiteY0" fmla="*/ 16951 h 193532"/>
              <a:gd name="connsiteX1" fmla="*/ 61470 w 62729"/>
              <a:gd name="connsiteY1" fmla="*/ 191279 h 193532"/>
              <a:gd name="connsiteX2" fmla="*/ 30205 w 62729"/>
              <a:gd name="connsiteY2" fmla="*/ 110061 h 193532"/>
              <a:gd name="connsiteX3" fmla="*/ 439 w 62729"/>
              <a:gd name="connsiteY3" fmla="*/ 23144 h 193532"/>
              <a:gd name="connsiteX4" fmla="*/ 13537 w 62729"/>
              <a:gd name="connsiteY4" fmla="*/ 7667 h 193532"/>
              <a:gd name="connsiteX5" fmla="*/ 39524 w 62729"/>
              <a:gd name="connsiteY5" fmla="*/ 16951 h 193532"/>
              <a:gd name="connsiteX0" fmla="*/ 39524 w 61574"/>
              <a:gd name="connsiteY0" fmla="*/ 16951 h 213209"/>
              <a:gd name="connsiteX1" fmla="*/ 61470 w 61574"/>
              <a:gd name="connsiteY1" fmla="*/ 191279 h 213209"/>
              <a:gd name="connsiteX2" fmla="*/ 45683 w 61574"/>
              <a:gd name="connsiteY2" fmla="*/ 192214 h 213209"/>
              <a:gd name="connsiteX3" fmla="*/ 439 w 61574"/>
              <a:gd name="connsiteY3" fmla="*/ 23144 h 213209"/>
              <a:gd name="connsiteX4" fmla="*/ 13537 w 61574"/>
              <a:gd name="connsiteY4" fmla="*/ 7667 h 213209"/>
              <a:gd name="connsiteX5" fmla="*/ 39524 w 61574"/>
              <a:gd name="connsiteY5" fmla="*/ 16951 h 2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74" h="213209">
                <a:moveTo>
                  <a:pt x="39524" y="16951"/>
                </a:moveTo>
                <a:cubicBezTo>
                  <a:pt x="47513" y="47553"/>
                  <a:pt x="60444" y="162069"/>
                  <a:pt x="61470" y="191279"/>
                </a:cubicBezTo>
                <a:cubicBezTo>
                  <a:pt x="62496" y="220489"/>
                  <a:pt x="55855" y="220237"/>
                  <a:pt x="45683" y="192214"/>
                </a:cubicBezTo>
                <a:cubicBezTo>
                  <a:pt x="35511" y="164192"/>
                  <a:pt x="3217" y="40210"/>
                  <a:pt x="439" y="23144"/>
                </a:cubicBezTo>
                <a:cubicBezTo>
                  <a:pt x="-2339" y="6078"/>
                  <a:pt x="8809" y="9096"/>
                  <a:pt x="13537" y="7667"/>
                </a:cubicBezTo>
                <a:cubicBezTo>
                  <a:pt x="18265" y="6238"/>
                  <a:pt x="31535" y="-13651"/>
                  <a:pt x="39524" y="16951"/>
                </a:cubicBezTo>
                <a:close/>
              </a:path>
            </a:pathLst>
          </a:custGeom>
          <a:solidFill>
            <a:srgbClr val="ECDEEC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1E766A2-62F4-4A6D-8243-41BECDF47E52}"/>
              </a:ext>
            </a:extLst>
          </p:cNvPr>
          <p:cNvSpPr/>
          <p:nvPr/>
        </p:nvSpPr>
        <p:spPr>
          <a:xfrm>
            <a:off x="4076315" y="4627692"/>
            <a:ext cx="67731" cy="193826"/>
          </a:xfrm>
          <a:custGeom>
            <a:avLst/>
            <a:gdLst>
              <a:gd name="connsiteX0" fmla="*/ 0 w 25104"/>
              <a:gd name="connsiteY0" fmla="*/ 0 h 166014"/>
              <a:gd name="connsiteX1" fmla="*/ 24327 w 25104"/>
              <a:gd name="connsiteY1" fmla="*/ 165994 h 166014"/>
              <a:gd name="connsiteX2" fmla="*/ 0 w 25104"/>
              <a:gd name="connsiteY2" fmla="*/ 0 h 166014"/>
              <a:gd name="connsiteX0" fmla="*/ 1846 w 26950"/>
              <a:gd name="connsiteY0" fmla="*/ 4745 h 171281"/>
              <a:gd name="connsiteX1" fmla="*/ 26173 w 26950"/>
              <a:gd name="connsiteY1" fmla="*/ 170739 h 171281"/>
              <a:gd name="connsiteX2" fmla="*/ 4434 w 26950"/>
              <a:gd name="connsiteY2" fmla="*/ 56182 h 171281"/>
              <a:gd name="connsiteX3" fmla="*/ 1846 w 26950"/>
              <a:gd name="connsiteY3" fmla="*/ 4745 h 171281"/>
              <a:gd name="connsiteX0" fmla="*/ 28832 w 53864"/>
              <a:gd name="connsiteY0" fmla="*/ 16351 h 182356"/>
              <a:gd name="connsiteX1" fmla="*/ 53159 w 53864"/>
              <a:gd name="connsiteY1" fmla="*/ 182345 h 182356"/>
              <a:gd name="connsiteX2" fmla="*/ 463 w 53864"/>
              <a:gd name="connsiteY2" fmla="*/ 24926 h 182356"/>
              <a:gd name="connsiteX3" fmla="*/ 28832 w 53864"/>
              <a:gd name="connsiteY3" fmla="*/ 16351 h 182356"/>
              <a:gd name="connsiteX0" fmla="*/ 32132 w 57164"/>
              <a:gd name="connsiteY0" fmla="*/ 15821 h 181826"/>
              <a:gd name="connsiteX1" fmla="*/ 56459 w 57164"/>
              <a:gd name="connsiteY1" fmla="*/ 181815 h 181826"/>
              <a:gd name="connsiteX2" fmla="*/ 3763 w 57164"/>
              <a:gd name="connsiteY2" fmla="*/ 24396 h 181826"/>
              <a:gd name="connsiteX3" fmla="*/ 7336 w 57164"/>
              <a:gd name="connsiteY3" fmla="*/ 7728 h 181826"/>
              <a:gd name="connsiteX4" fmla="*/ 32132 w 57164"/>
              <a:gd name="connsiteY4" fmla="*/ 15821 h 181826"/>
              <a:gd name="connsiteX0" fmla="*/ 34513 w 57349"/>
              <a:gd name="connsiteY0" fmla="*/ 13822 h 185802"/>
              <a:gd name="connsiteX1" fmla="*/ 56459 w 57349"/>
              <a:gd name="connsiteY1" fmla="*/ 185769 h 185802"/>
              <a:gd name="connsiteX2" fmla="*/ 3763 w 57349"/>
              <a:gd name="connsiteY2" fmla="*/ 28350 h 185802"/>
              <a:gd name="connsiteX3" fmla="*/ 7336 w 57349"/>
              <a:gd name="connsiteY3" fmla="*/ 11682 h 185802"/>
              <a:gd name="connsiteX4" fmla="*/ 34513 w 57349"/>
              <a:gd name="connsiteY4" fmla="*/ 13822 h 185802"/>
              <a:gd name="connsiteX0" fmla="*/ 41445 w 64688"/>
              <a:gd name="connsiteY0" fmla="*/ 13822 h 185771"/>
              <a:gd name="connsiteX1" fmla="*/ 63391 w 64688"/>
              <a:gd name="connsiteY1" fmla="*/ 185769 h 185771"/>
              <a:gd name="connsiteX2" fmla="*/ 2360 w 64688"/>
              <a:gd name="connsiteY2" fmla="*/ 17634 h 185771"/>
              <a:gd name="connsiteX3" fmla="*/ 14268 w 64688"/>
              <a:gd name="connsiteY3" fmla="*/ 11682 h 185771"/>
              <a:gd name="connsiteX4" fmla="*/ 41445 w 64688"/>
              <a:gd name="connsiteY4" fmla="*/ 13822 h 185771"/>
              <a:gd name="connsiteX0" fmla="*/ 41113 w 64300"/>
              <a:gd name="connsiteY0" fmla="*/ 13822 h 185771"/>
              <a:gd name="connsiteX1" fmla="*/ 63059 w 64300"/>
              <a:gd name="connsiteY1" fmla="*/ 185769 h 185771"/>
              <a:gd name="connsiteX2" fmla="*/ 2028 w 64300"/>
              <a:gd name="connsiteY2" fmla="*/ 17634 h 185771"/>
              <a:gd name="connsiteX3" fmla="*/ 17508 w 64300"/>
              <a:gd name="connsiteY3" fmla="*/ 11682 h 185771"/>
              <a:gd name="connsiteX4" fmla="*/ 41113 w 64300"/>
              <a:gd name="connsiteY4" fmla="*/ 13822 h 185771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323 w 64528"/>
              <a:gd name="connsiteY0" fmla="*/ 16951 h 191284"/>
              <a:gd name="connsiteX1" fmla="*/ 63269 w 64528"/>
              <a:gd name="connsiteY1" fmla="*/ 191279 h 191284"/>
              <a:gd name="connsiteX2" fmla="*/ 2238 w 64528"/>
              <a:gd name="connsiteY2" fmla="*/ 23144 h 191284"/>
              <a:gd name="connsiteX3" fmla="*/ 15336 w 64528"/>
              <a:gd name="connsiteY3" fmla="*/ 7667 h 191284"/>
              <a:gd name="connsiteX4" fmla="*/ 41323 w 64528"/>
              <a:gd name="connsiteY4" fmla="*/ 16951 h 191284"/>
              <a:gd name="connsiteX0" fmla="*/ 39524 w 62729"/>
              <a:gd name="connsiteY0" fmla="*/ 16951 h 193532"/>
              <a:gd name="connsiteX1" fmla="*/ 61470 w 62729"/>
              <a:gd name="connsiteY1" fmla="*/ 191279 h 193532"/>
              <a:gd name="connsiteX2" fmla="*/ 30205 w 62729"/>
              <a:gd name="connsiteY2" fmla="*/ 110061 h 193532"/>
              <a:gd name="connsiteX3" fmla="*/ 439 w 62729"/>
              <a:gd name="connsiteY3" fmla="*/ 23144 h 193532"/>
              <a:gd name="connsiteX4" fmla="*/ 13537 w 62729"/>
              <a:gd name="connsiteY4" fmla="*/ 7667 h 193532"/>
              <a:gd name="connsiteX5" fmla="*/ 39524 w 62729"/>
              <a:gd name="connsiteY5" fmla="*/ 16951 h 193532"/>
              <a:gd name="connsiteX0" fmla="*/ 39524 w 61574"/>
              <a:gd name="connsiteY0" fmla="*/ 16951 h 213209"/>
              <a:gd name="connsiteX1" fmla="*/ 61470 w 61574"/>
              <a:gd name="connsiteY1" fmla="*/ 191279 h 213209"/>
              <a:gd name="connsiteX2" fmla="*/ 45683 w 61574"/>
              <a:gd name="connsiteY2" fmla="*/ 192214 h 213209"/>
              <a:gd name="connsiteX3" fmla="*/ 439 w 61574"/>
              <a:gd name="connsiteY3" fmla="*/ 23144 h 213209"/>
              <a:gd name="connsiteX4" fmla="*/ 13537 w 61574"/>
              <a:gd name="connsiteY4" fmla="*/ 7667 h 213209"/>
              <a:gd name="connsiteX5" fmla="*/ 39524 w 61574"/>
              <a:gd name="connsiteY5" fmla="*/ 16951 h 2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74" h="213209">
                <a:moveTo>
                  <a:pt x="39524" y="16951"/>
                </a:moveTo>
                <a:cubicBezTo>
                  <a:pt x="47513" y="47553"/>
                  <a:pt x="60444" y="162069"/>
                  <a:pt x="61470" y="191279"/>
                </a:cubicBezTo>
                <a:cubicBezTo>
                  <a:pt x="62496" y="220489"/>
                  <a:pt x="55855" y="220237"/>
                  <a:pt x="45683" y="192214"/>
                </a:cubicBezTo>
                <a:cubicBezTo>
                  <a:pt x="35511" y="164192"/>
                  <a:pt x="3217" y="40210"/>
                  <a:pt x="439" y="23144"/>
                </a:cubicBezTo>
                <a:cubicBezTo>
                  <a:pt x="-2339" y="6078"/>
                  <a:pt x="8809" y="9096"/>
                  <a:pt x="13537" y="7667"/>
                </a:cubicBezTo>
                <a:cubicBezTo>
                  <a:pt x="18265" y="6238"/>
                  <a:pt x="31535" y="-13651"/>
                  <a:pt x="39524" y="16951"/>
                </a:cubicBezTo>
                <a:close/>
              </a:path>
            </a:pathLst>
          </a:custGeom>
          <a:solidFill>
            <a:srgbClr val="ECDEEC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73DB617-4B80-4811-BC16-459E6883B723}"/>
              </a:ext>
            </a:extLst>
          </p:cNvPr>
          <p:cNvSpPr/>
          <p:nvPr/>
        </p:nvSpPr>
        <p:spPr>
          <a:xfrm rot="538420">
            <a:off x="4001305" y="4607380"/>
            <a:ext cx="67731" cy="176205"/>
          </a:xfrm>
          <a:custGeom>
            <a:avLst/>
            <a:gdLst>
              <a:gd name="connsiteX0" fmla="*/ 0 w 25104"/>
              <a:gd name="connsiteY0" fmla="*/ 0 h 166014"/>
              <a:gd name="connsiteX1" fmla="*/ 24327 w 25104"/>
              <a:gd name="connsiteY1" fmla="*/ 165994 h 166014"/>
              <a:gd name="connsiteX2" fmla="*/ 0 w 25104"/>
              <a:gd name="connsiteY2" fmla="*/ 0 h 166014"/>
              <a:gd name="connsiteX0" fmla="*/ 1846 w 26950"/>
              <a:gd name="connsiteY0" fmla="*/ 4745 h 171281"/>
              <a:gd name="connsiteX1" fmla="*/ 26173 w 26950"/>
              <a:gd name="connsiteY1" fmla="*/ 170739 h 171281"/>
              <a:gd name="connsiteX2" fmla="*/ 4434 w 26950"/>
              <a:gd name="connsiteY2" fmla="*/ 56182 h 171281"/>
              <a:gd name="connsiteX3" fmla="*/ 1846 w 26950"/>
              <a:gd name="connsiteY3" fmla="*/ 4745 h 171281"/>
              <a:gd name="connsiteX0" fmla="*/ 28832 w 53864"/>
              <a:gd name="connsiteY0" fmla="*/ 16351 h 182356"/>
              <a:gd name="connsiteX1" fmla="*/ 53159 w 53864"/>
              <a:gd name="connsiteY1" fmla="*/ 182345 h 182356"/>
              <a:gd name="connsiteX2" fmla="*/ 463 w 53864"/>
              <a:gd name="connsiteY2" fmla="*/ 24926 h 182356"/>
              <a:gd name="connsiteX3" fmla="*/ 28832 w 53864"/>
              <a:gd name="connsiteY3" fmla="*/ 16351 h 182356"/>
              <a:gd name="connsiteX0" fmla="*/ 32132 w 57164"/>
              <a:gd name="connsiteY0" fmla="*/ 15821 h 181826"/>
              <a:gd name="connsiteX1" fmla="*/ 56459 w 57164"/>
              <a:gd name="connsiteY1" fmla="*/ 181815 h 181826"/>
              <a:gd name="connsiteX2" fmla="*/ 3763 w 57164"/>
              <a:gd name="connsiteY2" fmla="*/ 24396 h 181826"/>
              <a:gd name="connsiteX3" fmla="*/ 7336 w 57164"/>
              <a:gd name="connsiteY3" fmla="*/ 7728 h 181826"/>
              <a:gd name="connsiteX4" fmla="*/ 32132 w 57164"/>
              <a:gd name="connsiteY4" fmla="*/ 15821 h 181826"/>
              <a:gd name="connsiteX0" fmla="*/ 34513 w 57349"/>
              <a:gd name="connsiteY0" fmla="*/ 13822 h 185802"/>
              <a:gd name="connsiteX1" fmla="*/ 56459 w 57349"/>
              <a:gd name="connsiteY1" fmla="*/ 185769 h 185802"/>
              <a:gd name="connsiteX2" fmla="*/ 3763 w 57349"/>
              <a:gd name="connsiteY2" fmla="*/ 28350 h 185802"/>
              <a:gd name="connsiteX3" fmla="*/ 7336 w 57349"/>
              <a:gd name="connsiteY3" fmla="*/ 11682 h 185802"/>
              <a:gd name="connsiteX4" fmla="*/ 34513 w 57349"/>
              <a:gd name="connsiteY4" fmla="*/ 13822 h 185802"/>
              <a:gd name="connsiteX0" fmla="*/ 41445 w 64688"/>
              <a:gd name="connsiteY0" fmla="*/ 13822 h 185771"/>
              <a:gd name="connsiteX1" fmla="*/ 63391 w 64688"/>
              <a:gd name="connsiteY1" fmla="*/ 185769 h 185771"/>
              <a:gd name="connsiteX2" fmla="*/ 2360 w 64688"/>
              <a:gd name="connsiteY2" fmla="*/ 17634 h 185771"/>
              <a:gd name="connsiteX3" fmla="*/ 14268 w 64688"/>
              <a:gd name="connsiteY3" fmla="*/ 11682 h 185771"/>
              <a:gd name="connsiteX4" fmla="*/ 41445 w 64688"/>
              <a:gd name="connsiteY4" fmla="*/ 13822 h 185771"/>
              <a:gd name="connsiteX0" fmla="*/ 41113 w 64300"/>
              <a:gd name="connsiteY0" fmla="*/ 13822 h 185771"/>
              <a:gd name="connsiteX1" fmla="*/ 63059 w 64300"/>
              <a:gd name="connsiteY1" fmla="*/ 185769 h 185771"/>
              <a:gd name="connsiteX2" fmla="*/ 2028 w 64300"/>
              <a:gd name="connsiteY2" fmla="*/ 17634 h 185771"/>
              <a:gd name="connsiteX3" fmla="*/ 17508 w 64300"/>
              <a:gd name="connsiteY3" fmla="*/ 11682 h 185771"/>
              <a:gd name="connsiteX4" fmla="*/ 41113 w 64300"/>
              <a:gd name="connsiteY4" fmla="*/ 13822 h 185771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323 w 64528"/>
              <a:gd name="connsiteY0" fmla="*/ 16951 h 191284"/>
              <a:gd name="connsiteX1" fmla="*/ 63269 w 64528"/>
              <a:gd name="connsiteY1" fmla="*/ 191279 h 191284"/>
              <a:gd name="connsiteX2" fmla="*/ 2238 w 64528"/>
              <a:gd name="connsiteY2" fmla="*/ 23144 h 191284"/>
              <a:gd name="connsiteX3" fmla="*/ 15336 w 64528"/>
              <a:gd name="connsiteY3" fmla="*/ 7667 h 191284"/>
              <a:gd name="connsiteX4" fmla="*/ 41323 w 64528"/>
              <a:gd name="connsiteY4" fmla="*/ 16951 h 191284"/>
              <a:gd name="connsiteX0" fmla="*/ 39524 w 62729"/>
              <a:gd name="connsiteY0" fmla="*/ 16951 h 193532"/>
              <a:gd name="connsiteX1" fmla="*/ 61470 w 62729"/>
              <a:gd name="connsiteY1" fmla="*/ 191279 h 193532"/>
              <a:gd name="connsiteX2" fmla="*/ 30205 w 62729"/>
              <a:gd name="connsiteY2" fmla="*/ 110061 h 193532"/>
              <a:gd name="connsiteX3" fmla="*/ 439 w 62729"/>
              <a:gd name="connsiteY3" fmla="*/ 23144 h 193532"/>
              <a:gd name="connsiteX4" fmla="*/ 13537 w 62729"/>
              <a:gd name="connsiteY4" fmla="*/ 7667 h 193532"/>
              <a:gd name="connsiteX5" fmla="*/ 39524 w 62729"/>
              <a:gd name="connsiteY5" fmla="*/ 16951 h 193532"/>
              <a:gd name="connsiteX0" fmla="*/ 39524 w 61574"/>
              <a:gd name="connsiteY0" fmla="*/ 16951 h 213209"/>
              <a:gd name="connsiteX1" fmla="*/ 61470 w 61574"/>
              <a:gd name="connsiteY1" fmla="*/ 191279 h 213209"/>
              <a:gd name="connsiteX2" fmla="*/ 45683 w 61574"/>
              <a:gd name="connsiteY2" fmla="*/ 192214 h 213209"/>
              <a:gd name="connsiteX3" fmla="*/ 439 w 61574"/>
              <a:gd name="connsiteY3" fmla="*/ 23144 h 213209"/>
              <a:gd name="connsiteX4" fmla="*/ 13537 w 61574"/>
              <a:gd name="connsiteY4" fmla="*/ 7667 h 213209"/>
              <a:gd name="connsiteX5" fmla="*/ 39524 w 61574"/>
              <a:gd name="connsiteY5" fmla="*/ 16951 h 2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74" h="213209">
                <a:moveTo>
                  <a:pt x="39524" y="16951"/>
                </a:moveTo>
                <a:cubicBezTo>
                  <a:pt x="47513" y="47553"/>
                  <a:pt x="60444" y="162069"/>
                  <a:pt x="61470" y="191279"/>
                </a:cubicBezTo>
                <a:cubicBezTo>
                  <a:pt x="62496" y="220489"/>
                  <a:pt x="55855" y="220237"/>
                  <a:pt x="45683" y="192214"/>
                </a:cubicBezTo>
                <a:cubicBezTo>
                  <a:pt x="35511" y="164192"/>
                  <a:pt x="3217" y="40210"/>
                  <a:pt x="439" y="23144"/>
                </a:cubicBezTo>
                <a:cubicBezTo>
                  <a:pt x="-2339" y="6078"/>
                  <a:pt x="8809" y="9096"/>
                  <a:pt x="13537" y="7667"/>
                </a:cubicBezTo>
                <a:cubicBezTo>
                  <a:pt x="18265" y="6238"/>
                  <a:pt x="31535" y="-13651"/>
                  <a:pt x="39524" y="16951"/>
                </a:cubicBezTo>
                <a:close/>
              </a:path>
            </a:pathLst>
          </a:custGeom>
          <a:solidFill>
            <a:srgbClr val="ECDEEC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9E99B27-2EDD-4387-9893-4AB42DE9E653}"/>
              </a:ext>
            </a:extLst>
          </p:cNvPr>
          <p:cNvSpPr/>
          <p:nvPr/>
        </p:nvSpPr>
        <p:spPr>
          <a:xfrm rot="1924565">
            <a:off x="3927487" y="4583699"/>
            <a:ext cx="67731" cy="145624"/>
          </a:xfrm>
          <a:custGeom>
            <a:avLst/>
            <a:gdLst>
              <a:gd name="connsiteX0" fmla="*/ 0 w 25104"/>
              <a:gd name="connsiteY0" fmla="*/ 0 h 166014"/>
              <a:gd name="connsiteX1" fmla="*/ 24327 w 25104"/>
              <a:gd name="connsiteY1" fmla="*/ 165994 h 166014"/>
              <a:gd name="connsiteX2" fmla="*/ 0 w 25104"/>
              <a:gd name="connsiteY2" fmla="*/ 0 h 166014"/>
              <a:gd name="connsiteX0" fmla="*/ 1846 w 26950"/>
              <a:gd name="connsiteY0" fmla="*/ 4745 h 171281"/>
              <a:gd name="connsiteX1" fmla="*/ 26173 w 26950"/>
              <a:gd name="connsiteY1" fmla="*/ 170739 h 171281"/>
              <a:gd name="connsiteX2" fmla="*/ 4434 w 26950"/>
              <a:gd name="connsiteY2" fmla="*/ 56182 h 171281"/>
              <a:gd name="connsiteX3" fmla="*/ 1846 w 26950"/>
              <a:gd name="connsiteY3" fmla="*/ 4745 h 171281"/>
              <a:gd name="connsiteX0" fmla="*/ 28832 w 53864"/>
              <a:gd name="connsiteY0" fmla="*/ 16351 h 182356"/>
              <a:gd name="connsiteX1" fmla="*/ 53159 w 53864"/>
              <a:gd name="connsiteY1" fmla="*/ 182345 h 182356"/>
              <a:gd name="connsiteX2" fmla="*/ 463 w 53864"/>
              <a:gd name="connsiteY2" fmla="*/ 24926 h 182356"/>
              <a:gd name="connsiteX3" fmla="*/ 28832 w 53864"/>
              <a:gd name="connsiteY3" fmla="*/ 16351 h 182356"/>
              <a:gd name="connsiteX0" fmla="*/ 32132 w 57164"/>
              <a:gd name="connsiteY0" fmla="*/ 15821 h 181826"/>
              <a:gd name="connsiteX1" fmla="*/ 56459 w 57164"/>
              <a:gd name="connsiteY1" fmla="*/ 181815 h 181826"/>
              <a:gd name="connsiteX2" fmla="*/ 3763 w 57164"/>
              <a:gd name="connsiteY2" fmla="*/ 24396 h 181826"/>
              <a:gd name="connsiteX3" fmla="*/ 7336 w 57164"/>
              <a:gd name="connsiteY3" fmla="*/ 7728 h 181826"/>
              <a:gd name="connsiteX4" fmla="*/ 32132 w 57164"/>
              <a:gd name="connsiteY4" fmla="*/ 15821 h 181826"/>
              <a:gd name="connsiteX0" fmla="*/ 34513 w 57349"/>
              <a:gd name="connsiteY0" fmla="*/ 13822 h 185802"/>
              <a:gd name="connsiteX1" fmla="*/ 56459 w 57349"/>
              <a:gd name="connsiteY1" fmla="*/ 185769 h 185802"/>
              <a:gd name="connsiteX2" fmla="*/ 3763 w 57349"/>
              <a:gd name="connsiteY2" fmla="*/ 28350 h 185802"/>
              <a:gd name="connsiteX3" fmla="*/ 7336 w 57349"/>
              <a:gd name="connsiteY3" fmla="*/ 11682 h 185802"/>
              <a:gd name="connsiteX4" fmla="*/ 34513 w 57349"/>
              <a:gd name="connsiteY4" fmla="*/ 13822 h 185802"/>
              <a:gd name="connsiteX0" fmla="*/ 41445 w 64688"/>
              <a:gd name="connsiteY0" fmla="*/ 13822 h 185771"/>
              <a:gd name="connsiteX1" fmla="*/ 63391 w 64688"/>
              <a:gd name="connsiteY1" fmla="*/ 185769 h 185771"/>
              <a:gd name="connsiteX2" fmla="*/ 2360 w 64688"/>
              <a:gd name="connsiteY2" fmla="*/ 17634 h 185771"/>
              <a:gd name="connsiteX3" fmla="*/ 14268 w 64688"/>
              <a:gd name="connsiteY3" fmla="*/ 11682 h 185771"/>
              <a:gd name="connsiteX4" fmla="*/ 41445 w 64688"/>
              <a:gd name="connsiteY4" fmla="*/ 13822 h 185771"/>
              <a:gd name="connsiteX0" fmla="*/ 41113 w 64300"/>
              <a:gd name="connsiteY0" fmla="*/ 13822 h 185771"/>
              <a:gd name="connsiteX1" fmla="*/ 63059 w 64300"/>
              <a:gd name="connsiteY1" fmla="*/ 185769 h 185771"/>
              <a:gd name="connsiteX2" fmla="*/ 2028 w 64300"/>
              <a:gd name="connsiteY2" fmla="*/ 17634 h 185771"/>
              <a:gd name="connsiteX3" fmla="*/ 17508 w 64300"/>
              <a:gd name="connsiteY3" fmla="*/ 11682 h 185771"/>
              <a:gd name="connsiteX4" fmla="*/ 41113 w 64300"/>
              <a:gd name="connsiteY4" fmla="*/ 13822 h 185771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323 w 64528"/>
              <a:gd name="connsiteY0" fmla="*/ 16951 h 191284"/>
              <a:gd name="connsiteX1" fmla="*/ 63269 w 64528"/>
              <a:gd name="connsiteY1" fmla="*/ 191279 h 191284"/>
              <a:gd name="connsiteX2" fmla="*/ 2238 w 64528"/>
              <a:gd name="connsiteY2" fmla="*/ 23144 h 191284"/>
              <a:gd name="connsiteX3" fmla="*/ 15336 w 64528"/>
              <a:gd name="connsiteY3" fmla="*/ 7667 h 191284"/>
              <a:gd name="connsiteX4" fmla="*/ 41323 w 64528"/>
              <a:gd name="connsiteY4" fmla="*/ 16951 h 191284"/>
              <a:gd name="connsiteX0" fmla="*/ 39524 w 62729"/>
              <a:gd name="connsiteY0" fmla="*/ 16951 h 193532"/>
              <a:gd name="connsiteX1" fmla="*/ 61470 w 62729"/>
              <a:gd name="connsiteY1" fmla="*/ 191279 h 193532"/>
              <a:gd name="connsiteX2" fmla="*/ 30205 w 62729"/>
              <a:gd name="connsiteY2" fmla="*/ 110061 h 193532"/>
              <a:gd name="connsiteX3" fmla="*/ 439 w 62729"/>
              <a:gd name="connsiteY3" fmla="*/ 23144 h 193532"/>
              <a:gd name="connsiteX4" fmla="*/ 13537 w 62729"/>
              <a:gd name="connsiteY4" fmla="*/ 7667 h 193532"/>
              <a:gd name="connsiteX5" fmla="*/ 39524 w 62729"/>
              <a:gd name="connsiteY5" fmla="*/ 16951 h 193532"/>
              <a:gd name="connsiteX0" fmla="*/ 39524 w 61574"/>
              <a:gd name="connsiteY0" fmla="*/ 16951 h 213209"/>
              <a:gd name="connsiteX1" fmla="*/ 61470 w 61574"/>
              <a:gd name="connsiteY1" fmla="*/ 191279 h 213209"/>
              <a:gd name="connsiteX2" fmla="*/ 45683 w 61574"/>
              <a:gd name="connsiteY2" fmla="*/ 192214 h 213209"/>
              <a:gd name="connsiteX3" fmla="*/ 439 w 61574"/>
              <a:gd name="connsiteY3" fmla="*/ 23144 h 213209"/>
              <a:gd name="connsiteX4" fmla="*/ 13537 w 61574"/>
              <a:gd name="connsiteY4" fmla="*/ 7667 h 213209"/>
              <a:gd name="connsiteX5" fmla="*/ 39524 w 61574"/>
              <a:gd name="connsiteY5" fmla="*/ 16951 h 2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74" h="213209">
                <a:moveTo>
                  <a:pt x="39524" y="16951"/>
                </a:moveTo>
                <a:cubicBezTo>
                  <a:pt x="47513" y="47553"/>
                  <a:pt x="60444" y="162069"/>
                  <a:pt x="61470" y="191279"/>
                </a:cubicBezTo>
                <a:cubicBezTo>
                  <a:pt x="62496" y="220489"/>
                  <a:pt x="55855" y="220237"/>
                  <a:pt x="45683" y="192214"/>
                </a:cubicBezTo>
                <a:cubicBezTo>
                  <a:pt x="35511" y="164192"/>
                  <a:pt x="3217" y="40210"/>
                  <a:pt x="439" y="23144"/>
                </a:cubicBezTo>
                <a:cubicBezTo>
                  <a:pt x="-2339" y="6078"/>
                  <a:pt x="8809" y="9096"/>
                  <a:pt x="13537" y="7667"/>
                </a:cubicBezTo>
                <a:cubicBezTo>
                  <a:pt x="18265" y="6238"/>
                  <a:pt x="31535" y="-13651"/>
                  <a:pt x="39524" y="16951"/>
                </a:cubicBezTo>
                <a:close/>
              </a:path>
            </a:pathLst>
          </a:custGeom>
          <a:solidFill>
            <a:srgbClr val="ECDEEC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72CC472-BB26-438A-BFFC-74484500E4B1}"/>
              </a:ext>
            </a:extLst>
          </p:cNvPr>
          <p:cNvSpPr/>
          <p:nvPr/>
        </p:nvSpPr>
        <p:spPr>
          <a:xfrm rot="20865601" flipH="1">
            <a:off x="4137993" y="6118503"/>
            <a:ext cx="177290" cy="145624"/>
          </a:xfrm>
          <a:custGeom>
            <a:avLst/>
            <a:gdLst>
              <a:gd name="connsiteX0" fmla="*/ 0 w 25104"/>
              <a:gd name="connsiteY0" fmla="*/ 0 h 166014"/>
              <a:gd name="connsiteX1" fmla="*/ 24327 w 25104"/>
              <a:gd name="connsiteY1" fmla="*/ 165994 h 166014"/>
              <a:gd name="connsiteX2" fmla="*/ 0 w 25104"/>
              <a:gd name="connsiteY2" fmla="*/ 0 h 166014"/>
              <a:gd name="connsiteX0" fmla="*/ 1846 w 26950"/>
              <a:gd name="connsiteY0" fmla="*/ 4745 h 171281"/>
              <a:gd name="connsiteX1" fmla="*/ 26173 w 26950"/>
              <a:gd name="connsiteY1" fmla="*/ 170739 h 171281"/>
              <a:gd name="connsiteX2" fmla="*/ 4434 w 26950"/>
              <a:gd name="connsiteY2" fmla="*/ 56182 h 171281"/>
              <a:gd name="connsiteX3" fmla="*/ 1846 w 26950"/>
              <a:gd name="connsiteY3" fmla="*/ 4745 h 171281"/>
              <a:gd name="connsiteX0" fmla="*/ 28832 w 53864"/>
              <a:gd name="connsiteY0" fmla="*/ 16351 h 182356"/>
              <a:gd name="connsiteX1" fmla="*/ 53159 w 53864"/>
              <a:gd name="connsiteY1" fmla="*/ 182345 h 182356"/>
              <a:gd name="connsiteX2" fmla="*/ 463 w 53864"/>
              <a:gd name="connsiteY2" fmla="*/ 24926 h 182356"/>
              <a:gd name="connsiteX3" fmla="*/ 28832 w 53864"/>
              <a:gd name="connsiteY3" fmla="*/ 16351 h 182356"/>
              <a:gd name="connsiteX0" fmla="*/ 32132 w 57164"/>
              <a:gd name="connsiteY0" fmla="*/ 15821 h 181826"/>
              <a:gd name="connsiteX1" fmla="*/ 56459 w 57164"/>
              <a:gd name="connsiteY1" fmla="*/ 181815 h 181826"/>
              <a:gd name="connsiteX2" fmla="*/ 3763 w 57164"/>
              <a:gd name="connsiteY2" fmla="*/ 24396 h 181826"/>
              <a:gd name="connsiteX3" fmla="*/ 7336 w 57164"/>
              <a:gd name="connsiteY3" fmla="*/ 7728 h 181826"/>
              <a:gd name="connsiteX4" fmla="*/ 32132 w 57164"/>
              <a:gd name="connsiteY4" fmla="*/ 15821 h 181826"/>
              <a:gd name="connsiteX0" fmla="*/ 34513 w 57349"/>
              <a:gd name="connsiteY0" fmla="*/ 13822 h 185802"/>
              <a:gd name="connsiteX1" fmla="*/ 56459 w 57349"/>
              <a:gd name="connsiteY1" fmla="*/ 185769 h 185802"/>
              <a:gd name="connsiteX2" fmla="*/ 3763 w 57349"/>
              <a:gd name="connsiteY2" fmla="*/ 28350 h 185802"/>
              <a:gd name="connsiteX3" fmla="*/ 7336 w 57349"/>
              <a:gd name="connsiteY3" fmla="*/ 11682 h 185802"/>
              <a:gd name="connsiteX4" fmla="*/ 34513 w 57349"/>
              <a:gd name="connsiteY4" fmla="*/ 13822 h 185802"/>
              <a:gd name="connsiteX0" fmla="*/ 41445 w 64688"/>
              <a:gd name="connsiteY0" fmla="*/ 13822 h 185771"/>
              <a:gd name="connsiteX1" fmla="*/ 63391 w 64688"/>
              <a:gd name="connsiteY1" fmla="*/ 185769 h 185771"/>
              <a:gd name="connsiteX2" fmla="*/ 2360 w 64688"/>
              <a:gd name="connsiteY2" fmla="*/ 17634 h 185771"/>
              <a:gd name="connsiteX3" fmla="*/ 14268 w 64688"/>
              <a:gd name="connsiteY3" fmla="*/ 11682 h 185771"/>
              <a:gd name="connsiteX4" fmla="*/ 41445 w 64688"/>
              <a:gd name="connsiteY4" fmla="*/ 13822 h 185771"/>
              <a:gd name="connsiteX0" fmla="*/ 41113 w 64300"/>
              <a:gd name="connsiteY0" fmla="*/ 13822 h 185771"/>
              <a:gd name="connsiteX1" fmla="*/ 63059 w 64300"/>
              <a:gd name="connsiteY1" fmla="*/ 185769 h 185771"/>
              <a:gd name="connsiteX2" fmla="*/ 2028 w 64300"/>
              <a:gd name="connsiteY2" fmla="*/ 17634 h 185771"/>
              <a:gd name="connsiteX3" fmla="*/ 17508 w 64300"/>
              <a:gd name="connsiteY3" fmla="*/ 11682 h 185771"/>
              <a:gd name="connsiteX4" fmla="*/ 41113 w 64300"/>
              <a:gd name="connsiteY4" fmla="*/ 13822 h 185771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323 w 64528"/>
              <a:gd name="connsiteY0" fmla="*/ 16951 h 191284"/>
              <a:gd name="connsiteX1" fmla="*/ 63269 w 64528"/>
              <a:gd name="connsiteY1" fmla="*/ 191279 h 191284"/>
              <a:gd name="connsiteX2" fmla="*/ 2238 w 64528"/>
              <a:gd name="connsiteY2" fmla="*/ 23144 h 191284"/>
              <a:gd name="connsiteX3" fmla="*/ 15336 w 64528"/>
              <a:gd name="connsiteY3" fmla="*/ 7667 h 191284"/>
              <a:gd name="connsiteX4" fmla="*/ 41323 w 64528"/>
              <a:gd name="connsiteY4" fmla="*/ 16951 h 191284"/>
              <a:gd name="connsiteX0" fmla="*/ 39524 w 62729"/>
              <a:gd name="connsiteY0" fmla="*/ 16951 h 193532"/>
              <a:gd name="connsiteX1" fmla="*/ 61470 w 62729"/>
              <a:gd name="connsiteY1" fmla="*/ 191279 h 193532"/>
              <a:gd name="connsiteX2" fmla="*/ 30205 w 62729"/>
              <a:gd name="connsiteY2" fmla="*/ 110061 h 193532"/>
              <a:gd name="connsiteX3" fmla="*/ 439 w 62729"/>
              <a:gd name="connsiteY3" fmla="*/ 23144 h 193532"/>
              <a:gd name="connsiteX4" fmla="*/ 13537 w 62729"/>
              <a:gd name="connsiteY4" fmla="*/ 7667 h 193532"/>
              <a:gd name="connsiteX5" fmla="*/ 39524 w 62729"/>
              <a:gd name="connsiteY5" fmla="*/ 16951 h 193532"/>
              <a:gd name="connsiteX0" fmla="*/ 39524 w 61574"/>
              <a:gd name="connsiteY0" fmla="*/ 16951 h 213209"/>
              <a:gd name="connsiteX1" fmla="*/ 61470 w 61574"/>
              <a:gd name="connsiteY1" fmla="*/ 191279 h 213209"/>
              <a:gd name="connsiteX2" fmla="*/ 45683 w 61574"/>
              <a:gd name="connsiteY2" fmla="*/ 192214 h 213209"/>
              <a:gd name="connsiteX3" fmla="*/ 439 w 61574"/>
              <a:gd name="connsiteY3" fmla="*/ 23144 h 213209"/>
              <a:gd name="connsiteX4" fmla="*/ 13537 w 61574"/>
              <a:gd name="connsiteY4" fmla="*/ 7667 h 213209"/>
              <a:gd name="connsiteX5" fmla="*/ 39524 w 61574"/>
              <a:gd name="connsiteY5" fmla="*/ 16951 h 2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74" h="213209">
                <a:moveTo>
                  <a:pt x="39524" y="16951"/>
                </a:moveTo>
                <a:cubicBezTo>
                  <a:pt x="47513" y="47553"/>
                  <a:pt x="60444" y="162069"/>
                  <a:pt x="61470" y="191279"/>
                </a:cubicBezTo>
                <a:cubicBezTo>
                  <a:pt x="62496" y="220489"/>
                  <a:pt x="55855" y="220237"/>
                  <a:pt x="45683" y="192214"/>
                </a:cubicBezTo>
                <a:cubicBezTo>
                  <a:pt x="35511" y="164192"/>
                  <a:pt x="3217" y="40210"/>
                  <a:pt x="439" y="23144"/>
                </a:cubicBezTo>
                <a:cubicBezTo>
                  <a:pt x="-2339" y="6078"/>
                  <a:pt x="8809" y="9096"/>
                  <a:pt x="13537" y="7667"/>
                </a:cubicBezTo>
                <a:cubicBezTo>
                  <a:pt x="18265" y="6238"/>
                  <a:pt x="31535" y="-13651"/>
                  <a:pt x="39524" y="16951"/>
                </a:cubicBezTo>
                <a:close/>
              </a:path>
            </a:pathLst>
          </a:custGeom>
          <a:solidFill>
            <a:srgbClr val="ECDEEC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6A371C7-F0AD-4198-85ED-F6934ED9BC99}"/>
              </a:ext>
            </a:extLst>
          </p:cNvPr>
          <p:cNvSpPr/>
          <p:nvPr/>
        </p:nvSpPr>
        <p:spPr>
          <a:xfrm rot="14608981" flipH="1">
            <a:off x="5618285" y="5728804"/>
            <a:ext cx="90978" cy="234530"/>
          </a:xfrm>
          <a:custGeom>
            <a:avLst/>
            <a:gdLst>
              <a:gd name="connsiteX0" fmla="*/ 0 w 25104"/>
              <a:gd name="connsiteY0" fmla="*/ 0 h 166014"/>
              <a:gd name="connsiteX1" fmla="*/ 24327 w 25104"/>
              <a:gd name="connsiteY1" fmla="*/ 165994 h 166014"/>
              <a:gd name="connsiteX2" fmla="*/ 0 w 25104"/>
              <a:gd name="connsiteY2" fmla="*/ 0 h 166014"/>
              <a:gd name="connsiteX0" fmla="*/ 1846 w 26950"/>
              <a:gd name="connsiteY0" fmla="*/ 4745 h 171281"/>
              <a:gd name="connsiteX1" fmla="*/ 26173 w 26950"/>
              <a:gd name="connsiteY1" fmla="*/ 170739 h 171281"/>
              <a:gd name="connsiteX2" fmla="*/ 4434 w 26950"/>
              <a:gd name="connsiteY2" fmla="*/ 56182 h 171281"/>
              <a:gd name="connsiteX3" fmla="*/ 1846 w 26950"/>
              <a:gd name="connsiteY3" fmla="*/ 4745 h 171281"/>
              <a:gd name="connsiteX0" fmla="*/ 28832 w 53864"/>
              <a:gd name="connsiteY0" fmla="*/ 16351 h 182356"/>
              <a:gd name="connsiteX1" fmla="*/ 53159 w 53864"/>
              <a:gd name="connsiteY1" fmla="*/ 182345 h 182356"/>
              <a:gd name="connsiteX2" fmla="*/ 463 w 53864"/>
              <a:gd name="connsiteY2" fmla="*/ 24926 h 182356"/>
              <a:gd name="connsiteX3" fmla="*/ 28832 w 53864"/>
              <a:gd name="connsiteY3" fmla="*/ 16351 h 182356"/>
              <a:gd name="connsiteX0" fmla="*/ 32132 w 57164"/>
              <a:gd name="connsiteY0" fmla="*/ 15821 h 181826"/>
              <a:gd name="connsiteX1" fmla="*/ 56459 w 57164"/>
              <a:gd name="connsiteY1" fmla="*/ 181815 h 181826"/>
              <a:gd name="connsiteX2" fmla="*/ 3763 w 57164"/>
              <a:gd name="connsiteY2" fmla="*/ 24396 h 181826"/>
              <a:gd name="connsiteX3" fmla="*/ 7336 w 57164"/>
              <a:gd name="connsiteY3" fmla="*/ 7728 h 181826"/>
              <a:gd name="connsiteX4" fmla="*/ 32132 w 57164"/>
              <a:gd name="connsiteY4" fmla="*/ 15821 h 181826"/>
              <a:gd name="connsiteX0" fmla="*/ 34513 w 57349"/>
              <a:gd name="connsiteY0" fmla="*/ 13822 h 185802"/>
              <a:gd name="connsiteX1" fmla="*/ 56459 w 57349"/>
              <a:gd name="connsiteY1" fmla="*/ 185769 h 185802"/>
              <a:gd name="connsiteX2" fmla="*/ 3763 w 57349"/>
              <a:gd name="connsiteY2" fmla="*/ 28350 h 185802"/>
              <a:gd name="connsiteX3" fmla="*/ 7336 w 57349"/>
              <a:gd name="connsiteY3" fmla="*/ 11682 h 185802"/>
              <a:gd name="connsiteX4" fmla="*/ 34513 w 57349"/>
              <a:gd name="connsiteY4" fmla="*/ 13822 h 185802"/>
              <a:gd name="connsiteX0" fmla="*/ 41445 w 64688"/>
              <a:gd name="connsiteY0" fmla="*/ 13822 h 185771"/>
              <a:gd name="connsiteX1" fmla="*/ 63391 w 64688"/>
              <a:gd name="connsiteY1" fmla="*/ 185769 h 185771"/>
              <a:gd name="connsiteX2" fmla="*/ 2360 w 64688"/>
              <a:gd name="connsiteY2" fmla="*/ 17634 h 185771"/>
              <a:gd name="connsiteX3" fmla="*/ 14268 w 64688"/>
              <a:gd name="connsiteY3" fmla="*/ 11682 h 185771"/>
              <a:gd name="connsiteX4" fmla="*/ 41445 w 64688"/>
              <a:gd name="connsiteY4" fmla="*/ 13822 h 185771"/>
              <a:gd name="connsiteX0" fmla="*/ 41113 w 64300"/>
              <a:gd name="connsiteY0" fmla="*/ 13822 h 185771"/>
              <a:gd name="connsiteX1" fmla="*/ 63059 w 64300"/>
              <a:gd name="connsiteY1" fmla="*/ 185769 h 185771"/>
              <a:gd name="connsiteX2" fmla="*/ 2028 w 64300"/>
              <a:gd name="connsiteY2" fmla="*/ 17634 h 185771"/>
              <a:gd name="connsiteX3" fmla="*/ 17508 w 64300"/>
              <a:gd name="connsiteY3" fmla="*/ 11682 h 185771"/>
              <a:gd name="connsiteX4" fmla="*/ 41113 w 64300"/>
              <a:gd name="connsiteY4" fmla="*/ 13822 h 185771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323 w 64528"/>
              <a:gd name="connsiteY0" fmla="*/ 16951 h 191284"/>
              <a:gd name="connsiteX1" fmla="*/ 63269 w 64528"/>
              <a:gd name="connsiteY1" fmla="*/ 191279 h 191284"/>
              <a:gd name="connsiteX2" fmla="*/ 2238 w 64528"/>
              <a:gd name="connsiteY2" fmla="*/ 23144 h 191284"/>
              <a:gd name="connsiteX3" fmla="*/ 15336 w 64528"/>
              <a:gd name="connsiteY3" fmla="*/ 7667 h 191284"/>
              <a:gd name="connsiteX4" fmla="*/ 41323 w 64528"/>
              <a:gd name="connsiteY4" fmla="*/ 16951 h 191284"/>
              <a:gd name="connsiteX0" fmla="*/ 39524 w 62729"/>
              <a:gd name="connsiteY0" fmla="*/ 16951 h 193532"/>
              <a:gd name="connsiteX1" fmla="*/ 61470 w 62729"/>
              <a:gd name="connsiteY1" fmla="*/ 191279 h 193532"/>
              <a:gd name="connsiteX2" fmla="*/ 30205 w 62729"/>
              <a:gd name="connsiteY2" fmla="*/ 110061 h 193532"/>
              <a:gd name="connsiteX3" fmla="*/ 439 w 62729"/>
              <a:gd name="connsiteY3" fmla="*/ 23144 h 193532"/>
              <a:gd name="connsiteX4" fmla="*/ 13537 w 62729"/>
              <a:gd name="connsiteY4" fmla="*/ 7667 h 193532"/>
              <a:gd name="connsiteX5" fmla="*/ 39524 w 62729"/>
              <a:gd name="connsiteY5" fmla="*/ 16951 h 193532"/>
              <a:gd name="connsiteX0" fmla="*/ 39524 w 61574"/>
              <a:gd name="connsiteY0" fmla="*/ 16951 h 213209"/>
              <a:gd name="connsiteX1" fmla="*/ 61470 w 61574"/>
              <a:gd name="connsiteY1" fmla="*/ 191279 h 213209"/>
              <a:gd name="connsiteX2" fmla="*/ 45683 w 61574"/>
              <a:gd name="connsiteY2" fmla="*/ 192214 h 213209"/>
              <a:gd name="connsiteX3" fmla="*/ 439 w 61574"/>
              <a:gd name="connsiteY3" fmla="*/ 23144 h 213209"/>
              <a:gd name="connsiteX4" fmla="*/ 13537 w 61574"/>
              <a:gd name="connsiteY4" fmla="*/ 7667 h 213209"/>
              <a:gd name="connsiteX5" fmla="*/ 39524 w 61574"/>
              <a:gd name="connsiteY5" fmla="*/ 16951 h 2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74" h="213209">
                <a:moveTo>
                  <a:pt x="39524" y="16951"/>
                </a:moveTo>
                <a:cubicBezTo>
                  <a:pt x="47513" y="47553"/>
                  <a:pt x="60444" y="162069"/>
                  <a:pt x="61470" y="191279"/>
                </a:cubicBezTo>
                <a:cubicBezTo>
                  <a:pt x="62496" y="220489"/>
                  <a:pt x="55855" y="220237"/>
                  <a:pt x="45683" y="192214"/>
                </a:cubicBezTo>
                <a:cubicBezTo>
                  <a:pt x="35511" y="164192"/>
                  <a:pt x="3217" y="40210"/>
                  <a:pt x="439" y="23144"/>
                </a:cubicBezTo>
                <a:cubicBezTo>
                  <a:pt x="-2339" y="6078"/>
                  <a:pt x="8809" y="9096"/>
                  <a:pt x="13537" y="7667"/>
                </a:cubicBezTo>
                <a:cubicBezTo>
                  <a:pt x="18265" y="6238"/>
                  <a:pt x="31535" y="-13651"/>
                  <a:pt x="39524" y="16951"/>
                </a:cubicBezTo>
                <a:close/>
              </a:path>
            </a:pathLst>
          </a:custGeom>
          <a:solidFill>
            <a:srgbClr val="ECDEEC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34736F3-1D39-415C-B242-8332BDE04A5B}"/>
              </a:ext>
            </a:extLst>
          </p:cNvPr>
          <p:cNvSpPr/>
          <p:nvPr/>
        </p:nvSpPr>
        <p:spPr>
          <a:xfrm flipH="1">
            <a:off x="4181474" y="6117360"/>
            <a:ext cx="146679" cy="213209"/>
          </a:xfrm>
          <a:custGeom>
            <a:avLst/>
            <a:gdLst>
              <a:gd name="connsiteX0" fmla="*/ 0 w 25104"/>
              <a:gd name="connsiteY0" fmla="*/ 0 h 166014"/>
              <a:gd name="connsiteX1" fmla="*/ 24327 w 25104"/>
              <a:gd name="connsiteY1" fmla="*/ 165994 h 166014"/>
              <a:gd name="connsiteX2" fmla="*/ 0 w 25104"/>
              <a:gd name="connsiteY2" fmla="*/ 0 h 166014"/>
              <a:gd name="connsiteX0" fmla="*/ 1846 w 26950"/>
              <a:gd name="connsiteY0" fmla="*/ 4745 h 171281"/>
              <a:gd name="connsiteX1" fmla="*/ 26173 w 26950"/>
              <a:gd name="connsiteY1" fmla="*/ 170739 h 171281"/>
              <a:gd name="connsiteX2" fmla="*/ 4434 w 26950"/>
              <a:gd name="connsiteY2" fmla="*/ 56182 h 171281"/>
              <a:gd name="connsiteX3" fmla="*/ 1846 w 26950"/>
              <a:gd name="connsiteY3" fmla="*/ 4745 h 171281"/>
              <a:gd name="connsiteX0" fmla="*/ 28832 w 53864"/>
              <a:gd name="connsiteY0" fmla="*/ 16351 h 182356"/>
              <a:gd name="connsiteX1" fmla="*/ 53159 w 53864"/>
              <a:gd name="connsiteY1" fmla="*/ 182345 h 182356"/>
              <a:gd name="connsiteX2" fmla="*/ 463 w 53864"/>
              <a:gd name="connsiteY2" fmla="*/ 24926 h 182356"/>
              <a:gd name="connsiteX3" fmla="*/ 28832 w 53864"/>
              <a:gd name="connsiteY3" fmla="*/ 16351 h 182356"/>
              <a:gd name="connsiteX0" fmla="*/ 32132 w 57164"/>
              <a:gd name="connsiteY0" fmla="*/ 15821 h 181826"/>
              <a:gd name="connsiteX1" fmla="*/ 56459 w 57164"/>
              <a:gd name="connsiteY1" fmla="*/ 181815 h 181826"/>
              <a:gd name="connsiteX2" fmla="*/ 3763 w 57164"/>
              <a:gd name="connsiteY2" fmla="*/ 24396 h 181826"/>
              <a:gd name="connsiteX3" fmla="*/ 7336 w 57164"/>
              <a:gd name="connsiteY3" fmla="*/ 7728 h 181826"/>
              <a:gd name="connsiteX4" fmla="*/ 32132 w 57164"/>
              <a:gd name="connsiteY4" fmla="*/ 15821 h 181826"/>
              <a:gd name="connsiteX0" fmla="*/ 34513 w 57349"/>
              <a:gd name="connsiteY0" fmla="*/ 13822 h 185802"/>
              <a:gd name="connsiteX1" fmla="*/ 56459 w 57349"/>
              <a:gd name="connsiteY1" fmla="*/ 185769 h 185802"/>
              <a:gd name="connsiteX2" fmla="*/ 3763 w 57349"/>
              <a:gd name="connsiteY2" fmla="*/ 28350 h 185802"/>
              <a:gd name="connsiteX3" fmla="*/ 7336 w 57349"/>
              <a:gd name="connsiteY3" fmla="*/ 11682 h 185802"/>
              <a:gd name="connsiteX4" fmla="*/ 34513 w 57349"/>
              <a:gd name="connsiteY4" fmla="*/ 13822 h 185802"/>
              <a:gd name="connsiteX0" fmla="*/ 41445 w 64688"/>
              <a:gd name="connsiteY0" fmla="*/ 13822 h 185771"/>
              <a:gd name="connsiteX1" fmla="*/ 63391 w 64688"/>
              <a:gd name="connsiteY1" fmla="*/ 185769 h 185771"/>
              <a:gd name="connsiteX2" fmla="*/ 2360 w 64688"/>
              <a:gd name="connsiteY2" fmla="*/ 17634 h 185771"/>
              <a:gd name="connsiteX3" fmla="*/ 14268 w 64688"/>
              <a:gd name="connsiteY3" fmla="*/ 11682 h 185771"/>
              <a:gd name="connsiteX4" fmla="*/ 41445 w 64688"/>
              <a:gd name="connsiteY4" fmla="*/ 13822 h 185771"/>
              <a:gd name="connsiteX0" fmla="*/ 41113 w 64300"/>
              <a:gd name="connsiteY0" fmla="*/ 13822 h 185771"/>
              <a:gd name="connsiteX1" fmla="*/ 63059 w 64300"/>
              <a:gd name="connsiteY1" fmla="*/ 185769 h 185771"/>
              <a:gd name="connsiteX2" fmla="*/ 2028 w 64300"/>
              <a:gd name="connsiteY2" fmla="*/ 17634 h 185771"/>
              <a:gd name="connsiteX3" fmla="*/ 17508 w 64300"/>
              <a:gd name="connsiteY3" fmla="*/ 11682 h 185771"/>
              <a:gd name="connsiteX4" fmla="*/ 41113 w 64300"/>
              <a:gd name="connsiteY4" fmla="*/ 13822 h 185771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323 w 64528"/>
              <a:gd name="connsiteY0" fmla="*/ 16951 h 191284"/>
              <a:gd name="connsiteX1" fmla="*/ 63269 w 64528"/>
              <a:gd name="connsiteY1" fmla="*/ 191279 h 191284"/>
              <a:gd name="connsiteX2" fmla="*/ 2238 w 64528"/>
              <a:gd name="connsiteY2" fmla="*/ 23144 h 191284"/>
              <a:gd name="connsiteX3" fmla="*/ 15336 w 64528"/>
              <a:gd name="connsiteY3" fmla="*/ 7667 h 191284"/>
              <a:gd name="connsiteX4" fmla="*/ 41323 w 64528"/>
              <a:gd name="connsiteY4" fmla="*/ 16951 h 191284"/>
              <a:gd name="connsiteX0" fmla="*/ 39524 w 62729"/>
              <a:gd name="connsiteY0" fmla="*/ 16951 h 193532"/>
              <a:gd name="connsiteX1" fmla="*/ 61470 w 62729"/>
              <a:gd name="connsiteY1" fmla="*/ 191279 h 193532"/>
              <a:gd name="connsiteX2" fmla="*/ 30205 w 62729"/>
              <a:gd name="connsiteY2" fmla="*/ 110061 h 193532"/>
              <a:gd name="connsiteX3" fmla="*/ 439 w 62729"/>
              <a:gd name="connsiteY3" fmla="*/ 23144 h 193532"/>
              <a:gd name="connsiteX4" fmla="*/ 13537 w 62729"/>
              <a:gd name="connsiteY4" fmla="*/ 7667 h 193532"/>
              <a:gd name="connsiteX5" fmla="*/ 39524 w 62729"/>
              <a:gd name="connsiteY5" fmla="*/ 16951 h 193532"/>
              <a:gd name="connsiteX0" fmla="*/ 39524 w 61574"/>
              <a:gd name="connsiteY0" fmla="*/ 16951 h 213209"/>
              <a:gd name="connsiteX1" fmla="*/ 61470 w 61574"/>
              <a:gd name="connsiteY1" fmla="*/ 191279 h 213209"/>
              <a:gd name="connsiteX2" fmla="*/ 45683 w 61574"/>
              <a:gd name="connsiteY2" fmla="*/ 192214 h 213209"/>
              <a:gd name="connsiteX3" fmla="*/ 439 w 61574"/>
              <a:gd name="connsiteY3" fmla="*/ 23144 h 213209"/>
              <a:gd name="connsiteX4" fmla="*/ 13537 w 61574"/>
              <a:gd name="connsiteY4" fmla="*/ 7667 h 213209"/>
              <a:gd name="connsiteX5" fmla="*/ 39524 w 61574"/>
              <a:gd name="connsiteY5" fmla="*/ 16951 h 2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74" h="213209">
                <a:moveTo>
                  <a:pt x="39524" y="16951"/>
                </a:moveTo>
                <a:cubicBezTo>
                  <a:pt x="47513" y="47553"/>
                  <a:pt x="60444" y="162069"/>
                  <a:pt x="61470" y="191279"/>
                </a:cubicBezTo>
                <a:cubicBezTo>
                  <a:pt x="62496" y="220489"/>
                  <a:pt x="55855" y="220237"/>
                  <a:pt x="45683" y="192214"/>
                </a:cubicBezTo>
                <a:cubicBezTo>
                  <a:pt x="35511" y="164192"/>
                  <a:pt x="3217" y="40210"/>
                  <a:pt x="439" y="23144"/>
                </a:cubicBezTo>
                <a:cubicBezTo>
                  <a:pt x="-2339" y="6078"/>
                  <a:pt x="8809" y="9096"/>
                  <a:pt x="13537" y="7667"/>
                </a:cubicBezTo>
                <a:cubicBezTo>
                  <a:pt x="18265" y="6238"/>
                  <a:pt x="31535" y="-13651"/>
                  <a:pt x="39524" y="16951"/>
                </a:cubicBezTo>
                <a:close/>
              </a:path>
            </a:pathLst>
          </a:custGeom>
          <a:solidFill>
            <a:srgbClr val="ECDEEC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8EA586B-EA9E-4C8E-9C18-7F9867015332}"/>
              </a:ext>
            </a:extLst>
          </p:cNvPr>
          <p:cNvSpPr/>
          <p:nvPr/>
        </p:nvSpPr>
        <p:spPr>
          <a:xfrm flipH="1">
            <a:off x="4296617" y="6115176"/>
            <a:ext cx="177290" cy="234530"/>
          </a:xfrm>
          <a:custGeom>
            <a:avLst/>
            <a:gdLst>
              <a:gd name="connsiteX0" fmla="*/ 0 w 25104"/>
              <a:gd name="connsiteY0" fmla="*/ 0 h 166014"/>
              <a:gd name="connsiteX1" fmla="*/ 24327 w 25104"/>
              <a:gd name="connsiteY1" fmla="*/ 165994 h 166014"/>
              <a:gd name="connsiteX2" fmla="*/ 0 w 25104"/>
              <a:gd name="connsiteY2" fmla="*/ 0 h 166014"/>
              <a:gd name="connsiteX0" fmla="*/ 1846 w 26950"/>
              <a:gd name="connsiteY0" fmla="*/ 4745 h 171281"/>
              <a:gd name="connsiteX1" fmla="*/ 26173 w 26950"/>
              <a:gd name="connsiteY1" fmla="*/ 170739 h 171281"/>
              <a:gd name="connsiteX2" fmla="*/ 4434 w 26950"/>
              <a:gd name="connsiteY2" fmla="*/ 56182 h 171281"/>
              <a:gd name="connsiteX3" fmla="*/ 1846 w 26950"/>
              <a:gd name="connsiteY3" fmla="*/ 4745 h 171281"/>
              <a:gd name="connsiteX0" fmla="*/ 28832 w 53864"/>
              <a:gd name="connsiteY0" fmla="*/ 16351 h 182356"/>
              <a:gd name="connsiteX1" fmla="*/ 53159 w 53864"/>
              <a:gd name="connsiteY1" fmla="*/ 182345 h 182356"/>
              <a:gd name="connsiteX2" fmla="*/ 463 w 53864"/>
              <a:gd name="connsiteY2" fmla="*/ 24926 h 182356"/>
              <a:gd name="connsiteX3" fmla="*/ 28832 w 53864"/>
              <a:gd name="connsiteY3" fmla="*/ 16351 h 182356"/>
              <a:gd name="connsiteX0" fmla="*/ 32132 w 57164"/>
              <a:gd name="connsiteY0" fmla="*/ 15821 h 181826"/>
              <a:gd name="connsiteX1" fmla="*/ 56459 w 57164"/>
              <a:gd name="connsiteY1" fmla="*/ 181815 h 181826"/>
              <a:gd name="connsiteX2" fmla="*/ 3763 w 57164"/>
              <a:gd name="connsiteY2" fmla="*/ 24396 h 181826"/>
              <a:gd name="connsiteX3" fmla="*/ 7336 w 57164"/>
              <a:gd name="connsiteY3" fmla="*/ 7728 h 181826"/>
              <a:gd name="connsiteX4" fmla="*/ 32132 w 57164"/>
              <a:gd name="connsiteY4" fmla="*/ 15821 h 181826"/>
              <a:gd name="connsiteX0" fmla="*/ 34513 w 57349"/>
              <a:gd name="connsiteY0" fmla="*/ 13822 h 185802"/>
              <a:gd name="connsiteX1" fmla="*/ 56459 w 57349"/>
              <a:gd name="connsiteY1" fmla="*/ 185769 h 185802"/>
              <a:gd name="connsiteX2" fmla="*/ 3763 w 57349"/>
              <a:gd name="connsiteY2" fmla="*/ 28350 h 185802"/>
              <a:gd name="connsiteX3" fmla="*/ 7336 w 57349"/>
              <a:gd name="connsiteY3" fmla="*/ 11682 h 185802"/>
              <a:gd name="connsiteX4" fmla="*/ 34513 w 57349"/>
              <a:gd name="connsiteY4" fmla="*/ 13822 h 185802"/>
              <a:gd name="connsiteX0" fmla="*/ 41445 w 64688"/>
              <a:gd name="connsiteY0" fmla="*/ 13822 h 185771"/>
              <a:gd name="connsiteX1" fmla="*/ 63391 w 64688"/>
              <a:gd name="connsiteY1" fmla="*/ 185769 h 185771"/>
              <a:gd name="connsiteX2" fmla="*/ 2360 w 64688"/>
              <a:gd name="connsiteY2" fmla="*/ 17634 h 185771"/>
              <a:gd name="connsiteX3" fmla="*/ 14268 w 64688"/>
              <a:gd name="connsiteY3" fmla="*/ 11682 h 185771"/>
              <a:gd name="connsiteX4" fmla="*/ 41445 w 64688"/>
              <a:gd name="connsiteY4" fmla="*/ 13822 h 185771"/>
              <a:gd name="connsiteX0" fmla="*/ 41113 w 64300"/>
              <a:gd name="connsiteY0" fmla="*/ 13822 h 185771"/>
              <a:gd name="connsiteX1" fmla="*/ 63059 w 64300"/>
              <a:gd name="connsiteY1" fmla="*/ 185769 h 185771"/>
              <a:gd name="connsiteX2" fmla="*/ 2028 w 64300"/>
              <a:gd name="connsiteY2" fmla="*/ 17634 h 185771"/>
              <a:gd name="connsiteX3" fmla="*/ 17508 w 64300"/>
              <a:gd name="connsiteY3" fmla="*/ 11682 h 185771"/>
              <a:gd name="connsiteX4" fmla="*/ 41113 w 64300"/>
              <a:gd name="connsiteY4" fmla="*/ 13822 h 185771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323 w 64528"/>
              <a:gd name="connsiteY0" fmla="*/ 16951 h 191284"/>
              <a:gd name="connsiteX1" fmla="*/ 63269 w 64528"/>
              <a:gd name="connsiteY1" fmla="*/ 191279 h 191284"/>
              <a:gd name="connsiteX2" fmla="*/ 2238 w 64528"/>
              <a:gd name="connsiteY2" fmla="*/ 23144 h 191284"/>
              <a:gd name="connsiteX3" fmla="*/ 15336 w 64528"/>
              <a:gd name="connsiteY3" fmla="*/ 7667 h 191284"/>
              <a:gd name="connsiteX4" fmla="*/ 41323 w 64528"/>
              <a:gd name="connsiteY4" fmla="*/ 16951 h 191284"/>
              <a:gd name="connsiteX0" fmla="*/ 39524 w 62729"/>
              <a:gd name="connsiteY0" fmla="*/ 16951 h 193532"/>
              <a:gd name="connsiteX1" fmla="*/ 61470 w 62729"/>
              <a:gd name="connsiteY1" fmla="*/ 191279 h 193532"/>
              <a:gd name="connsiteX2" fmla="*/ 30205 w 62729"/>
              <a:gd name="connsiteY2" fmla="*/ 110061 h 193532"/>
              <a:gd name="connsiteX3" fmla="*/ 439 w 62729"/>
              <a:gd name="connsiteY3" fmla="*/ 23144 h 193532"/>
              <a:gd name="connsiteX4" fmla="*/ 13537 w 62729"/>
              <a:gd name="connsiteY4" fmla="*/ 7667 h 193532"/>
              <a:gd name="connsiteX5" fmla="*/ 39524 w 62729"/>
              <a:gd name="connsiteY5" fmla="*/ 16951 h 193532"/>
              <a:gd name="connsiteX0" fmla="*/ 39524 w 61574"/>
              <a:gd name="connsiteY0" fmla="*/ 16951 h 213209"/>
              <a:gd name="connsiteX1" fmla="*/ 61470 w 61574"/>
              <a:gd name="connsiteY1" fmla="*/ 191279 h 213209"/>
              <a:gd name="connsiteX2" fmla="*/ 45683 w 61574"/>
              <a:gd name="connsiteY2" fmla="*/ 192214 h 213209"/>
              <a:gd name="connsiteX3" fmla="*/ 439 w 61574"/>
              <a:gd name="connsiteY3" fmla="*/ 23144 h 213209"/>
              <a:gd name="connsiteX4" fmla="*/ 13537 w 61574"/>
              <a:gd name="connsiteY4" fmla="*/ 7667 h 213209"/>
              <a:gd name="connsiteX5" fmla="*/ 39524 w 61574"/>
              <a:gd name="connsiteY5" fmla="*/ 16951 h 2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74" h="213209">
                <a:moveTo>
                  <a:pt x="39524" y="16951"/>
                </a:moveTo>
                <a:cubicBezTo>
                  <a:pt x="47513" y="47553"/>
                  <a:pt x="60444" y="162069"/>
                  <a:pt x="61470" y="191279"/>
                </a:cubicBezTo>
                <a:cubicBezTo>
                  <a:pt x="62496" y="220489"/>
                  <a:pt x="55855" y="220237"/>
                  <a:pt x="45683" y="192214"/>
                </a:cubicBezTo>
                <a:cubicBezTo>
                  <a:pt x="35511" y="164192"/>
                  <a:pt x="3217" y="40210"/>
                  <a:pt x="439" y="23144"/>
                </a:cubicBezTo>
                <a:cubicBezTo>
                  <a:pt x="-2339" y="6078"/>
                  <a:pt x="8809" y="9096"/>
                  <a:pt x="13537" y="7667"/>
                </a:cubicBezTo>
                <a:cubicBezTo>
                  <a:pt x="18265" y="6238"/>
                  <a:pt x="31535" y="-13651"/>
                  <a:pt x="39524" y="16951"/>
                </a:cubicBezTo>
                <a:close/>
              </a:path>
            </a:pathLst>
          </a:custGeom>
          <a:solidFill>
            <a:srgbClr val="ECDEEC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D4AFDBC-E521-4276-83E0-8D55B7935688}"/>
              </a:ext>
            </a:extLst>
          </p:cNvPr>
          <p:cNvSpPr/>
          <p:nvPr/>
        </p:nvSpPr>
        <p:spPr>
          <a:xfrm rot="14608981" flipH="1">
            <a:off x="5634221" y="5771457"/>
            <a:ext cx="90978" cy="234530"/>
          </a:xfrm>
          <a:custGeom>
            <a:avLst/>
            <a:gdLst>
              <a:gd name="connsiteX0" fmla="*/ 0 w 25104"/>
              <a:gd name="connsiteY0" fmla="*/ 0 h 166014"/>
              <a:gd name="connsiteX1" fmla="*/ 24327 w 25104"/>
              <a:gd name="connsiteY1" fmla="*/ 165994 h 166014"/>
              <a:gd name="connsiteX2" fmla="*/ 0 w 25104"/>
              <a:gd name="connsiteY2" fmla="*/ 0 h 166014"/>
              <a:gd name="connsiteX0" fmla="*/ 1846 w 26950"/>
              <a:gd name="connsiteY0" fmla="*/ 4745 h 171281"/>
              <a:gd name="connsiteX1" fmla="*/ 26173 w 26950"/>
              <a:gd name="connsiteY1" fmla="*/ 170739 h 171281"/>
              <a:gd name="connsiteX2" fmla="*/ 4434 w 26950"/>
              <a:gd name="connsiteY2" fmla="*/ 56182 h 171281"/>
              <a:gd name="connsiteX3" fmla="*/ 1846 w 26950"/>
              <a:gd name="connsiteY3" fmla="*/ 4745 h 171281"/>
              <a:gd name="connsiteX0" fmla="*/ 28832 w 53864"/>
              <a:gd name="connsiteY0" fmla="*/ 16351 h 182356"/>
              <a:gd name="connsiteX1" fmla="*/ 53159 w 53864"/>
              <a:gd name="connsiteY1" fmla="*/ 182345 h 182356"/>
              <a:gd name="connsiteX2" fmla="*/ 463 w 53864"/>
              <a:gd name="connsiteY2" fmla="*/ 24926 h 182356"/>
              <a:gd name="connsiteX3" fmla="*/ 28832 w 53864"/>
              <a:gd name="connsiteY3" fmla="*/ 16351 h 182356"/>
              <a:gd name="connsiteX0" fmla="*/ 32132 w 57164"/>
              <a:gd name="connsiteY0" fmla="*/ 15821 h 181826"/>
              <a:gd name="connsiteX1" fmla="*/ 56459 w 57164"/>
              <a:gd name="connsiteY1" fmla="*/ 181815 h 181826"/>
              <a:gd name="connsiteX2" fmla="*/ 3763 w 57164"/>
              <a:gd name="connsiteY2" fmla="*/ 24396 h 181826"/>
              <a:gd name="connsiteX3" fmla="*/ 7336 w 57164"/>
              <a:gd name="connsiteY3" fmla="*/ 7728 h 181826"/>
              <a:gd name="connsiteX4" fmla="*/ 32132 w 57164"/>
              <a:gd name="connsiteY4" fmla="*/ 15821 h 181826"/>
              <a:gd name="connsiteX0" fmla="*/ 34513 w 57349"/>
              <a:gd name="connsiteY0" fmla="*/ 13822 h 185802"/>
              <a:gd name="connsiteX1" fmla="*/ 56459 w 57349"/>
              <a:gd name="connsiteY1" fmla="*/ 185769 h 185802"/>
              <a:gd name="connsiteX2" fmla="*/ 3763 w 57349"/>
              <a:gd name="connsiteY2" fmla="*/ 28350 h 185802"/>
              <a:gd name="connsiteX3" fmla="*/ 7336 w 57349"/>
              <a:gd name="connsiteY3" fmla="*/ 11682 h 185802"/>
              <a:gd name="connsiteX4" fmla="*/ 34513 w 57349"/>
              <a:gd name="connsiteY4" fmla="*/ 13822 h 185802"/>
              <a:gd name="connsiteX0" fmla="*/ 41445 w 64688"/>
              <a:gd name="connsiteY0" fmla="*/ 13822 h 185771"/>
              <a:gd name="connsiteX1" fmla="*/ 63391 w 64688"/>
              <a:gd name="connsiteY1" fmla="*/ 185769 h 185771"/>
              <a:gd name="connsiteX2" fmla="*/ 2360 w 64688"/>
              <a:gd name="connsiteY2" fmla="*/ 17634 h 185771"/>
              <a:gd name="connsiteX3" fmla="*/ 14268 w 64688"/>
              <a:gd name="connsiteY3" fmla="*/ 11682 h 185771"/>
              <a:gd name="connsiteX4" fmla="*/ 41445 w 64688"/>
              <a:gd name="connsiteY4" fmla="*/ 13822 h 185771"/>
              <a:gd name="connsiteX0" fmla="*/ 41113 w 64300"/>
              <a:gd name="connsiteY0" fmla="*/ 13822 h 185771"/>
              <a:gd name="connsiteX1" fmla="*/ 63059 w 64300"/>
              <a:gd name="connsiteY1" fmla="*/ 185769 h 185771"/>
              <a:gd name="connsiteX2" fmla="*/ 2028 w 64300"/>
              <a:gd name="connsiteY2" fmla="*/ 17634 h 185771"/>
              <a:gd name="connsiteX3" fmla="*/ 17508 w 64300"/>
              <a:gd name="connsiteY3" fmla="*/ 11682 h 185771"/>
              <a:gd name="connsiteX4" fmla="*/ 41113 w 64300"/>
              <a:gd name="connsiteY4" fmla="*/ 13822 h 185771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323 w 64528"/>
              <a:gd name="connsiteY0" fmla="*/ 16951 h 191284"/>
              <a:gd name="connsiteX1" fmla="*/ 63269 w 64528"/>
              <a:gd name="connsiteY1" fmla="*/ 191279 h 191284"/>
              <a:gd name="connsiteX2" fmla="*/ 2238 w 64528"/>
              <a:gd name="connsiteY2" fmla="*/ 23144 h 191284"/>
              <a:gd name="connsiteX3" fmla="*/ 15336 w 64528"/>
              <a:gd name="connsiteY3" fmla="*/ 7667 h 191284"/>
              <a:gd name="connsiteX4" fmla="*/ 41323 w 64528"/>
              <a:gd name="connsiteY4" fmla="*/ 16951 h 191284"/>
              <a:gd name="connsiteX0" fmla="*/ 39524 w 62729"/>
              <a:gd name="connsiteY0" fmla="*/ 16951 h 193532"/>
              <a:gd name="connsiteX1" fmla="*/ 61470 w 62729"/>
              <a:gd name="connsiteY1" fmla="*/ 191279 h 193532"/>
              <a:gd name="connsiteX2" fmla="*/ 30205 w 62729"/>
              <a:gd name="connsiteY2" fmla="*/ 110061 h 193532"/>
              <a:gd name="connsiteX3" fmla="*/ 439 w 62729"/>
              <a:gd name="connsiteY3" fmla="*/ 23144 h 193532"/>
              <a:gd name="connsiteX4" fmla="*/ 13537 w 62729"/>
              <a:gd name="connsiteY4" fmla="*/ 7667 h 193532"/>
              <a:gd name="connsiteX5" fmla="*/ 39524 w 62729"/>
              <a:gd name="connsiteY5" fmla="*/ 16951 h 193532"/>
              <a:gd name="connsiteX0" fmla="*/ 39524 w 61574"/>
              <a:gd name="connsiteY0" fmla="*/ 16951 h 213209"/>
              <a:gd name="connsiteX1" fmla="*/ 61470 w 61574"/>
              <a:gd name="connsiteY1" fmla="*/ 191279 h 213209"/>
              <a:gd name="connsiteX2" fmla="*/ 45683 w 61574"/>
              <a:gd name="connsiteY2" fmla="*/ 192214 h 213209"/>
              <a:gd name="connsiteX3" fmla="*/ 439 w 61574"/>
              <a:gd name="connsiteY3" fmla="*/ 23144 h 213209"/>
              <a:gd name="connsiteX4" fmla="*/ 13537 w 61574"/>
              <a:gd name="connsiteY4" fmla="*/ 7667 h 213209"/>
              <a:gd name="connsiteX5" fmla="*/ 39524 w 61574"/>
              <a:gd name="connsiteY5" fmla="*/ 16951 h 2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74" h="213209">
                <a:moveTo>
                  <a:pt x="39524" y="16951"/>
                </a:moveTo>
                <a:cubicBezTo>
                  <a:pt x="47513" y="47553"/>
                  <a:pt x="60444" y="162069"/>
                  <a:pt x="61470" y="191279"/>
                </a:cubicBezTo>
                <a:cubicBezTo>
                  <a:pt x="62496" y="220489"/>
                  <a:pt x="55855" y="220237"/>
                  <a:pt x="45683" y="192214"/>
                </a:cubicBezTo>
                <a:cubicBezTo>
                  <a:pt x="35511" y="164192"/>
                  <a:pt x="3217" y="40210"/>
                  <a:pt x="439" y="23144"/>
                </a:cubicBezTo>
                <a:cubicBezTo>
                  <a:pt x="-2339" y="6078"/>
                  <a:pt x="8809" y="9096"/>
                  <a:pt x="13537" y="7667"/>
                </a:cubicBezTo>
                <a:cubicBezTo>
                  <a:pt x="18265" y="6238"/>
                  <a:pt x="31535" y="-13651"/>
                  <a:pt x="39524" y="16951"/>
                </a:cubicBezTo>
                <a:close/>
              </a:path>
            </a:pathLst>
          </a:custGeom>
          <a:solidFill>
            <a:srgbClr val="ECDEEC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2E404E8-5A4A-4BBF-AB6E-437EAF19200B}"/>
              </a:ext>
            </a:extLst>
          </p:cNvPr>
          <p:cNvSpPr/>
          <p:nvPr/>
        </p:nvSpPr>
        <p:spPr>
          <a:xfrm rot="15352205" flipH="1">
            <a:off x="5649694" y="5831257"/>
            <a:ext cx="90978" cy="234530"/>
          </a:xfrm>
          <a:custGeom>
            <a:avLst/>
            <a:gdLst>
              <a:gd name="connsiteX0" fmla="*/ 0 w 25104"/>
              <a:gd name="connsiteY0" fmla="*/ 0 h 166014"/>
              <a:gd name="connsiteX1" fmla="*/ 24327 w 25104"/>
              <a:gd name="connsiteY1" fmla="*/ 165994 h 166014"/>
              <a:gd name="connsiteX2" fmla="*/ 0 w 25104"/>
              <a:gd name="connsiteY2" fmla="*/ 0 h 166014"/>
              <a:gd name="connsiteX0" fmla="*/ 1846 w 26950"/>
              <a:gd name="connsiteY0" fmla="*/ 4745 h 171281"/>
              <a:gd name="connsiteX1" fmla="*/ 26173 w 26950"/>
              <a:gd name="connsiteY1" fmla="*/ 170739 h 171281"/>
              <a:gd name="connsiteX2" fmla="*/ 4434 w 26950"/>
              <a:gd name="connsiteY2" fmla="*/ 56182 h 171281"/>
              <a:gd name="connsiteX3" fmla="*/ 1846 w 26950"/>
              <a:gd name="connsiteY3" fmla="*/ 4745 h 171281"/>
              <a:gd name="connsiteX0" fmla="*/ 28832 w 53864"/>
              <a:gd name="connsiteY0" fmla="*/ 16351 h 182356"/>
              <a:gd name="connsiteX1" fmla="*/ 53159 w 53864"/>
              <a:gd name="connsiteY1" fmla="*/ 182345 h 182356"/>
              <a:gd name="connsiteX2" fmla="*/ 463 w 53864"/>
              <a:gd name="connsiteY2" fmla="*/ 24926 h 182356"/>
              <a:gd name="connsiteX3" fmla="*/ 28832 w 53864"/>
              <a:gd name="connsiteY3" fmla="*/ 16351 h 182356"/>
              <a:gd name="connsiteX0" fmla="*/ 32132 w 57164"/>
              <a:gd name="connsiteY0" fmla="*/ 15821 h 181826"/>
              <a:gd name="connsiteX1" fmla="*/ 56459 w 57164"/>
              <a:gd name="connsiteY1" fmla="*/ 181815 h 181826"/>
              <a:gd name="connsiteX2" fmla="*/ 3763 w 57164"/>
              <a:gd name="connsiteY2" fmla="*/ 24396 h 181826"/>
              <a:gd name="connsiteX3" fmla="*/ 7336 w 57164"/>
              <a:gd name="connsiteY3" fmla="*/ 7728 h 181826"/>
              <a:gd name="connsiteX4" fmla="*/ 32132 w 57164"/>
              <a:gd name="connsiteY4" fmla="*/ 15821 h 181826"/>
              <a:gd name="connsiteX0" fmla="*/ 34513 w 57349"/>
              <a:gd name="connsiteY0" fmla="*/ 13822 h 185802"/>
              <a:gd name="connsiteX1" fmla="*/ 56459 w 57349"/>
              <a:gd name="connsiteY1" fmla="*/ 185769 h 185802"/>
              <a:gd name="connsiteX2" fmla="*/ 3763 w 57349"/>
              <a:gd name="connsiteY2" fmla="*/ 28350 h 185802"/>
              <a:gd name="connsiteX3" fmla="*/ 7336 w 57349"/>
              <a:gd name="connsiteY3" fmla="*/ 11682 h 185802"/>
              <a:gd name="connsiteX4" fmla="*/ 34513 w 57349"/>
              <a:gd name="connsiteY4" fmla="*/ 13822 h 185802"/>
              <a:gd name="connsiteX0" fmla="*/ 41445 w 64688"/>
              <a:gd name="connsiteY0" fmla="*/ 13822 h 185771"/>
              <a:gd name="connsiteX1" fmla="*/ 63391 w 64688"/>
              <a:gd name="connsiteY1" fmla="*/ 185769 h 185771"/>
              <a:gd name="connsiteX2" fmla="*/ 2360 w 64688"/>
              <a:gd name="connsiteY2" fmla="*/ 17634 h 185771"/>
              <a:gd name="connsiteX3" fmla="*/ 14268 w 64688"/>
              <a:gd name="connsiteY3" fmla="*/ 11682 h 185771"/>
              <a:gd name="connsiteX4" fmla="*/ 41445 w 64688"/>
              <a:gd name="connsiteY4" fmla="*/ 13822 h 185771"/>
              <a:gd name="connsiteX0" fmla="*/ 41113 w 64300"/>
              <a:gd name="connsiteY0" fmla="*/ 13822 h 185771"/>
              <a:gd name="connsiteX1" fmla="*/ 63059 w 64300"/>
              <a:gd name="connsiteY1" fmla="*/ 185769 h 185771"/>
              <a:gd name="connsiteX2" fmla="*/ 2028 w 64300"/>
              <a:gd name="connsiteY2" fmla="*/ 17634 h 185771"/>
              <a:gd name="connsiteX3" fmla="*/ 17508 w 64300"/>
              <a:gd name="connsiteY3" fmla="*/ 11682 h 185771"/>
              <a:gd name="connsiteX4" fmla="*/ 41113 w 64300"/>
              <a:gd name="connsiteY4" fmla="*/ 13822 h 185771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323 w 64528"/>
              <a:gd name="connsiteY0" fmla="*/ 16951 h 191284"/>
              <a:gd name="connsiteX1" fmla="*/ 63269 w 64528"/>
              <a:gd name="connsiteY1" fmla="*/ 191279 h 191284"/>
              <a:gd name="connsiteX2" fmla="*/ 2238 w 64528"/>
              <a:gd name="connsiteY2" fmla="*/ 23144 h 191284"/>
              <a:gd name="connsiteX3" fmla="*/ 15336 w 64528"/>
              <a:gd name="connsiteY3" fmla="*/ 7667 h 191284"/>
              <a:gd name="connsiteX4" fmla="*/ 41323 w 64528"/>
              <a:gd name="connsiteY4" fmla="*/ 16951 h 191284"/>
              <a:gd name="connsiteX0" fmla="*/ 39524 w 62729"/>
              <a:gd name="connsiteY0" fmla="*/ 16951 h 193532"/>
              <a:gd name="connsiteX1" fmla="*/ 61470 w 62729"/>
              <a:gd name="connsiteY1" fmla="*/ 191279 h 193532"/>
              <a:gd name="connsiteX2" fmla="*/ 30205 w 62729"/>
              <a:gd name="connsiteY2" fmla="*/ 110061 h 193532"/>
              <a:gd name="connsiteX3" fmla="*/ 439 w 62729"/>
              <a:gd name="connsiteY3" fmla="*/ 23144 h 193532"/>
              <a:gd name="connsiteX4" fmla="*/ 13537 w 62729"/>
              <a:gd name="connsiteY4" fmla="*/ 7667 h 193532"/>
              <a:gd name="connsiteX5" fmla="*/ 39524 w 62729"/>
              <a:gd name="connsiteY5" fmla="*/ 16951 h 193532"/>
              <a:gd name="connsiteX0" fmla="*/ 39524 w 61574"/>
              <a:gd name="connsiteY0" fmla="*/ 16951 h 213209"/>
              <a:gd name="connsiteX1" fmla="*/ 61470 w 61574"/>
              <a:gd name="connsiteY1" fmla="*/ 191279 h 213209"/>
              <a:gd name="connsiteX2" fmla="*/ 45683 w 61574"/>
              <a:gd name="connsiteY2" fmla="*/ 192214 h 213209"/>
              <a:gd name="connsiteX3" fmla="*/ 439 w 61574"/>
              <a:gd name="connsiteY3" fmla="*/ 23144 h 213209"/>
              <a:gd name="connsiteX4" fmla="*/ 13537 w 61574"/>
              <a:gd name="connsiteY4" fmla="*/ 7667 h 213209"/>
              <a:gd name="connsiteX5" fmla="*/ 39524 w 61574"/>
              <a:gd name="connsiteY5" fmla="*/ 16951 h 2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74" h="213209">
                <a:moveTo>
                  <a:pt x="39524" y="16951"/>
                </a:moveTo>
                <a:cubicBezTo>
                  <a:pt x="47513" y="47553"/>
                  <a:pt x="60444" y="162069"/>
                  <a:pt x="61470" y="191279"/>
                </a:cubicBezTo>
                <a:cubicBezTo>
                  <a:pt x="62496" y="220489"/>
                  <a:pt x="55855" y="220237"/>
                  <a:pt x="45683" y="192214"/>
                </a:cubicBezTo>
                <a:cubicBezTo>
                  <a:pt x="35511" y="164192"/>
                  <a:pt x="3217" y="40210"/>
                  <a:pt x="439" y="23144"/>
                </a:cubicBezTo>
                <a:cubicBezTo>
                  <a:pt x="-2339" y="6078"/>
                  <a:pt x="8809" y="9096"/>
                  <a:pt x="13537" y="7667"/>
                </a:cubicBezTo>
                <a:cubicBezTo>
                  <a:pt x="18265" y="6238"/>
                  <a:pt x="31535" y="-13651"/>
                  <a:pt x="39524" y="16951"/>
                </a:cubicBezTo>
                <a:close/>
              </a:path>
            </a:pathLst>
          </a:custGeom>
          <a:solidFill>
            <a:srgbClr val="ECDEEC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C16F519-2BD5-45E7-8D67-608C2E1CD695}"/>
              </a:ext>
            </a:extLst>
          </p:cNvPr>
          <p:cNvSpPr/>
          <p:nvPr/>
        </p:nvSpPr>
        <p:spPr>
          <a:xfrm rot="9947155" flipH="1">
            <a:off x="5225987" y="2966808"/>
            <a:ext cx="109080" cy="234530"/>
          </a:xfrm>
          <a:custGeom>
            <a:avLst/>
            <a:gdLst>
              <a:gd name="connsiteX0" fmla="*/ 0 w 25104"/>
              <a:gd name="connsiteY0" fmla="*/ 0 h 166014"/>
              <a:gd name="connsiteX1" fmla="*/ 24327 w 25104"/>
              <a:gd name="connsiteY1" fmla="*/ 165994 h 166014"/>
              <a:gd name="connsiteX2" fmla="*/ 0 w 25104"/>
              <a:gd name="connsiteY2" fmla="*/ 0 h 166014"/>
              <a:gd name="connsiteX0" fmla="*/ 1846 w 26950"/>
              <a:gd name="connsiteY0" fmla="*/ 4745 h 171281"/>
              <a:gd name="connsiteX1" fmla="*/ 26173 w 26950"/>
              <a:gd name="connsiteY1" fmla="*/ 170739 h 171281"/>
              <a:gd name="connsiteX2" fmla="*/ 4434 w 26950"/>
              <a:gd name="connsiteY2" fmla="*/ 56182 h 171281"/>
              <a:gd name="connsiteX3" fmla="*/ 1846 w 26950"/>
              <a:gd name="connsiteY3" fmla="*/ 4745 h 171281"/>
              <a:gd name="connsiteX0" fmla="*/ 28832 w 53864"/>
              <a:gd name="connsiteY0" fmla="*/ 16351 h 182356"/>
              <a:gd name="connsiteX1" fmla="*/ 53159 w 53864"/>
              <a:gd name="connsiteY1" fmla="*/ 182345 h 182356"/>
              <a:gd name="connsiteX2" fmla="*/ 463 w 53864"/>
              <a:gd name="connsiteY2" fmla="*/ 24926 h 182356"/>
              <a:gd name="connsiteX3" fmla="*/ 28832 w 53864"/>
              <a:gd name="connsiteY3" fmla="*/ 16351 h 182356"/>
              <a:gd name="connsiteX0" fmla="*/ 32132 w 57164"/>
              <a:gd name="connsiteY0" fmla="*/ 15821 h 181826"/>
              <a:gd name="connsiteX1" fmla="*/ 56459 w 57164"/>
              <a:gd name="connsiteY1" fmla="*/ 181815 h 181826"/>
              <a:gd name="connsiteX2" fmla="*/ 3763 w 57164"/>
              <a:gd name="connsiteY2" fmla="*/ 24396 h 181826"/>
              <a:gd name="connsiteX3" fmla="*/ 7336 w 57164"/>
              <a:gd name="connsiteY3" fmla="*/ 7728 h 181826"/>
              <a:gd name="connsiteX4" fmla="*/ 32132 w 57164"/>
              <a:gd name="connsiteY4" fmla="*/ 15821 h 181826"/>
              <a:gd name="connsiteX0" fmla="*/ 34513 w 57349"/>
              <a:gd name="connsiteY0" fmla="*/ 13822 h 185802"/>
              <a:gd name="connsiteX1" fmla="*/ 56459 w 57349"/>
              <a:gd name="connsiteY1" fmla="*/ 185769 h 185802"/>
              <a:gd name="connsiteX2" fmla="*/ 3763 w 57349"/>
              <a:gd name="connsiteY2" fmla="*/ 28350 h 185802"/>
              <a:gd name="connsiteX3" fmla="*/ 7336 w 57349"/>
              <a:gd name="connsiteY3" fmla="*/ 11682 h 185802"/>
              <a:gd name="connsiteX4" fmla="*/ 34513 w 57349"/>
              <a:gd name="connsiteY4" fmla="*/ 13822 h 185802"/>
              <a:gd name="connsiteX0" fmla="*/ 41445 w 64688"/>
              <a:gd name="connsiteY0" fmla="*/ 13822 h 185771"/>
              <a:gd name="connsiteX1" fmla="*/ 63391 w 64688"/>
              <a:gd name="connsiteY1" fmla="*/ 185769 h 185771"/>
              <a:gd name="connsiteX2" fmla="*/ 2360 w 64688"/>
              <a:gd name="connsiteY2" fmla="*/ 17634 h 185771"/>
              <a:gd name="connsiteX3" fmla="*/ 14268 w 64688"/>
              <a:gd name="connsiteY3" fmla="*/ 11682 h 185771"/>
              <a:gd name="connsiteX4" fmla="*/ 41445 w 64688"/>
              <a:gd name="connsiteY4" fmla="*/ 13822 h 185771"/>
              <a:gd name="connsiteX0" fmla="*/ 41113 w 64300"/>
              <a:gd name="connsiteY0" fmla="*/ 13822 h 185771"/>
              <a:gd name="connsiteX1" fmla="*/ 63059 w 64300"/>
              <a:gd name="connsiteY1" fmla="*/ 185769 h 185771"/>
              <a:gd name="connsiteX2" fmla="*/ 2028 w 64300"/>
              <a:gd name="connsiteY2" fmla="*/ 17634 h 185771"/>
              <a:gd name="connsiteX3" fmla="*/ 17508 w 64300"/>
              <a:gd name="connsiteY3" fmla="*/ 11682 h 185771"/>
              <a:gd name="connsiteX4" fmla="*/ 41113 w 64300"/>
              <a:gd name="connsiteY4" fmla="*/ 13822 h 185771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113 w 64300"/>
              <a:gd name="connsiteY0" fmla="*/ 13153 h 187486"/>
              <a:gd name="connsiteX1" fmla="*/ 63059 w 64300"/>
              <a:gd name="connsiteY1" fmla="*/ 187481 h 187486"/>
              <a:gd name="connsiteX2" fmla="*/ 2028 w 64300"/>
              <a:gd name="connsiteY2" fmla="*/ 19346 h 187486"/>
              <a:gd name="connsiteX3" fmla="*/ 17508 w 64300"/>
              <a:gd name="connsiteY3" fmla="*/ 13394 h 187486"/>
              <a:gd name="connsiteX4" fmla="*/ 41113 w 64300"/>
              <a:gd name="connsiteY4" fmla="*/ 13153 h 187486"/>
              <a:gd name="connsiteX0" fmla="*/ 41323 w 64528"/>
              <a:gd name="connsiteY0" fmla="*/ 16951 h 191284"/>
              <a:gd name="connsiteX1" fmla="*/ 63269 w 64528"/>
              <a:gd name="connsiteY1" fmla="*/ 191279 h 191284"/>
              <a:gd name="connsiteX2" fmla="*/ 2238 w 64528"/>
              <a:gd name="connsiteY2" fmla="*/ 23144 h 191284"/>
              <a:gd name="connsiteX3" fmla="*/ 15336 w 64528"/>
              <a:gd name="connsiteY3" fmla="*/ 7667 h 191284"/>
              <a:gd name="connsiteX4" fmla="*/ 41323 w 64528"/>
              <a:gd name="connsiteY4" fmla="*/ 16951 h 191284"/>
              <a:gd name="connsiteX0" fmla="*/ 39524 w 62729"/>
              <a:gd name="connsiteY0" fmla="*/ 16951 h 193532"/>
              <a:gd name="connsiteX1" fmla="*/ 61470 w 62729"/>
              <a:gd name="connsiteY1" fmla="*/ 191279 h 193532"/>
              <a:gd name="connsiteX2" fmla="*/ 30205 w 62729"/>
              <a:gd name="connsiteY2" fmla="*/ 110061 h 193532"/>
              <a:gd name="connsiteX3" fmla="*/ 439 w 62729"/>
              <a:gd name="connsiteY3" fmla="*/ 23144 h 193532"/>
              <a:gd name="connsiteX4" fmla="*/ 13537 w 62729"/>
              <a:gd name="connsiteY4" fmla="*/ 7667 h 193532"/>
              <a:gd name="connsiteX5" fmla="*/ 39524 w 62729"/>
              <a:gd name="connsiteY5" fmla="*/ 16951 h 193532"/>
              <a:gd name="connsiteX0" fmla="*/ 39524 w 61574"/>
              <a:gd name="connsiteY0" fmla="*/ 16951 h 213209"/>
              <a:gd name="connsiteX1" fmla="*/ 61470 w 61574"/>
              <a:gd name="connsiteY1" fmla="*/ 191279 h 213209"/>
              <a:gd name="connsiteX2" fmla="*/ 45683 w 61574"/>
              <a:gd name="connsiteY2" fmla="*/ 192214 h 213209"/>
              <a:gd name="connsiteX3" fmla="*/ 439 w 61574"/>
              <a:gd name="connsiteY3" fmla="*/ 23144 h 213209"/>
              <a:gd name="connsiteX4" fmla="*/ 13537 w 61574"/>
              <a:gd name="connsiteY4" fmla="*/ 7667 h 213209"/>
              <a:gd name="connsiteX5" fmla="*/ 39524 w 61574"/>
              <a:gd name="connsiteY5" fmla="*/ 16951 h 2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74" h="213209">
                <a:moveTo>
                  <a:pt x="39524" y="16951"/>
                </a:moveTo>
                <a:cubicBezTo>
                  <a:pt x="47513" y="47553"/>
                  <a:pt x="60444" y="162069"/>
                  <a:pt x="61470" y="191279"/>
                </a:cubicBezTo>
                <a:cubicBezTo>
                  <a:pt x="62496" y="220489"/>
                  <a:pt x="55855" y="220237"/>
                  <a:pt x="45683" y="192214"/>
                </a:cubicBezTo>
                <a:cubicBezTo>
                  <a:pt x="35511" y="164192"/>
                  <a:pt x="3217" y="40210"/>
                  <a:pt x="439" y="23144"/>
                </a:cubicBezTo>
                <a:cubicBezTo>
                  <a:pt x="-2339" y="6078"/>
                  <a:pt x="8809" y="9096"/>
                  <a:pt x="13537" y="7667"/>
                </a:cubicBezTo>
                <a:cubicBezTo>
                  <a:pt x="18265" y="6238"/>
                  <a:pt x="31535" y="-13651"/>
                  <a:pt x="39524" y="16951"/>
                </a:cubicBezTo>
                <a:close/>
              </a:path>
            </a:pathLst>
          </a:custGeom>
          <a:solidFill>
            <a:srgbClr val="ECDEEC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9E93FF6-19BD-41F7-88A3-99E3537A1F87}"/>
              </a:ext>
            </a:extLst>
          </p:cNvPr>
          <p:cNvSpPr/>
          <p:nvPr/>
        </p:nvSpPr>
        <p:spPr>
          <a:xfrm rot="1232348">
            <a:off x="4126411" y="2386092"/>
            <a:ext cx="106237" cy="1407322"/>
          </a:xfrm>
          <a:custGeom>
            <a:avLst/>
            <a:gdLst>
              <a:gd name="connsiteX0" fmla="*/ 95067 w 138847"/>
              <a:gd name="connsiteY0" fmla="*/ 6048 h 639852"/>
              <a:gd name="connsiteX1" fmla="*/ 51351 w 138847"/>
              <a:gd name="connsiteY1" fmla="*/ 246488 h 639852"/>
              <a:gd name="connsiteX2" fmla="*/ 51351 w 138847"/>
              <a:gd name="connsiteY2" fmla="*/ 414067 h 639852"/>
              <a:gd name="connsiteX3" fmla="*/ 348 w 138847"/>
              <a:gd name="connsiteY3" fmla="*/ 607148 h 639852"/>
              <a:gd name="connsiteX4" fmla="*/ 80495 w 138847"/>
              <a:gd name="connsiteY4" fmla="*/ 625363 h 639852"/>
              <a:gd name="connsiteX5" fmla="*/ 120568 w 138847"/>
              <a:gd name="connsiteY5" fmla="*/ 457783 h 639852"/>
              <a:gd name="connsiteX6" fmla="*/ 120568 w 138847"/>
              <a:gd name="connsiteY6" fmla="*/ 279275 h 639852"/>
              <a:gd name="connsiteX7" fmla="*/ 138783 w 138847"/>
              <a:gd name="connsiteY7" fmla="*/ 93481 h 639852"/>
              <a:gd name="connsiteX8" fmla="*/ 95067 w 138847"/>
              <a:gd name="connsiteY8" fmla="*/ 6048 h 6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7" h="639852">
                <a:moveTo>
                  <a:pt x="95067" y="6048"/>
                </a:moveTo>
                <a:cubicBezTo>
                  <a:pt x="80495" y="31549"/>
                  <a:pt x="58637" y="178485"/>
                  <a:pt x="51351" y="246488"/>
                </a:cubicBezTo>
                <a:cubicBezTo>
                  <a:pt x="44065" y="314491"/>
                  <a:pt x="59851" y="353957"/>
                  <a:pt x="51351" y="414067"/>
                </a:cubicBezTo>
                <a:cubicBezTo>
                  <a:pt x="42850" y="474177"/>
                  <a:pt x="-4509" y="571932"/>
                  <a:pt x="348" y="607148"/>
                </a:cubicBezTo>
                <a:cubicBezTo>
                  <a:pt x="5205" y="642364"/>
                  <a:pt x="60458" y="650257"/>
                  <a:pt x="80495" y="625363"/>
                </a:cubicBezTo>
                <a:cubicBezTo>
                  <a:pt x="100532" y="600469"/>
                  <a:pt x="113889" y="515464"/>
                  <a:pt x="120568" y="457783"/>
                </a:cubicBezTo>
                <a:cubicBezTo>
                  <a:pt x="127247" y="400102"/>
                  <a:pt x="117532" y="339992"/>
                  <a:pt x="120568" y="279275"/>
                </a:cubicBezTo>
                <a:cubicBezTo>
                  <a:pt x="123604" y="218558"/>
                  <a:pt x="139997" y="146305"/>
                  <a:pt x="138783" y="93481"/>
                </a:cubicBezTo>
                <a:cubicBezTo>
                  <a:pt x="137569" y="40657"/>
                  <a:pt x="109639" y="-19453"/>
                  <a:pt x="95067" y="6048"/>
                </a:cubicBezTo>
                <a:close/>
              </a:path>
            </a:pathLst>
          </a:custGeom>
          <a:solidFill>
            <a:srgbClr val="514D4D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2B3DC12-A59A-48D6-9EF5-8E04DC31A7A9}"/>
              </a:ext>
            </a:extLst>
          </p:cNvPr>
          <p:cNvSpPr/>
          <p:nvPr/>
        </p:nvSpPr>
        <p:spPr>
          <a:xfrm rot="19858268" flipH="1">
            <a:off x="5126096" y="2348120"/>
            <a:ext cx="106237" cy="1368106"/>
          </a:xfrm>
          <a:custGeom>
            <a:avLst/>
            <a:gdLst>
              <a:gd name="connsiteX0" fmla="*/ 95067 w 138847"/>
              <a:gd name="connsiteY0" fmla="*/ 6048 h 639852"/>
              <a:gd name="connsiteX1" fmla="*/ 51351 w 138847"/>
              <a:gd name="connsiteY1" fmla="*/ 246488 h 639852"/>
              <a:gd name="connsiteX2" fmla="*/ 51351 w 138847"/>
              <a:gd name="connsiteY2" fmla="*/ 414067 h 639852"/>
              <a:gd name="connsiteX3" fmla="*/ 348 w 138847"/>
              <a:gd name="connsiteY3" fmla="*/ 607148 h 639852"/>
              <a:gd name="connsiteX4" fmla="*/ 80495 w 138847"/>
              <a:gd name="connsiteY4" fmla="*/ 625363 h 639852"/>
              <a:gd name="connsiteX5" fmla="*/ 120568 w 138847"/>
              <a:gd name="connsiteY5" fmla="*/ 457783 h 639852"/>
              <a:gd name="connsiteX6" fmla="*/ 120568 w 138847"/>
              <a:gd name="connsiteY6" fmla="*/ 279275 h 639852"/>
              <a:gd name="connsiteX7" fmla="*/ 138783 w 138847"/>
              <a:gd name="connsiteY7" fmla="*/ 93481 h 639852"/>
              <a:gd name="connsiteX8" fmla="*/ 95067 w 138847"/>
              <a:gd name="connsiteY8" fmla="*/ 6048 h 6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7" h="639852">
                <a:moveTo>
                  <a:pt x="95067" y="6048"/>
                </a:moveTo>
                <a:cubicBezTo>
                  <a:pt x="80495" y="31549"/>
                  <a:pt x="58637" y="178485"/>
                  <a:pt x="51351" y="246488"/>
                </a:cubicBezTo>
                <a:cubicBezTo>
                  <a:pt x="44065" y="314491"/>
                  <a:pt x="59851" y="353957"/>
                  <a:pt x="51351" y="414067"/>
                </a:cubicBezTo>
                <a:cubicBezTo>
                  <a:pt x="42850" y="474177"/>
                  <a:pt x="-4509" y="571932"/>
                  <a:pt x="348" y="607148"/>
                </a:cubicBezTo>
                <a:cubicBezTo>
                  <a:pt x="5205" y="642364"/>
                  <a:pt x="60458" y="650257"/>
                  <a:pt x="80495" y="625363"/>
                </a:cubicBezTo>
                <a:cubicBezTo>
                  <a:pt x="100532" y="600469"/>
                  <a:pt x="113889" y="515464"/>
                  <a:pt x="120568" y="457783"/>
                </a:cubicBezTo>
                <a:cubicBezTo>
                  <a:pt x="127247" y="400102"/>
                  <a:pt x="117532" y="339992"/>
                  <a:pt x="120568" y="279275"/>
                </a:cubicBezTo>
                <a:cubicBezTo>
                  <a:pt x="123604" y="218558"/>
                  <a:pt x="139997" y="146305"/>
                  <a:pt x="138783" y="93481"/>
                </a:cubicBezTo>
                <a:cubicBezTo>
                  <a:pt x="137569" y="40657"/>
                  <a:pt x="109639" y="-19453"/>
                  <a:pt x="95067" y="6048"/>
                </a:cubicBezTo>
                <a:close/>
              </a:path>
            </a:pathLst>
          </a:custGeom>
          <a:solidFill>
            <a:srgbClr val="514D4D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7B97DE2-829F-42B3-B06E-8D87C5A97FF1}"/>
              </a:ext>
            </a:extLst>
          </p:cNvPr>
          <p:cNvSpPr/>
          <p:nvPr/>
        </p:nvSpPr>
        <p:spPr>
          <a:xfrm rot="723194">
            <a:off x="4562136" y="2548487"/>
            <a:ext cx="145256" cy="54813"/>
          </a:xfrm>
          <a:custGeom>
            <a:avLst/>
            <a:gdLst>
              <a:gd name="connsiteX0" fmla="*/ 0 w 145256"/>
              <a:gd name="connsiteY0" fmla="*/ 54813 h 54813"/>
              <a:gd name="connsiteX1" fmla="*/ 34528 w 145256"/>
              <a:gd name="connsiteY1" fmla="*/ 13141 h 54813"/>
              <a:gd name="connsiteX2" fmla="*/ 67866 w 145256"/>
              <a:gd name="connsiteY2" fmla="*/ 23857 h 54813"/>
              <a:gd name="connsiteX3" fmla="*/ 97631 w 145256"/>
              <a:gd name="connsiteY3" fmla="*/ 44 h 54813"/>
              <a:gd name="connsiteX4" fmla="*/ 145256 w 145256"/>
              <a:gd name="connsiteY4" fmla="*/ 19094 h 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56" h="54813">
                <a:moveTo>
                  <a:pt x="0" y="54813"/>
                </a:moveTo>
                <a:cubicBezTo>
                  <a:pt x="11608" y="36556"/>
                  <a:pt x="23217" y="18300"/>
                  <a:pt x="34528" y="13141"/>
                </a:cubicBezTo>
                <a:cubicBezTo>
                  <a:pt x="45839" y="7982"/>
                  <a:pt x="57349" y="26040"/>
                  <a:pt x="67866" y="23857"/>
                </a:cubicBezTo>
                <a:cubicBezTo>
                  <a:pt x="78383" y="21674"/>
                  <a:pt x="84733" y="838"/>
                  <a:pt x="97631" y="44"/>
                </a:cubicBezTo>
                <a:cubicBezTo>
                  <a:pt x="110529" y="-750"/>
                  <a:pt x="127892" y="9172"/>
                  <a:pt x="145256" y="19094"/>
                </a:cubicBezTo>
              </a:path>
            </a:pathLst>
          </a:custGeom>
          <a:noFill/>
          <a:ln w="76200" cap="rnd">
            <a:solidFill>
              <a:schemeClr val="bg2">
                <a:lumMod val="2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FF1CE9-2849-4AD8-B24E-1B34874952F7}"/>
              </a:ext>
            </a:extLst>
          </p:cNvPr>
          <p:cNvSpPr txBox="1"/>
          <p:nvPr/>
        </p:nvSpPr>
        <p:spPr>
          <a:xfrm>
            <a:off x="2641655" y="2514624"/>
            <a:ext cx="166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 Marley dreads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EE0464D-0507-4F68-BD6E-BA3C63DB27DA}"/>
              </a:ext>
            </a:extLst>
          </p:cNvPr>
          <p:cNvSpPr txBox="1"/>
          <p:nvPr/>
        </p:nvSpPr>
        <p:spPr>
          <a:xfrm>
            <a:off x="5100351" y="2553654"/>
            <a:ext cx="292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Sophia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Hadjipanteli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unibrow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51EB0D-B98F-447A-B805-1F64D8C4E88E}"/>
              </a:ext>
            </a:extLst>
          </p:cNvPr>
          <p:cNvSpPr txBox="1"/>
          <p:nvPr/>
        </p:nvSpPr>
        <p:spPr>
          <a:xfrm>
            <a:off x="1951108" y="5072420"/>
            <a:ext cx="2173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Howard Hughes claws</a:t>
            </a:r>
          </a:p>
        </p:txBody>
      </p:sp>
      <p:sp>
        <p:nvSpPr>
          <p:cNvPr id="55" name="Speech Bubble: Oval 54">
            <a:extLst>
              <a:ext uri="{FF2B5EF4-FFF2-40B4-BE49-F238E27FC236}">
                <a16:creationId xmlns:a16="http://schemas.microsoft.com/office/drawing/2014/main" id="{E947114D-160A-4FFE-93A2-80A64B6DEAFC}"/>
              </a:ext>
            </a:extLst>
          </p:cNvPr>
          <p:cNvSpPr/>
          <p:nvPr/>
        </p:nvSpPr>
        <p:spPr>
          <a:xfrm>
            <a:off x="5325979" y="825472"/>
            <a:ext cx="2791326" cy="1669774"/>
          </a:xfrm>
          <a:prstGeom prst="wedgeEllipseCallout">
            <a:avLst>
              <a:gd name="adj1" fmla="val -62144"/>
              <a:gd name="adj2" fmla="val 44495"/>
            </a:avLst>
          </a:prstGeom>
          <a:solidFill>
            <a:schemeClr val="bg1"/>
          </a:solidFill>
          <a:ln>
            <a:solidFill>
              <a:srgbClr val="51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18F6A1-8D4A-44D8-A72C-71A1F70AFD7C}"/>
              </a:ext>
            </a:extLst>
          </p:cNvPr>
          <p:cNvSpPr txBox="1"/>
          <p:nvPr/>
        </p:nvSpPr>
        <p:spPr>
          <a:xfrm>
            <a:off x="5438736" y="1274462"/>
            <a:ext cx="255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 am so coo … co … c … c 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C32979-E38F-4B0F-AB40-2B139D920A8C}"/>
              </a:ext>
            </a:extLst>
          </p:cNvPr>
          <p:cNvSpPr txBox="1"/>
          <p:nvPr/>
        </p:nvSpPr>
        <p:spPr>
          <a:xfrm>
            <a:off x="5494887" y="1763110"/>
            <a:ext cx="2463405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 err="1"/>
              <a:t>moo</a:t>
            </a:r>
            <a:r>
              <a:rPr lang="en-US" sz="2800" b="1" dirty="0" err="1"/>
              <a:t>o</a:t>
            </a:r>
            <a:r>
              <a:rPr lang="en-US" sz="3200" b="1" dirty="0" err="1"/>
              <a:t>o</a:t>
            </a:r>
            <a:r>
              <a:rPr lang="en-US" sz="3600" b="1" dirty="0" err="1"/>
              <a:t>o</a:t>
            </a:r>
            <a:r>
              <a:rPr lang="en-US" sz="4000" b="1" dirty="0" err="1"/>
              <a:t>o</a:t>
            </a:r>
            <a:r>
              <a:rPr lang="en-US" sz="2400" b="1" dirty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650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00087 -0.0784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5" grpId="0" animBg="1"/>
      <p:bldP spid="39" grpId="0" animBg="1"/>
      <p:bldP spid="42" grpId="0" animBg="1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31" grpId="0" animBg="1"/>
      <p:bldP spid="33" grpId="0" animBg="1"/>
      <p:bldP spid="34" grpId="0" animBg="1"/>
      <p:bldP spid="35" grpId="0" animBg="1"/>
      <p:bldP spid="38" grpId="0" animBg="1"/>
      <p:bldP spid="40" grpId="0" animBg="1"/>
      <p:bldP spid="41" grpId="0" animBg="1"/>
      <p:bldP spid="37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/>
      <p:bldP spid="53" grpId="0"/>
      <p:bldP spid="54" grpId="0"/>
      <p:bldP spid="55" grpId="0" animBg="1"/>
      <p:bldP spid="56" grpId="0"/>
      <p:bldP spid="56" grpId="1"/>
      <p:bldP spid="51" grpId="0"/>
      <p:bldP spid="51" grpId="1"/>
      <p:bldP spid="51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B1F636-E8A9-41C0-8A15-47A35CEFC378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73D5C-329F-43CB-97DF-75ABCDE8D23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  <p:pic>
        <p:nvPicPr>
          <p:cNvPr id="7170" name="Picture 2" descr="Clay tablet, fragment, grain disbursements, Late Babylonian.">
            <a:extLst>
              <a:ext uri="{FF2B5EF4-FFF2-40B4-BE49-F238E27FC236}">
                <a16:creationId xmlns:a16="http://schemas.microsoft.com/office/drawing/2014/main" id="{7371ABDD-B85C-44FC-9F93-0F67982F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3" b="90374" l="10000" r="90000">
                        <a14:foregroundMark x1="34400" y1="90374" x2="34400" y2="90374"/>
                        <a14:foregroundMark x1="22533" y1="10532" x2="44933" y2="11891"/>
                        <a14:foregroundMark x1="44933" y1="11891" x2="67333" y2="9513"/>
                        <a14:foregroundMark x1="67333" y1="9513" x2="71867" y2="10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312">
            <a:off x="4133147" y="1253013"/>
            <a:ext cx="3978237" cy="4684105"/>
          </a:xfrm>
          <a:prstGeom prst="rect">
            <a:avLst/>
          </a:prstGeom>
          <a:noFill/>
          <a:effectLst>
            <a:outerShdw blurRad="127000" dist="139700" dir="2700000" algn="tl" rotWithShape="0">
              <a:schemeClr val="bg1"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4A5E4F5-C99A-4494-929E-425BE8B5FD60}"/>
              </a:ext>
            </a:extLst>
          </p:cNvPr>
          <p:cNvSpPr txBox="1"/>
          <p:nvPr/>
        </p:nvSpPr>
        <p:spPr>
          <a:xfrm>
            <a:off x="462116" y="94647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K. Grayson ~ tablet published in 1975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3F2EA9-8A22-41E5-8908-201C9ADE8B02}"/>
              </a:ext>
            </a:extLst>
          </p:cNvPr>
          <p:cNvSpPr txBox="1"/>
          <p:nvPr/>
        </p:nvSpPr>
        <p:spPr>
          <a:xfrm>
            <a:off x="5428443" y="5589639"/>
            <a:ext cx="211678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British Museum</a:t>
            </a:r>
          </a:p>
        </p:txBody>
      </p:sp>
    </p:spTree>
    <p:extLst>
      <p:ext uri="{BB962C8B-B14F-4D97-AF65-F5344CB8AC3E}">
        <p14:creationId xmlns:p14="http://schemas.microsoft.com/office/powerpoint/2010/main" val="44815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252960-8953-4F7D-8EBE-FCBA588627B7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41F3E-AC97-4F0E-BF0A-725E58584C87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</p:spTree>
    <p:extLst>
      <p:ext uri="{BB962C8B-B14F-4D97-AF65-F5344CB8AC3E}">
        <p14:creationId xmlns:p14="http://schemas.microsoft.com/office/powerpoint/2010/main" val="30789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F5FBF7-EC60-4A10-A23D-7502D1B04C7F}"/>
              </a:ext>
            </a:extLst>
          </p:cNvPr>
          <p:cNvGrpSpPr/>
          <p:nvPr/>
        </p:nvGrpSpPr>
        <p:grpSpPr>
          <a:xfrm>
            <a:off x="457200" y="2946737"/>
            <a:ext cx="8305800" cy="685800"/>
            <a:chOff x="457200" y="2946737"/>
            <a:chExt cx="8305800" cy="6858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F41797-6B3E-4261-8A1A-EB19FD66CC0C}"/>
                </a:ext>
              </a:extLst>
            </p:cNvPr>
            <p:cNvSpPr/>
            <p:nvPr/>
          </p:nvSpPr>
          <p:spPr>
            <a:xfrm>
              <a:off x="457200" y="2946737"/>
              <a:ext cx="8305800" cy="6858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D827F2-D5BB-4ACB-8438-AE7242D6231D}"/>
                </a:ext>
              </a:extLst>
            </p:cNvPr>
            <p:cNvCxnSpPr/>
            <p:nvPr/>
          </p:nvCxnSpPr>
          <p:spPr>
            <a:xfrm rot="5400000">
              <a:off x="1028700" y="3289637"/>
              <a:ext cx="685800" cy="0"/>
            </a:xfrm>
            <a:prstGeom prst="lin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F96972-DA83-449B-A507-882D55700BA0}"/>
                </a:ext>
              </a:extLst>
            </p:cNvPr>
            <p:cNvCxnSpPr/>
            <p:nvPr/>
          </p:nvCxnSpPr>
          <p:spPr>
            <a:xfrm rot="5400000">
              <a:off x="1943100" y="3289637"/>
              <a:ext cx="685800" cy="0"/>
            </a:xfrm>
            <a:prstGeom prst="lin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AFD618-B98E-4C4E-9991-B9B35760B502}"/>
                </a:ext>
              </a:extLst>
            </p:cNvPr>
            <p:cNvCxnSpPr/>
            <p:nvPr/>
          </p:nvCxnSpPr>
          <p:spPr>
            <a:xfrm rot="5400000">
              <a:off x="2857500" y="3289637"/>
              <a:ext cx="685800" cy="0"/>
            </a:xfrm>
            <a:prstGeom prst="lin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E62943-E8C9-45C9-BDA9-173B32BC0E64}"/>
                </a:ext>
              </a:extLst>
            </p:cNvPr>
            <p:cNvCxnSpPr/>
            <p:nvPr/>
          </p:nvCxnSpPr>
          <p:spPr>
            <a:xfrm rot="5400000">
              <a:off x="3771900" y="3289637"/>
              <a:ext cx="685800" cy="0"/>
            </a:xfrm>
            <a:prstGeom prst="lin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49ED0C5-4D01-4802-8F45-CF9E484A82D8}"/>
                </a:ext>
              </a:extLst>
            </p:cNvPr>
            <p:cNvCxnSpPr/>
            <p:nvPr/>
          </p:nvCxnSpPr>
          <p:spPr>
            <a:xfrm rot="5400000">
              <a:off x="4686300" y="3289637"/>
              <a:ext cx="685800" cy="0"/>
            </a:xfrm>
            <a:prstGeom prst="lin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7146A3-295F-45E5-9495-3493C3C3C87A}"/>
                </a:ext>
              </a:extLst>
            </p:cNvPr>
            <p:cNvCxnSpPr/>
            <p:nvPr/>
          </p:nvCxnSpPr>
          <p:spPr>
            <a:xfrm rot="5400000">
              <a:off x="5600700" y="3289637"/>
              <a:ext cx="685800" cy="0"/>
            </a:xfrm>
            <a:prstGeom prst="lin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DDCA38-A3C9-46EE-B438-ADE52E6BC3BD}"/>
                </a:ext>
              </a:extLst>
            </p:cNvPr>
            <p:cNvCxnSpPr/>
            <p:nvPr/>
          </p:nvCxnSpPr>
          <p:spPr>
            <a:xfrm rot="5400000">
              <a:off x="6515100" y="3289637"/>
              <a:ext cx="685800" cy="0"/>
            </a:xfrm>
            <a:prstGeom prst="lin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5D84DC-6380-4F20-9F96-D1C82DEB7B95}"/>
                </a:ext>
              </a:extLst>
            </p:cNvPr>
            <p:cNvCxnSpPr/>
            <p:nvPr/>
          </p:nvCxnSpPr>
          <p:spPr>
            <a:xfrm rot="5400000">
              <a:off x="7429500" y="3289637"/>
              <a:ext cx="685800" cy="0"/>
            </a:xfrm>
            <a:prstGeom prst="lin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BB3380BE-BBF8-48D2-A982-6C15B5E539B6}"/>
              </a:ext>
            </a:extLst>
          </p:cNvPr>
          <p:cNvSpPr/>
          <p:nvPr/>
        </p:nvSpPr>
        <p:spPr>
          <a:xfrm>
            <a:off x="457200" y="2955822"/>
            <a:ext cx="6612194" cy="685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88ED20-AC55-4EF3-8676-B3965D20E9F4}"/>
              </a:ext>
            </a:extLst>
          </p:cNvPr>
          <p:cNvSpPr/>
          <p:nvPr/>
        </p:nvSpPr>
        <p:spPr>
          <a:xfrm>
            <a:off x="467033" y="2950906"/>
            <a:ext cx="3977148" cy="6858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F06CCDC-5999-481E-BF7D-7AE64418E0C5}"/>
              </a:ext>
            </a:extLst>
          </p:cNvPr>
          <p:cNvSpPr/>
          <p:nvPr/>
        </p:nvSpPr>
        <p:spPr>
          <a:xfrm>
            <a:off x="3687096" y="2955823"/>
            <a:ext cx="589936" cy="6858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2A4A38-44AF-4ED5-A9DF-20BD4CAC8D2A}"/>
              </a:ext>
            </a:extLst>
          </p:cNvPr>
          <p:cNvCxnSpPr>
            <a:stCxn id="36" idx="0"/>
          </p:cNvCxnSpPr>
          <p:nvPr/>
        </p:nvCxnSpPr>
        <p:spPr>
          <a:xfrm rot="16200000" flipV="1">
            <a:off x="862407" y="3455929"/>
            <a:ext cx="523085" cy="1028702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603E0F-997C-4DD4-9582-9C50E2D82CF9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1617406" y="3706761"/>
            <a:ext cx="1240094" cy="160217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37DBDC-9AFC-4366-8128-48D634986A89}"/>
              </a:ext>
            </a:extLst>
          </p:cNvPr>
          <p:cNvCxnSpPr>
            <a:cxnSpLocks/>
          </p:cNvCxnSpPr>
          <p:nvPr/>
        </p:nvCxnSpPr>
        <p:spPr>
          <a:xfrm flipH="1" flipV="1">
            <a:off x="3736258" y="3726426"/>
            <a:ext cx="298246" cy="51207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2E20B7E-BD01-4CED-894A-FCE8B768497F}"/>
              </a:ext>
            </a:extLst>
          </p:cNvPr>
          <p:cNvSpPr txBox="1"/>
          <p:nvPr/>
        </p:nvSpPr>
        <p:spPr>
          <a:xfrm>
            <a:off x="904072" y="3086849"/>
            <a:ext cx="91600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595BC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412FCF-9564-4085-A635-66F1B501AE7E}"/>
              </a:ext>
            </a:extLst>
          </p:cNvPr>
          <p:cNvSpPr txBox="1"/>
          <p:nvPr/>
        </p:nvSpPr>
        <p:spPr>
          <a:xfrm>
            <a:off x="2737792" y="3099137"/>
            <a:ext cx="91600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575BC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3B3566-3EF3-4DAE-9888-028D3F7F7432}"/>
              </a:ext>
            </a:extLst>
          </p:cNvPr>
          <p:cNvSpPr txBox="1"/>
          <p:nvPr/>
        </p:nvSpPr>
        <p:spPr>
          <a:xfrm>
            <a:off x="4571198" y="3099137"/>
            <a:ext cx="91600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555BC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6E2852-B86D-4F3E-8992-DB9040623120}"/>
              </a:ext>
            </a:extLst>
          </p:cNvPr>
          <p:cNvSpPr txBox="1"/>
          <p:nvPr/>
        </p:nvSpPr>
        <p:spPr>
          <a:xfrm>
            <a:off x="6402301" y="3099137"/>
            <a:ext cx="91600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535BC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FB5A01-29CC-4123-B873-EA1A2650C7D3}"/>
              </a:ext>
            </a:extLst>
          </p:cNvPr>
          <p:cNvSpPr txBox="1"/>
          <p:nvPr/>
        </p:nvSpPr>
        <p:spPr>
          <a:xfrm>
            <a:off x="533400" y="4231822"/>
            <a:ext cx="2209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Nebuchadnezzar’s Dream</a:t>
            </a:r>
            <a:r>
              <a:rPr lang="en-US" sz="2000" b="1" dirty="0"/>
              <a:t> (2)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(603 BC)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B50B2A-537C-4BC5-9400-1C69B4B45820}"/>
              </a:ext>
            </a:extLst>
          </p:cNvPr>
          <p:cNvSpPr txBox="1"/>
          <p:nvPr/>
        </p:nvSpPr>
        <p:spPr>
          <a:xfrm>
            <a:off x="1752600" y="5308937"/>
            <a:ext cx="2209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Nebuchadnezzar’s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Image </a:t>
            </a:r>
            <a:r>
              <a:rPr lang="en-US" sz="2000" b="1" dirty="0"/>
              <a:t>(3)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(593 BC?)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F40286-A26B-49C9-B164-BAC0CA87DB5E}"/>
              </a:ext>
            </a:extLst>
          </p:cNvPr>
          <p:cNvSpPr txBox="1"/>
          <p:nvPr/>
        </p:nvSpPr>
        <p:spPr>
          <a:xfrm>
            <a:off x="796413" y="1549437"/>
            <a:ext cx="2182762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Nebuchadnezzar’s reign (43 yr.)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ECC555-4374-4CB8-9D9A-CC6F19FC9AF7}"/>
              </a:ext>
            </a:extLst>
          </p:cNvPr>
          <p:cNvSpPr txBox="1"/>
          <p:nvPr/>
        </p:nvSpPr>
        <p:spPr>
          <a:xfrm>
            <a:off x="2900106" y="4238500"/>
            <a:ext cx="2209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Nebuchadnezzar’s humbling </a:t>
            </a:r>
            <a:r>
              <a:rPr lang="en-US" sz="2000" b="1" dirty="0"/>
              <a:t>(4)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(570 BC?)</a:t>
            </a:r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C51832BD-DB17-44AD-BE7F-9A6E520224B0}"/>
              </a:ext>
            </a:extLst>
          </p:cNvPr>
          <p:cNvSpPr/>
          <p:nvPr/>
        </p:nvSpPr>
        <p:spPr>
          <a:xfrm rot="5400000">
            <a:off x="3545752" y="-646206"/>
            <a:ext cx="405582" cy="6602350"/>
          </a:xfrm>
          <a:prstGeom prst="leftBrace">
            <a:avLst>
              <a:gd name="adj1" fmla="val 8333"/>
              <a:gd name="adj2" fmla="val 42777"/>
            </a:avLst>
          </a:prstGeom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8B7F39-6262-4F9D-BF8E-7B1BFAA97B07}"/>
              </a:ext>
            </a:extLst>
          </p:cNvPr>
          <p:cNvSpPr txBox="1"/>
          <p:nvPr/>
        </p:nvSpPr>
        <p:spPr>
          <a:xfrm>
            <a:off x="3111908" y="1549438"/>
            <a:ext cx="2182762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Daniel’s ministry (70+ yr.)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C119A86A-1F7E-49A9-A6AE-6862B0AAF470}"/>
              </a:ext>
            </a:extLst>
          </p:cNvPr>
          <p:cNvSpPr/>
          <p:nvPr/>
        </p:nvSpPr>
        <p:spPr>
          <a:xfrm rot="5400000">
            <a:off x="2220862" y="683595"/>
            <a:ext cx="430159" cy="3957483"/>
          </a:xfrm>
          <a:prstGeom prst="leftBrace">
            <a:avLst>
              <a:gd name="adj1" fmla="val 8333"/>
              <a:gd name="adj2" fmla="val 63764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0" grpId="0" animBg="1"/>
      <p:bldP spid="50" grpId="0" animBg="1"/>
      <p:bldP spid="36" grpId="0" animBg="1"/>
      <p:bldP spid="37" grpId="0" animBg="1"/>
      <p:bldP spid="40" grpId="0" animBg="1"/>
      <p:bldP spid="42" grpId="0" animBg="1"/>
      <p:bldP spid="46" grpId="0" animBg="1"/>
      <p:bldP spid="47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E80FEE6E-1258-4844-82B4-C6E5EDBE8F71}"/>
              </a:ext>
            </a:extLst>
          </p:cNvPr>
          <p:cNvGrpSpPr/>
          <p:nvPr/>
        </p:nvGrpSpPr>
        <p:grpSpPr>
          <a:xfrm>
            <a:off x="4627232" y="1497407"/>
            <a:ext cx="2712549" cy="4289702"/>
            <a:chOff x="4627232" y="1497407"/>
            <a:chExt cx="2712549" cy="42897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9A663-6DDD-4AA4-9431-31B75B616146}"/>
                </a:ext>
              </a:extLst>
            </p:cNvPr>
            <p:cNvSpPr/>
            <p:nvPr/>
          </p:nvSpPr>
          <p:spPr>
            <a:xfrm>
              <a:off x="4627232" y="1497407"/>
              <a:ext cx="2712516" cy="428970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D861D5-6A7E-4DC5-B1FA-8E267BBC5E32}"/>
                </a:ext>
              </a:extLst>
            </p:cNvPr>
            <p:cNvSpPr txBox="1"/>
            <p:nvPr/>
          </p:nvSpPr>
          <p:spPr>
            <a:xfrm>
              <a:off x="4657841" y="1533378"/>
              <a:ext cx="268194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>
                  <a:solidFill>
                    <a:schemeClr val="bg1"/>
                  </a:solidFill>
                </a:rPr>
                <a:t>5 </a:t>
              </a:r>
              <a:r>
                <a:rPr lang="en-US" sz="1400" dirty="0">
                  <a:solidFill>
                    <a:schemeClr val="bg1"/>
                  </a:solidFill>
                </a:rPr>
                <a:t>I saw a dream which made me afraid, and the thoughts on my bed and the visions of my head troubled me. </a:t>
              </a:r>
              <a:r>
                <a:rPr lang="en-US" sz="1400" baseline="30000" dirty="0">
                  <a:solidFill>
                    <a:schemeClr val="bg1"/>
                  </a:solidFill>
                </a:rPr>
                <a:t>6 </a:t>
              </a:r>
              <a:r>
                <a:rPr lang="en-US" sz="1400" dirty="0">
                  <a:solidFill>
                    <a:schemeClr val="bg1"/>
                  </a:solidFill>
                </a:rPr>
                <a:t>Therefore I issued a decree to bring in all the wise </a:t>
              </a:r>
              <a:r>
                <a:rPr lang="en-US" sz="1400" i="1" dirty="0">
                  <a:solidFill>
                    <a:schemeClr val="bg1"/>
                  </a:solidFill>
                </a:rPr>
                <a:t>men</a:t>
              </a:r>
              <a:r>
                <a:rPr lang="en-US" sz="1400" dirty="0">
                  <a:solidFill>
                    <a:schemeClr val="bg1"/>
                  </a:solidFill>
                </a:rPr>
                <a:t> of Babylon before me, that they might make known to me the interpretation of the dream. </a:t>
              </a:r>
              <a:r>
                <a:rPr lang="en-US" sz="1400" baseline="30000" dirty="0">
                  <a:solidFill>
                    <a:schemeClr val="bg1"/>
                  </a:solidFill>
                </a:rPr>
                <a:t>7 </a:t>
              </a:r>
              <a:r>
                <a:rPr lang="en-US" sz="1400" dirty="0">
                  <a:solidFill>
                    <a:schemeClr val="bg1"/>
                  </a:solidFill>
                </a:rPr>
                <a:t>Then the magicians, the astrologers, the Chaldeans, and the soothsayers came in, and I told them the dream; 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baseline="30000" dirty="0">
                  <a:solidFill>
                    <a:schemeClr val="bg1"/>
                  </a:solidFill>
                </a:rPr>
                <a:t>8 </a:t>
              </a:r>
              <a:r>
                <a:rPr lang="en-US" sz="1400" dirty="0">
                  <a:solidFill>
                    <a:schemeClr val="bg1"/>
                  </a:solidFill>
                </a:rPr>
                <a:t>But at last Daniel came before me (his name </a:t>
              </a:r>
              <a:r>
                <a:rPr lang="en-US" sz="1400" i="1" dirty="0">
                  <a:solidFill>
                    <a:schemeClr val="bg1"/>
                  </a:solidFill>
                </a:rPr>
                <a:t>is</a:t>
              </a:r>
              <a:r>
                <a:rPr lang="en-US" sz="1400" dirty="0">
                  <a:solidFill>
                    <a:schemeClr val="bg1"/>
                  </a:solidFill>
                </a:rPr>
                <a:t> Belteshazzar, according to the name of my god; in him </a:t>
              </a:r>
              <a:r>
                <a:rPr lang="en-US" sz="1400" i="1" dirty="0">
                  <a:solidFill>
                    <a:schemeClr val="bg1"/>
                  </a:solidFill>
                </a:rPr>
                <a:t>is</a:t>
              </a:r>
              <a:r>
                <a:rPr lang="en-US" sz="1400" dirty="0">
                  <a:solidFill>
                    <a:schemeClr val="bg1"/>
                  </a:solidFill>
                </a:rPr>
                <a:t> the Spirit of the Holy God), and I told the dream before him, </a:t>
              </a:r>
              <a:r>
                <a:rPr lang="en-US" sz="1400" i="1" dirty="0">
                  <a:solidFill>
                    <a:schemeClr val="bg1"/>
                  </a:solidFill>
                </a:rPr>
                <a:t>saying: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baseline="30000" dirty="0">
                  <a:solidFill>
                    <a:schemeClr val="bg1"/>
                  </a:solidFill>
                </a:rPr>
                <a:t>9 </a:t>
              </a:r>
              <a:r>
                <a:rPr lang="en-US" sz="1400" dirty="0">
                  <a:solidFill>
                    <a:schemeClr val="bg1"/>
                  </a:solidFill>
                </a:rPr>
                <a:t>“Belteshazzar, chief of the magicians, because I know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C73A40-8C7B-4821-B667-A29BA1309025}"/>
              </a:ext>
            </a:extLst>
          </p:cNvPr>
          <p:cNvGrpSpPr/>
          <p:nvPr/>
        </p:nvGrpSpPr>
        <p:grpSpPr>
          <a:xfrm>
            <a:off x="4633370" y="1509680"/>
            <a:ext cx="2718652" cy="4265155"/>
            <a:chOff x="4633370" y="1509680"/>
            <a:chExt cx="2718652" cy="42651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443743-4141-47FF-B3D2-AAFE1C58DB43}"/>
                </a:ext>
              </a:extLst>
            </p:cNvPr>
            <p:cNvGrpSpPr/>
            <p:nvPr/>
          </p:nvGrpSpPr>
          <p:grpSpPr>
            <a:xfrm>
              <a:off x="4633370" y="1509680"/>
              <a:ext cx="2718652" cy="4265155"/>
              <a:chOff x="4633370" y="1509680"/>
              <a:chExt cx="2718652" cy="4265155"/>
            </a:xfrm>
          </p:grpSpPr>
          <p:pic>
            <p:nvPicPr>
              <p:cNvPr id="8194" name="Picture 2" descr="Image result for tract testimony">
                <a:extLst>
                  <a:ext uri="{FF2B5EF4-FFF2-40B4-BE49-F238E27FC236}">
                    <a16:creationId xmlns:a16="http://schemas.microsoft.com/office/drawing/2014/main" id="{95E6C633-4E30-4350-AC13-D1EA65B617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" t="2028" r="4278" b="2916"/>
              <a:stretch/>
            </p:blipFill>
            <p:spPr bwMode="auto">
              <a:xfrm>
                <a:off x="4633370" y="1509680"/>
                <a:ext cx="2718652" cy="4265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BB9CDAE-CDC8-4302-94A0-210B8135D513}"/>
                  </a:ext>
                </a:extLst>
              </p:cNvPr>
              <p:cNvSpPr/>
              <p:nvPr/>
            </p:nvSpPr>
            <p:spPr>
              <a:xfrm>
                <a:off x="4762244" y="3853981"/>
                <a:ext cx="2424081" cy="1785842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F3A6FE-CD8B-4271-8281-3E944CC63968}"/>
                </a:ext>
              </a:extLst>
            </p:cNvPr>
            <p:cNvSpPr txBox="1"/>
            <p:nvPr/>
          </p:nvSpPr>
          <p:spPr>
            <a:xfrm>
              <a:off x="4645644" y="3970585"/>
              <a:ext cx="2700242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uneiforme" panose="04080705070A05030802" pitchFamily="82" charset="0"/>
                  <a:cs typeface="Cuneiforme" panose="04080705070A05030802" pitchFamily="82" charset="0"/>
                </a:rPr>
                <a:t>by</a:t>
              </a:r>
              <a:r>
                <a:rPr lang="en-US" sz="2400" dirty="0">
                  <a:solidFill>
                    <a:schemeClr val="bg1"/>
                  </a:solidFill>
                  <a:latin typeface="Cuneiforme" panose="04080705070A05030802" pitchFamily="82" charset="0"/>
                  <a:cs typeface="Cuneiforme" panose="04080705070A05030802" pitchFamily="82" charset="0"/>
                </a:rPr>
                <a:t> </a:t>
              </a:r>
              <a:r>
                <a:rPr lang="en-US" sz="2300" dirty="0">
                  <a:solidFill>
                    <a:schemeClr val="bg1"/>
                  </a:solidFill>
                  <a:latin typeface="Cuneiforme" panose="04080705070A05030802" pitchFamily="82" charset="0"/>
                  <a:cs typeface="Cuneiforme" panose="04080705070A05030802" pitchFamily="82" charset="0"/>
                </a:rPr>
                <a:t>Nebuchadnezzar servant of the Most High God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FB561CA-48C0-4CDC-A23F-8CBEC541FFA8}"/>
              </a:ext>
            </a:extLst>
          </p:cNvPr>
          <p:cNvGrpSpPr/>
          <p:nvPr/>
        </p:nvGrpSpPr>
        <p:grpSpPr>
          <a:xfrm>
            <a:off x="1950516" y="1490248"/>
            <a:ext cx="2712516" cy="4289702"/>
            <a:chOff x="1950516" y="1490248"/>
            <a:chExt cx="2712516" cy="428970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9A7B95C-6028-4ADA-BE21-89DB6D377D26}"/>
                </a:ext>
              </a:extLst>
            </p:cNvPr>
            <p:cNvGrpSpPr/>
            <p:nvPr/>
          </p:nvGrpSpPr>
          <p:grpSpPr>
            <a:xfrm>
              <a:off x="1950516" y="1490248"/>
              <a:ext cx="2712516" cy="4289702"/>
              <a:chOff x="1950516" y="1490248"/>
              <a:chExt cx="2712516" cy="428970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7312A70-F958-4961-8A1D-1071F3C8FA7C}"/>
                  </a:ext>
                </a:extLst>
              </p:cNvPr>
              <p:cNvSpPr/>
              <p:nvPr/>
            </p:nvSpPr>
            <p:spPr>
              <a:xfrm>
                <a:off x="1950516" y="1490248"/>
                <a:ext cx="2712516" cy="4289702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C1B546-D25D-49FE-AF0E-A44E67E94046}"/>
                  </a:ext>
                </a:extLst>
              </p:cNvPr>
              <p:cNvSpPr txBox="1"/>
              <p:nvPr/>
            </p:nvSpPr>
            <p:spPr>
              <a:xfrm>
                <a:off x="1955408" y="1962443"/>
                <a:ext cx="2616591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aseline="30000" dirty="0">
                    <a:solidFill>
                      <a:schemeClr val="bg1"/>
                    </a:solidFill>
                  </a:rPr>
                  <a:t>1</a:t>
                </a:r>
                <a:r>
                  <a:rPr lang="en-US" sz="1400" dirty="0">
                    <a:solidFill>
                      <a:schemeClr val="bg1"/>
                    </a:solidFill>
                  </a:rPr>
                  <a:t> Nebuchadnezzar the king, 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To all peoples, nations, and languages that dwell in all the earth: 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Peace be multiplied to you. </a:t>
                </a:r>
              </a:p>
              <a:p>
                <a:r>
                  <a:rPr lang="en-US" sz="1400" baseline="30000" dirty="0">
                    <a:solidFill>
                      <a:schemeClr val="bg1"/>
                    </a:solidFill>
                  </a:rPr>
                  <a:t>2 </a:t>
                </a:r>
                <a:r>
                  <a:rPr lang="en-US" sz="1400" dirty="0">
                    <a:solidFill>
                      <a:schemeClr val="bg1"/>
                    </a:solidFill>
                  </a:rPr>
                  <a:t>I thought it good to declare the signs and wonders that the Most High God has worked for me. </a:t>
                </a:r>
              </a:p>
              <a:p>
                <a:r>
                  <a:rPr lang="en-US" sz="1400" baseline="30000" dirty="0">
                    <a:solidFill>
                      <a:schemeClr val="bg1"/>
                    </a:solidFill>
                  </a:rPr>
                  <a:t>3 </a:t>
                </a:r>
                <a:r>
                  <a:rPr lang="en-US" sz="1400" dirty="0">
                    <a:solidFill>
                      <a:schemeClr val="bg1"/>
                    </a:solidFill>
                  </a:rPr>
                  <a:t>How great </a:t>
                </a:r>
                <a:r>
                  <a:rPr lang="en-US" sz="1400" i="1" dirty="0">
                    <a:solidFill>
                      <a:schemeClr val="bg1"/>
                    </a:solidFill>
                  </a:rPr>
                  <a:t>are</a:t>
                </a:r>
                <a:r>
                  <a:rPr lang="en-US" sz="1400" dirty="0">
                    <a:solidFill>
                      <a:schemeClr val="bg1"/>
                    </a:solidFill>
                  </a:rPr>
                  <a:t> His signs, 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And how mighty His wonders! 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His kingdom </a:t>
                </a:r>
                <a:r>
                  <a:rPr lang="en-US" sz="1400" i="1" dirty="0">
                    <a:solidFill>
                      <a:schemeClr val="bg1"/>
                    </a:solidFill>
                  </a:rPr>
                  <a:t>is</a:t>
                </a:r>
                <a:r>
                  <a:rPr lang="en-US" sz="1400" dirty="0">
                    <a:solidFill>
                      <a:schemeClr val="bg1"/>
                    </a:solidFill>
                  </a:rPr>
                  <a:t> an everlasting kingdom, 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And His dominion </a:t>
                </a:r>
                <a:r>
                  <a:rPr lang="en-US" sz="1400" i="1" dirty="0">
                    <a:solidFill>
                      <a:schemeClr val="bg1"/>
                    </a:solidFill>
                  </a:rPr>
                  <a:t>is</a:t>
                </a:r>
                <a:r>
                  <a:rPr lang="en-US" sz="1400" dirty="0">
                    <a:solidFill>
                      <a:schemeClr val="bg1"/>
                    </a:solidFill>
                  </a:rPr>
                  <a:t> from generation to generation. </a:t>
                </a:r>
              </a:p>
              <a:p>
                <a:r>
                  <a:rPr lang="en-US" sz="1400" baseline="30000" dirty="0">
                    <a:solidFill>
                      <a:schemeClr val="bg1"/>
                    </a:solidFill>
                  </a:rPr>
                  <a:t>4 </a:t>
                </a:r>
                <a:r>
                  <a:rPr lang="en-US" sz="1400" dirty="0">
                    <a:solidFill>
                      <a:schemeClr val="bg1"/>
                    </a:solidFill>
                  </a:rPr>
                  <a:t>I, Nebuchadnezzar, was at rest in my house, and flourishing in my palace. 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C60256-3638-41CA-AF2F-543F9F25A21C}"/>
                </a:ext>
              </a:extLst>
            </p:cNvPr>
            <p:cNvSpPr txBox="1"/>
            <p:nvPr/>
          </p:nvSpPr>
          <p:spPr>
            <a:xfrm>
              <a:off x="2129509" y="1620145"/>
              <a:ext cx="2239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Daniel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46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18F97-3C04-433F-89ED-61A80CEA8DC0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</p:spTree>
    <p:extLst>
      <p:ext uri="{BB962C8B-B14F-4D97-AF65-F5344CB8AC3E}">
        <p14:creationId xmlns:p14="http://schemas.microsoft.com/office/powerpoint/2010/main" val="351969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iss cleo">
            <a:extLst>
              <a:ext uri="{FF2B5EF4-FFF2-40B4-BE49-F238E27FC236}">
                <a16:creationId xmlns:a16="http://schemas.microsoft.com/office/drawing/2014/main" id="{7501206E-7FFB-4DBC-9EA3-4BFADA50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78">
            <a:off x="3710025" y="990891"/>
            <a:ext cx="3655023" cy="248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FAF955B2-6B6D-4E4B-BF98-AD943FFD3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0000" l="8186" r="93363">
                        <a14:foregroundMark x1="26327" y1="30400" x2="29204" y2="19600"/>
                        <a14:foregroundMark x1="29204" y1="19600" x2="35619" y2="11000"/>
                        <a14:foregroundMark x1="35619" y1="11000" x2="39823" y2="8600"/>
                        <a14:foregroundMark x1="39381" y1="8200" x2="51106" y2="5800"/>
                        <a14:foregroundMark x1="51106" y1="5800" x2="54204" y2="6400"/>
                        <a14:foregroundMark x1="51106" y1="3800" x2="62389" y2="7600"/>
                        <a14:foregroundMark x1="62389" y1="7600" x2="69690" y2="17200"/>
                        <a14:foregroundMark x1="69690" y1="17200" x2="71018" y2="22400"/>
                        <a14:foregroundMark x1="67478" y1="8200" x2="75000" y2="24000"/>
                        <a14:foregroundMark x1="73673" y1="16000" x2="75664" y2="29400"/>
                        <a14:foregroundMark x1="25000" y1="27200" x2="29204" y2="14400"/>
                        <a14:foregroundMark x1="25221" y1="23800" x2="25221" y2="23800"/>
                        <a14:foregroundMark x1="25442" y1="23400" x2="29867" y2="14000"/>
                        <a14:foregroundMark x1="29867" y1="14000" x2="33407" y2="10200"/>
                        <a14:foregroundMark x1="26327" y1="19200" x2="32522" y2="11000"/>
                        <a14:foregroundMark x1="32522" y1="11000" x2="39823" y2="5800"/>
                        <a14:foregroundMark x1="27876" y1="17000" x2="35398" y2="8800"/>
                        <a14:foregroundMark x1="35398" y1="8800" x2="38053" y2="7200"/>
                        <a14:foregroundMark x1="38053" y1="7200" x2="48673" y2="3800"/>
                        <a14:foregroundMark x1="48673" y1="3800" x2="57522" y2="4200"/>
                        <a14:foregroundMark x1="45575" y1="3600" x2="56637" y2="3400"/>
                        <a14:foregroundMark x1="56637" y1="3400" x2="57743" y2="3600"/>
                        <a14:foregroundMark x1="48230" y1="3000" x2="53761" y2="3000"/>
                        <a14:foregroundMark x1="29204" y1="14000" x2="32522" y2="10200"/>
                        <a14:foregroundMark x1="27434" y1="16600" x2="29425" y2="14400"/>
                        <a14:foregroundMark x1="41593" y1="5000" x2="45354" y2="3400"/>
                        <a14:foregroundMark x1="39602" y1="5400" x2="39602" y2="5400"/>
                        <a14:foregroundMark x1="90265" y1="43000" x2="90487" y2="48000"/>
                        <a14:foregroundMark x1="92699" y1="58600" x2="92699" y2="58600"/>
                        <a14:foregroundMark x1="8186" y1="64600" x2="8186" y2="64600"/>
                        <a14:foregroundMark x1="93363" y1="44600" x2="93363" y2="44600"/>
                        <a14:foregroundMark x1="62389" y1="35400" x2="62389" y2="35400"/>
                        <a14:foregroundMark x1="36947" y1="22000" x2="36947" y2="22000"/>
                        <a14:foregroundMark x1="37832" y1="18800" x2="37832" y2="18800"/>
                        <a14:foregroundMark x1="32301" y1="29000" x2="37168" y2="19400"/>
                        <a14:foregroundMark x1="37168" y1="19400" x2="41593" y2="15400"/>
                        <a14:foregroundMark x1="78097" y1="35400" x2="77655" y2="36600"/>
                        <a14:foregroundMark x1="76106" y1="22000" x2="76549" y2="2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1447154">
            <a:off x="5555126" y="710083"/>
            <a:ext cx="3913909" cy="432954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  <p:pic>
        <p:nvPicPr>
          <p:cNvPr id="6148" name="Picture 4" descr="Image result for harry potter">
            <a:extLst>
              <a:ext uri="{FF2B5EF4-FFF2-40B4-BE49-F238E27FC236}">
                <a16:creationId xmlns:a16="http://schemas.microsoft.com/office/drawing/2014/main" id="{CE1C1E45-9A57-445B-A8EC-7F64A9673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5" b="98845" l="3680" r="95360">
                        <a14:foregroundMark x1="12320" y1="85623" x2="12320" y2="85623"/>
                        <a14:foregroundMark x1="18560" y1="93196" x2="12800" y2="80488"/>
                        <a14:foregroundMark x1="12800" y1="80488" x2="18560" y2="68549"/>
                        <a14:foregroundMark x1="18560" y1="68549" x2="35200" y2="60976"/>
                        <a14:foregroundMark x1="35200" y1="60976" x2="49120" y2="68164"/>
                        <a14:foregroundMark x1="49120" y1="68164" x2="58400" y2="78947"/>
                        <a14:foregroundMark x1="58400" y1="78947" x2="63360" y2="82285"/>
                        <a14:foregroundMark x1="7520" y1="74198" x2="13440" y2="86778"/>
                        <a14:foregroundMark x1="13440" y1="86778" x2="24000" y2="96919"/>
                        <a14:foregroundMark x1="24000" y1="96919" x2="42720" y2="97176"/>
                        <a14:foregroundMark x1="42720" y1="97176" x2="59200" y2="95892"/>
                        <a14:foregroundMark x1="59200" y1="95892" x2="75840" y2="96662"/>
                        <a14:foregroundMark x1="75840" y1="96662" x2="78880" y2="96021"/>
                        <a14:foregroundMark x1="6400" y1="76508" x2="11520" y2="97047"/>
                        <a14:foregroundMark x1="3680" y1="80745" x2="5920" y2="94865"/>
                        <a14:foregroundMark x1="3200" y1="97047" x2="19360" y2="96534"/>
                        <a14:foregroundMark x1="19360" y1="96534" x2="51680" y2="98716"/>
                        <a14:foregroundMark x1="51680" y1="98716" x2="84960" y2="96919"/>
                        <a14:foregroundMark x1="84960" y1="96919" x2="90080" y2="83055"/>
                        <a14:foregroundMark x1="90080" y1="83055" x2="77760" y2="55199"/>
                        <a14:foregroundMark x1="77760" y1="55199" x2="67200" y2="64698"/>
                        <a14:foregroundMark x1="67200" y1="64698" x2="67200" y2="67908"/>
                        <a14:foregroundMark x1="95360" y1="96919" x2="92480" y2="76765"/>
                        <a14:foregroundMark x1="69280" y1="84724" x2="79520" y2="57253"/>
                        <a14:foregroundMark x1="79520" y1="57253" x2="78720" y2="57766"/>
                        <a14:foregroundMark x1="16960" y1="84467" x2="24960" y2="84981"/>
                        <a14:foregroundMark x1="1440" y1="99358" x2="17600" y2="97689"/>
                        <a14:foregroundMark x1="17600" y1="97689" x2="38400" y2="98973"/>
                        <a14:foregroundMark x1="38400" y1="98973" x2="45120" y2="98460"/>
                        <a14:foregroundMark x1="40960" y1="6804" x2="56480" y2="7060"/>
                        <a14:foregroundMark x1="56480" y1="7060" x2="56960" y2="6675"/>
                        <a14:foregroundMark x1="71360" y1="23363" x2="71360" y2="23363"/>
                        <a14:foregroundMark x1="70240" y1="24519" x2="71200" y2="22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727">
            <a:off x="5557758" y="2566295"/>
            <a:ext cx="2823537" cy="3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sorcerer's apprentice">
            <a:extLst>
              <a:ext uri="{FF2B5EF4-FFF2-40B4-BE49-F238E27FC236}">
                <a16:creationId xmlns:a16="http://schemas.microsoft.com/office/drawing/2014/main" id="{4141387B-3A64-4082-A518-9AEA60AD2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5" r="16245"/>
          <a:stretch/>
        </p:blipFill>
        <p:spPr bwMode="auto">
          <a:xfrm rot="197620">
            <a:off x="2263368" y="3711946"/>
            <a:ext cx="1995054" cy="30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sorcerer's apprentice">
            <a:extLst>
              <a:ext uri="{FF2B5EF4-FFF2-40B4-BE49-F238E27FC236}">
                <a16:creationId xmlns:a16="http://schemas.microsoft.com/office/drawing/2014/main" id="{7E851811-593C-40FA-859D-9B1F01A0E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r="54835"/>
          <a:stretch/>
        </p:blipFill>
        <p:spPr bwMode="auto">
          <a:xfrm rot="197620">
            <a:off x="158236" y="3593170"/>
            <a:ext cx="2108572" cy="30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maleficent">
            <a:extLst>
              <a:ext uri="{FF2B5EF4-FFF2-40B4-BE49-F238E27FC236}">
                <a16:creationId xmlns:a16="http://schemas.microsoft.com/office/drawing/2014/main" id="{CF43B48C-5A48-4CD8-B6DB-BAF425971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9" r="7091"/>
          <a:stretch/>
        </p:blipFill>
        <p:spPr bwMode="auto">
          <a:xfrm rot="21353192">
            <a:off x="505942" y="1119925"/>
            <a:ext cx="3149455" cy="28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sorcerer mickey">
            <a:extLst>
              <a:ext uri="{FF2B5EF4-FFF2-40B4-BE49-F238E27FC236}">
                <a16:creationId xmlns:a16="http://schemas.microsoft.com/office/drawing/2014/main" id="{42EE0032-053E-4771-B780-721B82A7C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38" b="89700" l="7940" r="89700">
                        <a14:foregroundMark x1="22961" y1="6438" x2="22961" y2="6438"/>
                        <a14:foregroundMark x1="36481" y1="22318" x2="36481" y2="22318"/>
                        <a14:foregroundMark x1="23820" y1="54721" x2="23820" y2="54721"/>
                        <a14:foregroundMark x1="23820" y1="54721" x2="22961" y2="59871"/>
                        <a14:foregroundMark x1="18455" y1="59657" x2="18455" y2="59657"/>
                        <a14:foregroundMark x1="17167" y1="59657" x2="17167" y2="59657"/>
                        <a14:foregroundMark x1="10944" y1="62876" x2="10944" y2="62876"/>
                        <a14:foregroundMark x1="7940" y1="64378" x2="7940" y2="64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741"/>
          <a:stretch/>
        </p:blipFill>
        <p:spPr bwMode="auto">
          <a:xfrm flipH="1">
            <a:off x="2034578" y="817970"/>
            <a:ext cx="4438650" cy="382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lated image">
            <a:extLst>
              <a:ext uri="{FF2B5EF4-FFF2-40B4-BE49-F238E27FC236}">
                <a16:creationId xmlns:a16="http://schemas.microsoft.com/office/drawing/2014/main" id="{18257124-866C-404A-8C4A-132C89CD6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r="7951"/>
          <a:stretch/>
        </p:blipFill>
        <p:spPr bwMode="auto">
          <a:xfrm rot="302212" flipH="1">
            <a:off x="3427050" y="3534194"/>
            <a:ext cx="2840378" cy="288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7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18F97-3C04-433F-89ED-61A80CEA8DC0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</p:spTree>
    <p:extLst>
      <p:ext uri="{BB962C8B-B14F-4D97-AF65-F5344CB8AC3E}">
        <p14:creationId xmlns:p14="http://schemas.microsoft.com/office/powerpoint/2010/main" val="345536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 of the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God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KJV, NIV, NASB,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 of the holy gods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(also v. 18)</a:t>
            </a:r>
          </a:p>
        </p:txBody>
      </p:sp>
      <p:pic>
        <p:nvPicPr>
          <p:cNvPr id="5" name="Picture 2" descr="Image result for nebuchadnezzar clipart">
            <a:extLst>
              <a:ext uri="{FF2B5EF4-FFF2-40B4-BE49-F238E27FC236}">
                <a16:creationId xmlns:a16="http://schemas.microsoft.com/office/drawing/2014/main" id="{C3DB4896-F22A-4F19-A3F6-9F748FFB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2" b="97377" l="7192" r="92466">
                        <a14:foregroundMark x1="34932" y1="90123" x2="64384" y2="91049"/>
                        <a14:foregroundMark x1="64384" y1="91049" x2="71918" y2="90123"/>
                        <a14:foregroundMark x1="33904" y1="93519" x2="42123" y2="93827"/>
                        <a14:foregroundMark x1="32877" y1="96451" x2="43493" y2="94907"/>
                        <a14:foregroundMark x1="37329" y1="97377" x2="44863" y2="94444"/>
                        <a14:foregroundMark x1="74315" y1="91667" x2="85616" y2="90741"/>
                        <a14:foregroundMark x1="92466" y1="91049" x2="92466" y2="91049"/>
                        <a14:foregroundMark x1="75000" y1="92284" x2="87329" y2="91049"/>
                        <a14:foregroundMark x1="74658" y1="92438" x2="92466" y2="92747"/>
                        <a14:foregroundMark x1="74658" y1="93210" x2="74658" y2="93210"/>
                        <a14:foregroundMark x1="7534" y1="68981" x2="7534" y2="68981"/>
                        <a14:foregroundMark x1="15068" y1="60648" x2="15068" y2="60648"/>
                        <a14:foregroundMark x1="44178" y1="96142" x2="44178" y2="96142"/>
                        <a14:foregroundMark x1="91781" y1="93519" x2="91781" y2="93519"/>
                        <a14:foregroundMark x1="92808" y1="17901" x2="92808" y2="17901"/>
                        <a14:foregroundMark x1="45890" y1="8025" x2="45890" y2="8025"/>
                        <a14:foregroundMark x1="45890" y1="8025" x2="45890" y2="8025"/>
                        <a14:foregroundMark x1="43493" y1="4012" x2="43493" y2="4012"/>
                        <a14:foregroundMark x1="39726" y1="13117" x2="39726" y2="13117"/>
                        <a14:foregroundMark x1="50000" y1="7099" x2="50000" y2="7099"/>
                        <a14:foregroundMark x1="50000" y1="7099" x2="50000" y2="7099"/>
                        <a14:foregroundMark x1="14041" y1="62191" x2="14041" y2="62191"/>
                        <a14:foregroundMark x1="12329" y1="60031" x2="12329" y2="60031"/>
                        <a14:foregroundMark x1="12671" y1="60340" x2="12671" y2="60340"/>
                        <a14:foregroundMark x1="16781" y1="61265" x2="16781" y2="61265"/>
                        <a14:foregroundMark x1="16781" y1="61883" x2="16781" y2="61883"/>
                        <a14:foregroundMark x1="17808" y1="62809" x2="17808" y2="62809"/>
                        <a14:foregroundMark x1="14726" y1="67130" x2="14726" y2="67130"/>
                        <a14:foregroundMark x1="11301" y1="67130" x2="11301" y2="67130"/>
                        <a14:foregroundMark x1="9247" y1="67593" x2="25000" y2="66821"/>
                        <a14:foregroundMark x1="19521" y1="52315" x2="17466" y2="60494"/>
                        <a14:foregroundMark x1="19521" y1="63272" x2="18151" y2="73457"/>
                        <a14:foregroundMark x1="86986" y1="83488" x2="82877" y2="83333"/>
                        <a14:foregroundMark x1="80479" y1="49383" x2="79452" y2="60340"/>
                        <a14:foregroundMark x1="89041" y1="41049" x2="75000" y2="42901"/>
                        <a14:foregroundMark x1="19521" y1="44290" x2="20548" y2="52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94" y="1680639"/>
            <a:ext cx="2089632" cy="46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0D20539-C8B5-49E2-BFAC-29E868D43D13}"/>
              </a:ext>
            </a:extLst>
          </p:cNvPr>
          <p:cNvSpPr/>
          <p:nvPr/>
        </p:nvSpPr>
        <p:spPr>
          <a:xfrm>
            <a:off x="5329990" y="841513"/>
            <a:ext cx="2791326" cy="1669774"/>
          </a:xfrm>
          <a:prstGeom prst="wedgeEllipseCallout">
            <a:avLst>
              <a:gd name="adj1" fmla="val -65174"/>
              <a:gd name="adj2" fmla="val 33134"/>
            </a:avLst>
          </a:prstGeom>
          <a:solidFill>
            <a:schemeClr val="bg1"/>
          </a:solidFill>
          <a:ln>
            <a:solidFill>
              <a:srgbClr val="51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97C99-6565-42BF-90A4-C068E2FF3ED4}"/>
              </a:ext>
            </a:extLst>
          </p:cNvPr>
          <p:cNvSpPr txBox="1"/>
          <p:nvPr/>
        </p:nvSpPr>
        <p:spPr>
          <a:xfrm>
            <a:off x="5379414" y="1108224"/>
            <a:ext cx="268478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/>
              <a:t>I guess there’s nothing left to do but to pray!</a:t>
            </a:r>
          </a:p>
        </p:txBody>
      </p:sp>
    </p:spTree>
    <p:extLst>
      <p:ext uri="{BB962C8B-B14F-4D97-AF65-F5344CB8AC3E}">
        <p14:creationId xmlns:p14="http://schemas.microsoft.com/office/powerpoint/2010/main" val="219991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18F97-3C04-433F-89ED-61A80CEA8DC0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4 . 1 - 37</a:t>
            </a:r>
          </a:p>
        </p:txBody>
      </p:sp>
    </p:spTree>
    <p:extLst>
      <p:ext uri="{BB962C8B-B14F-4D97-AF65-F5344CB8AC3E}">
        <p14:creationId xmlns:p14="http://schemas.microsoft.com/office/powerpoint/2010/main" val="352910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EB1CF06-7BBD-4009-A0AF-279506A1F2DB}" vid="{3CAABC76-7CA8-4E4E-8DA4-6EC1304994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Daniel</Template>
  <TotalTime>4324</TotalTime>
  <Words>723</Words>
  <Application>Microsoft Office PowerPoint</Application>
  <PresentationFormat>On-screen Show (4:3)</PresentationFormat>
  <Paragraphs>125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Black Chancery</vt:lpstr>
      <vt:lpstr>Cuneiforme</vt:lpstr>
      <vt:lpstr>Calibri Light</vt:lpstr>
      <vt:lpstr>Times New Roman</vt:lpstr>
      <vt:lpstr>Arial</vt:lpstr>
      <vt:lpstr>Calibri</vt:lpstr>
      <vt:lpstr>Cargo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12</cp:revision>
  <dcterms:created xsi:type="dcterms:W3CDTF">2019-10-20T22:29:24Z</dcterms:created>
  <dcterms:modified xsi:type="dcterms:W3CDTF">2019-10-23T22:33:59Z</dcterms:modified>
</cp:coreProperties>
</file>