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57" r:id="rId3"/>
    <p:sldId id="259" r:id="rId4"/>
    <p:sldId id="264" r:id="rId5"/>
    <p:sldId id="280" r:id="rId6"/>
    <p:sldId id="281" r:id="rId7"/>
    <p:sldId id="265" r:id="rId8"/>
    <p:sldId id="262" r:id="rId9"/>
    <p:sldId id="263" r:id="rId10"/>
    <p:sldId id="267" r:id="rId11"/>
    <p:sldId id="268" r:id="rId12"/>
    <p:sldId id="270" r:id="rId13"/>
    <p:sldId id="271" r:id="rId14"/>
    <p:sldId id="272" r:id="rId15"/>
    <p:sldId id="273" r:id="rId16"/>
    <p:sldId id="282" r:id="rId17"/>
    <p:sldId id="276" r:id="rId18"/>
    <p:sldId id="277" r:id="rId19"/>
    <p:sldId id="278" r:id="rId20"/>
    <p:sldId id="279" r:id="rId21"/>
    <p:sldId id="274" r:id="rId22"/>
    <p:sldId id="275" r:id="rId23"/>
  </p:sldIdLst>
  <p:sldSz cx="9144000" cy="6858000" type="screen4x3"/>
  <p:notesSz cx="6858000" cy="9144000"/>
  <p:embeddedFontLst>
    <p:embeddedFont>
      <p:font typeface="Black Chancery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6691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0593A-EE9D-49C0-859B-8C5C679FDA03}" v="1016" dt="2019-10-16T20:27:18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741" y="40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61D0593A-EE9D-49C0-859B-8C5C679FDA03}"/>
    <pc:docChg chg="undo redo custSel addSld delSld modSld sldOrd modMainMaster">
      <pc:chgData name="Ken Merrihew" userId="bcb7a1e886d99f07" providerId="LiveId" clId="{61D0593A-EE9D-49C0-859B-8C5C679FDA03}" dt="2019-10-16T20:29:47.080" v="3316" actId="2696"/>
      <pc:docMkLst>
        <pc:docMk/>
      </pc:docMkLst>
      <pc:sldChg chg="delSp modSp modTransition delAnim modAnim">
        <pc:chgData name="Ken Merrihew" userId="bcb7a1e886d99f07" providerId="LiveId" clId="{61D0593A-EE9D-49C0-859B-8C5C679FDA03}" dt="2019-10-15T18:33:02.024" v="2505"/>
        <pc:sldMkLst>
          <pc:docMk/>
          <pc:sldMk cId="2621227320" sldId="257"/>
        </pc:sldMkLst>
        <pc:spChg chg="mod">
          <ac:chgData name="Ken Merrihew" userId="bcb7a1e886d99f07" providerId="LiveId" clId="{61D0593A-EE9D-49C0-859B-8C5C679FDA03}" dt="2019-10-12T02:00:55.610" v="10" actId="207"/>
          <ac:spMkLst>
            <pc:docMk/>
            <pc:sldMk cId="2621227320" sldId="257"/>
            <ac:spMk id="7" creationId="{3AFC4F34-9F16-441C-B21F-A6E3C6FDA41D}"/>
          </ac:spMkLst>
        </pc:spChg>
        <pc:spChg chg="del">
          <ac:chgData name="Ken Merrihew" userId="bcb7a1e886d99f07" providerId="LiveId" clId="{61D0593A-EE9D-49C0-859B-8C5C679FDA03}" dt="2019-10-12T02:00:09.029" v="1" actId="478"/>
          <ac:spMkLst>
            <pc:docMk/>
            <pc:sldMk cId="2621227320" sldId="257"/>
            <ac:spMk id="8" creationId="{4DFF5713-4F68-483A-AC7B-7D373AD6A5A7}"/>
          </ac:spMkLst>
        </pc:spChg>
      </pc:sldChg>
      <pc:sldChg chg="modTransition">
        <pc:chgData name="Ken Merrihew" userId="bcb7a1e886d99f07" providerId="LiveId" clId="{61D0593A-EE9D-49C0-859B-8C5C679FDA03}" dt="2019-10-13T03:13:08.617" v="544"/>
        <pc:sldMkLst>
          <pc:docMk/>
          <pc:sldMk cId="4219211502" sldId="258"/>
        </pc:sldMkLst>
      </pc:sldChg>
      <pc:sldChg chg="modTransition">
        <pc:chgData name="Ken Merrihew" userId="bcb7a1e886d99f07" providerId="LiveId" clId="{61D0593A-EE9D-49C0-859B-8C5C679FDA03}" dt="2019-10-13T03:13:08.617" v="544"/>
        <pc:sldMkLst>
          <pc:docMk/>
          <pc:sldMk cId="3519691063" sldId="259"/>
        </pc:sldMkLst>
      </pc:sldChg>
      <pc:sldChg chg="del modTransition">
        <pc:chgData name="Ken Merrihew" userId="bcb7a1e886d99f07" providerId="LiveId" clId="{61D0593A-EE9D-49C0-859B-8C5C679FDA03}" dt="2019-10-16T20:29:47.080" v="3315" actId="2696"/>
        <pc:sldMkLst>
          <pc:docMk/>
          <pc:sldMk cId="2246120028" sldId="260"/>
        </pc:sldMkLst>
      </pc:sldChg>
      <pc:sldChg chg="del modTransition">
        <pc:chgData name="Ken Merrihew" userId="bcb7a1e886d99f07" providerId="LiveId" clId="{61D0593A-EE9D-49C0-859B-8C5C679FDA03}" dt="2019-10-16T20:29:47.080" v="3316" actId="2696"/>
        <pc:sldMkLst>
          <pc:docMk/>
          <pc:sldMk cId="2265245699" sldId="261"/>
        </pc:sldMkLst>
      </pc:sldChg>
      <pc:sldChg chg="addSp delSp modSp add modTransition delAnim modAnim">
        <pc:chgData name="Ken Merrihew" userId="bcb7a1e886d99f07" providerId="LiveId" clId="{61D0593A-EE9D-49C0-859B-8C5C679FDA03}" dt="2019-10-13T03:15:09.528" v="564"/>
        <pc:sldMkLst>
          <pc:docMk/>
          <pc:sldMk cId="828561376" sldId="262"/>
        </pc:sldMkLst>
        <pc:spChg chg="add mod">
          <ac:chgData name="Ken Merrihew" userId="bcb7a1e886d99f07" providerId="LiveId" clId="{61D0593A-EE9D-49C0-859B-8C5C679FDA03}" dt="2019-10-13T03:07:10.394" v="398" actId="207"/>
          <ac:spMkLst>
            <pc:docMk/>
            <pc:sldMk cId="828561376" sldId="262"/>
            <ac:spMk id="3" creationId="{BE3F23F9-E7B1-4703-9BC6-4D45C9442506}"/>
          </ac:spMkLst>
        </pc:spChg>
        <pc:spChg chg="add mod">
          <ac:chgData name="Ken Merrihew" userId="bcb7a1e886d99f07" providerId="LiveId" clId="{61D0593A-EE9D-49C0-859B-8C5C679FDA03}" dt="2019-10-13T03:14:17.397" v="559" actId="1036"/>
          <ac:spMkLst>
            <pc:docMk/>
            <pc:sldMk cId="828561376" sldId="262"/>
            <ac:spMk id="5" creationId="{363CA9C2-97FA-4CEE-93C4-521641C1D4FC}"/>
          </ac:spMkLst>
        </pc:spChg>
        <pc:spChg chg="add mod">
          <ac:chgData name="Ken Merrihew" userId="bcb7a1e886d99f07" providerId="LiveId" clId="{61D0593A-EE9D-49C0-859B-8C5C679FDA03}" dt="2019-10-13T03:03:13.373" v="159" actId="14100"/>
          <ac:spMkLst>
            <pc:docMk/>
            <pc:sldMk cId="828561376" sldId="262"/>
            <ac:spMk id="6" creationId="{2AFBE9AF-327E-47C8-83B3-E84A7C0D7B9C}"/>
          </ac:spMkLst>
        </pc:spChg>
        <pc:spChg chg="mod">
          <ac:chgData name="Ken Merrihew" userId="bcb7a1e886d99f07" providerId="LiveId" clId="{61D0593A-EE9D-49C0-859B-8C5C679FDA03}" dt="2019-10-13T03:03:13.373" v="159" actId="14100"/>
          <ac:spMkLst>
            <pc:docMk/>
            <pc:sldMk cId="828561376" sldId="262"/>
            <ac:spMk id="7" creationId="{3AFC4F34-9F16-441C-B21F-A6E3C6FDA41D}"/>
          </ac:spMkLst>
        </pc:spChg>
        <pc:spChg chg="del">
          <ac:chgData name="Ken Merrihew" userId="bcb7a1e886d99f07" providerId="LiveId" clId="{61D0593A-EE9D-49C0-859B-8C5C679FDA03}" dt="2019-10-13T03:00:45.537" v="22" actId="478"/>
          <ac:spMkLst>
            <pc:docMk/>
            <pc:sldMk cId="828561376" sldId="262"/>
            <ac:spMk id="8" creationId="{4DFF5713-4F68-483A-AC7B-7D373AD6A5A7}"/>
          </ac:spMkLst>
        </pc:spChg>
        <pc:spChg chg="add mod">
          <ac:chgData name="Ken Merrihew" userId="bcb7a1e886d99f07" providerId="LiveId" clId="{61D0593A-EE9D-49C0-859B-8C5C679FDA03}" dt="2019-10-13T03:03:13.373" v="159" actId="14100"/>
          <ac:spMkLst>
            <pc:docMk/>
            <pc:sldMk cId="828561376" sldId="262"/>
            <ac:spMk id="9" creationId="{A4A73929-67BB-4623-90A7-E852907525A3}"/>
          </ac:spMkLst>
        </pc:spChg>
        <pc:spChg chg="add mod">
          <ac:chgData name="Ken Merrihew" userId="bcb7a1e886d99f07" providerId="LiveId" clId="{61D0593A-EE9D-49C0-859B-8C5C679FDA03}" dt="2019-10-13T03:03:13.373" v="159" actId="14100"/>
          <ac:spMkLst>
            <pc:docMk/>
            <pc:sldMk cId="828561376" sldId="262"/>
            <ac:spMk id="10" creationId="{FF1EF759-8E53-48C0-9DBB-4E1F256DA52D}"/>
          </ac:spMkLst>
        </pc:spChg>
        <pc:spChg chg="add mod">
          <ac:chgData name="Ken Merrihew" userId="bcb7a1e886d99f07" providerId="LiveId" clId="{61D0593A-EE9D-49C0-859B-8C5C679FDA03}" dt="2019-10-13T03:07:10.394" v="398" actId="207"/>
          <ac:spMkLst>
            <pc:docMk/>
            <pc:sldMk cId="828561376" sldId="262"/>
            <ac:spMk id="11" creationId="{A18FF843-6126-4439-B595-FFEC074551B2}"/>
          </ac:spMkLst>
        </pc:spChg>
        <pc:spChg chg="add mod">
          <ac:chgData name="Ken Merrihew" userId="bcb7a1e886d99f07" providerId="LiveId" clId="{61D0593A-EE9D-49C0-859B-8C5C679FDA03}" dt="2019-10-13T03:07:10.394" v="398" actId="207"/>
          <ac:spMkLst>
            <pc:docMk/>
            <pc:sldMk cId="828561376" sldId="262"/>
            <ac:spMk id="12" creationId="{A4023045-9843-4471-9A3E-D020002070E9}"/>
          </ac:spMkLst>
        </pc:spChg>
        <pc:spChg chg="add mod">
          <ac:chgData name="Ken Merrihew" userId="bcb7a1e886d99f07" providerId="LiveId" clId="{61D0593A-EE9D-49C0-859B-8C5C679FDA03}" dt="2019-10-13T03:14:17.397" v="559" actId="1036"/>
          <ac:spMkLst>
            <pc:docMk/>
            <pc:sldMk cId="828561376" sldId="262"/>
            <ac:spMk id="13" creationId="{9E58F49F-2F4F-471D-9650-6A4C8D8D9566}"/>
          </ac:spMkLst>
        </pc:spChg>
      </pc:sldChg>
      <pc:sldChg chg="add modTransition">
        <pc:chgData name="Ken Merrihew" userId="bcb7a1e886d99f07" providerId="LiveId" clId="{61D0593A-EE9D-49C0-859B-8C5C679FDA03}" dt="2019-10-13T03:13:08.617" v="544"/>
        <pc:sldMkLst>
          <pc:docMk/>
          <pc:sldMk cId="3000156958" sldId="263"/>
        </pc:sldMkLst>
      </pc:sldChg>
      <pc:sldChg chg="addSp delSp modSp add modTransition delAnim modAnim">
        <pc:chgData name="Ken Merrihew" userId="bcb7a1e886d99f07" providerId="LiveId" clId="{61D0593A-EE9D-49C0-859B-8C5C679FDA03}" dt="2019-10-13T03:13:08.617" v="544"/>
        <pc:sldMkLst>
          <pc:docMk/>
          <pc:sldMk cId="655550645" sldId="264"/>
        </pc:sldMkLst>
        <pc:spChg chg="del">
          <ac:chgData name="Ken Merrihew" userId="bcb7a1e886d99f07" providerId="LiveId" clId="{61D0593A-EE9D-49C0-859B-8C5C679FDA03}" dt="2019-10-12T02:02:18.420" v="12" actId="478"/>
          <ac:spMkLst>
            <pc:docMk/>
            <pc:sldMk cId="655550645" sldId="264"/>
            <ac:spMk id="7" creationId="{3AFC4F34-9F16-441C-B21F-A6E3C6FDA41D}"/>
          </ac:spMkLst>
        </pc:spChg>
        <pc:picChg chg="add mod">
          <ac:chgData name="Ken Merrihew" userId="bcb7a1e886d99f07" providerId="LiveId" clId="{61D0593A-EE9D-49C0-859B-8C5C679FDA03}" dt="2019-10-12T02:03:48.693" v="20" actId="14861"/>
          <ac:picMkLst>
            <pc:docMk/>
            <pc:sldMk cId="655550645" sldId="264"/>
            <ac:picMk id="5" creationId="{61DB3B5E-45E5-468B-8A6B-25513B4F705C}"/>
          </ac:picMkLst>
        </pc:picChg>
      </pc:sldChg>
      <pc:sldChg chg="add modTransition">
        <pc:chgData name="Ken Merrihew" userId="bcb7a1e886d99f07" providerId="LiveId" clId="{61D0593A-EE9D-49C0-859B-8C5C679FDA03}" dt="2019-10-13T03:13:08.617" v="544"/>
        <pc:sldMkLst>
          <pc:docMk/>
          <pc:sldMk cId="700187809" sldId="265"/>
        </pc:sldMkLst>
      </pc:sldChg>
      <pc:sldChg chg="addSp delSp modSp add del modTransition delAnim modAnim">
        <pc:chgData name="Ken Merrihew" userId="bcb7a1e886d99f07" providerId="LiveId" clId="{61D0593A-EE9D-49C0-859B-8C5C679FDA03}" dt="2019-10-13T03:51:26.161" v="1369" actId="2696"/>
        <pc:sldMkLst>
          <pc:docMk/>
          <pc:sldMk cId="979509341" sldId="266"/>
        </pc:sldMkLst>
        <pc:spChg chg="add mod">
          <ac:chgData name="Ken Merrihew" userId="bcb7a1e886d99f07" providerId="LiveId" clId="{61D0593A-EE9D-49C0-859B-8C5C679FDA03}" dt="2019-10-13T03:26:38.308" v="1099" actId="207"/>
          <ac:spMkLst>
            <pc:docMk/>
            <pc:sldMk cId="979509341" sldId="266"/>
            <ac:spMk id="13" creationId="{4C897E5E-BA3E-4C46-9C72-689796F85D54}"/>
          </ac:spMkLst>
        </pc:spChg>
        <pc:spChg chg="add mod">
          <ac:chgData name="Ken Merrihew" userId="bcb7a1e886d99f07" providerId="LiveId" clId="{61D0593A-EE9D-49C0-859B-8C5C679FDA03}" dt="2019-10-13T03:27:53.599" v="1104" actId="1038"/>
          <ac:spMkLst>
            <pc:docMk/>
            <pc:sldMk cId="979509341" sldId="266"/>
            <ac:spMk id="21" creationId="{37E33E10-C0BE-41AB-B3C4-07CF0C8D1AE7}"/>
          </ac:spMkLst>
        </pc:spChg>
        <pc:picChg chg="del">
          <ac:chgData name="Ken Merrihew" userId="bcb7a1e886d99f07" providerId="LiveId" clId="{61D0593A-EE9D-49C0-859B-8C5C679FDA03}" dt="2019-10-12T02:03:24.047" v="17" actId="478"/>
          <ac:picMkLst>
            <pc:docMk/>
            <pc:sldMk cId="979509341" sldId="266"/>
            <ac:picMk id="5" creationId="{61DB3B5E-45E5-468B-8A6B-25513B4F705C}"/>
          </ac:picMkLst>
        </pc:picChg>
        <pc:picChg chg="add mod">
          <ac:chgData name="Ken Merrihew" userId="bcb7a1e886d99f07" providerId="LiveId" clId="{61D0593A-EE9D-49C0-859B-8C5C679FDA03}" dt="2019-10-13T03:30:39.198" v="1124"/>
          <ac:picMkLst>
            <pc:docMk/>
            <pc:sldMk cId="979509341" sldId="266"/>
            <ac:picMk id="6" creationId="{4907AA23-A9BD-484E-84A0-1E73976AC50F}"/>
          </ac:picMkLst>
        </pc:picChg>
        <pc:cxnChg chg="add mod">
          <ac:chgData name="Ken Merrihew" userId="bcb7a1e886d99f07" providerId="LiveId" clId="{61D0593A-EE9D-49C0-859B-8C5C679FDA03}" dt="2019-10-13T03:26:30.872" v="1098" actId="208"/>
          <ac:cxnSpMkLst>
            <pc:docMk/>
            <pc:sldMk cId="979509341" sldId="266"/>
            <ac:cxnSpMk id="5" creationId="{4989729B-A099-4BE0-A506-160C6AAA22E8}"/>
          </ac:cxnSpMkLst>
        </pc:cxnChg>
        <pc:cxnChg chg="add mod">
          <ac:chgData name="Ken Merrihew" userId="bcb7a1e886d99f07" providerId="LiveId" clId="{61D0593A-EE9D-49C0-859B-8C5C679FDA03}" dt="2019-10-13T03:26:30.872" v="1098" actId="208"/>
          <ac:cxnSpMkLst>
            <pc:docMk/>
            <pc:sldMk cId="979509341" sldId="266"/>
            <ac:cxnSpMk id="7" creationId="{C3F6C686-F457-416E-B7D3-F26BD3AD2132}"/>
          </ac:cxnSpMkLst>
        </pc:cxnChg>
        <pc:cxnChg chg="add mod">
          <ac:chgData name="Ken Merrihew" userId="bcb7a1e886d99f07" providerId="LiveId" clId="{61D0593A-EE9D-49C0-859B-8C5C679FDA03}" dt="2019-10-13T03:26:30.872" v="1098" actId="208"/>
          <ac:cxnSpMkLst>
            <pc:docMk/>
            <pc:sldMk cId="979509341" sldId="266"/>
            <ac:cxnSpMk id="9" creationId="{FBCC7F2C-5D95-4BB3-9C67-30EF670862B5}"/>
          </ac:cxnSpMkLst>
        </pc:cxnChg>
        <pc:cxnChg chg="add mod">
          <ac:chgData name="Ken Merrihew" userId="bcb7a1e886d99f07" providerId="LiveId" clId="{61D0593A-EE9D-49C0-859B-8C5C679FDA03}" dt="2019-10-13T03:26:30.872" v="1098" actId="208"/>
          <ac:cxnSpMkLst>
            <pc:docMk/>
            <pc:sldMk cId="979509341" sldId="266"/>
            <ac:cxnSpMk id="15" creationId="{9917E432-0A5E-4765-BA13-0B192B45D9A4}"/>
          </ac:cxnSpMkLst>
        </pc:cxnChg>
        <pc:cxnChg chg="add mod">
          <ac:chgData name="Ken Merrihew" userId="bcb7a1e886d99f07" providerId="LiveId" clId="{61D0593A-EE9D-49C0-859B-8C5C679FDA03}" dt="2019-10-13T03:26:48.100" v="1100" actId="208"/>
          <ac:cxnSpMkLst>
            <pc:docMk/>
            <pc:sldMk cId="979509341" sldId="266"/>
            <ac:cxnSpMk id="16" creationId="{7D06541F-EFD7-4485-AE43-70A6BCEA27BC}"/>
          </ac:cxnSpMkLst>
        </pc:cxnChg>
        <pc:cxnChg chg="add mod">
          <ac:chgData name="Ken Merrihew" userId="bcb7a1e886d99f07" providerId="LiveId" clId="{61D0593A-EE9D-49C0-859B-8C5C679FDA03}" dt="2019-10-13T03:26:48.100" v="1100" actId="208"/>
          <ac:cxnSpMkLst>
            <pc:docMk/>
            <pc:sldMk cId="979509341" sldId="266"/>
            <ac:cxnSpMk id="17" creationId="{4F53B102-94AC-4CC4-8976-2EDF451D5F85}"/>
          </ac:cxnSpMkLst>
        </pc:cxnChg>
        <pc:cxnChg chg="add mod">
          <ac:chgData name="Ken Merrihew" userId="bcb7a1e886d99f07" providerId="LiveId" clId="{61D0593A-EE9D-49C0-859B-8C5C679FDA03}" dt="2019-10-13T03:28:04.626" v="1107" actId="1035"/>
          <ac:cxnSpMkLst>
            <pc:docMk/>
            <pc:sldMk cId="979509341" sldId="266"/>
            <ac:cxnSpMk id="18" creationId="{99F8D775-5279-4A56-B9BC-04D796E31EE2}"/>
          </ac:cxnSpMkLst>
        </pc:cxnChg>
      </pc:sldChg>
      <pc:sldChg chg="delSp modSp add modTransition delAnim">
        <pc:chgData name="Ken Merrihew" userId="bcb7a1e886d99f07" providerId="LiveId" clId="{61D0593A-EE9D-49C0-859B-8C5C679FDA03}" dt="2019-10-14T14:52:51.807" v="1426" actId="207"/>
        <pc:sldMkLst>
          <pc:docMk/>
          <pc:sldMk cId="1731192551" sldId="267"/>
        </pc:sldMkLst>
        <pc:spChg chg="mod">
          <ac:chgData name="Ken Merrihew" userId="bcb7a1e886d99f07" providerId="LiveId" clId="{61D0593A-EE9D-49C0-859B-8C5C679FDA03}" dt="2019-10-14T14:52:51.807" v="1426" actId="207"/>
          <ac:spMkLst>
            <pc:docMk/>
            <pc:sldMk cId="1731192551" sldId="267"/>
            <ac:spMk id="7" creationId="{3AFC4F34-9F16-441C-B21F-A6E3C6FDA41D}"/>
          </ac:spMkLst>
        </pc:spChg>
        <pc:spChg chg="del">
          <ac:chgData name="Ken Merrihew" userId="bcb7a1e886d99f07" providerId="LiveId" clId="{61D0593A-EE9D-49C0-859B-8C5C679FDA03}" dt="2019-10-14T14:52:29.405" v="1418" actId="478"/>
          <ac:spMkLst>
            <pc:docMk/>
            <pc:sldMk cId="1731192551" sldId="267"/>
            <ac:spMk id="8" creationId="{4DFF5713-4F68-483A-AC7B-7D373AD6A5A7}"/>
          </ac:spMkLst>
        </pc:spChg>
      </pc:sldChg>
      <pc:sldChg chg="add modTransition">
        <pc:chgData name="Ken Merrihew" userId="bcb7a1e886d99f07" providerId="LiveId" clId="{61D0593A-EE9D-49C0-859B-8C5C679FDA03}" dt="2019-10-13T03:13:08.617" v="544"/>
        <pc:sldMkLst>
          <pc:docMk/>
          <pc:sldMk cId="534087146" sldId="268"/>
        </pc:sldMkLst>
      </pc:sldChg>
      <pc:sldChg chg="addSp delSp modSp add del delAnim modAnim">
        <pc:chgData name="Ken Merrihew" userId="bcb7a1e886d99f07" providerId="LiveId" clId="{61D0593A-EE9D-49C0-859B-8C5C679FDA03}" dt="2019-10-14T17:56:55.207" v="2473" actId="2696"/>
        <pc:sldMkLst>
          <pc:docMk/>
          <pc:sldMk cId="1535238891" sldId="269"/>
        </pc:sldMkLst>
        <pc:spChg chg="add mod ord">
          <ac:chgData name="Ken Merrihew" userId="bcb7a1e886d99f07" providerId="LiveId" clId="{61D0593A-EE9D-49C0-859B-8C5C679FDA03}" dt="2019-10-14T17:09:22.444" v="2174" actId="2085"/>
          <ac:spMkLst>
            <pc:docMk/>
            <pc:sldMk cId="1535238891" sldId="269"/>
            <ac:spMk id="11" creationId="{314548B4-9740-41D5-82D5-DDDC8012F8D9}"/>
          </ac:spMkLst>
        </pc:spChg>
        <pc:spChg chg="add del mod">
          <ac:chgData name="Ken Merrihew" userId="bcb7a1e886d99f07" providerId="LiveId" clId="{61D0593A-EE9D-49C0-859B-8C5C679FDA03}" dt="2019-10-13T03:49:27.244" v="1348" actId="478"/>
          <ac:spMkLst>
            <pc:docMk/>
            <pc:sldMk cId="1535238891" sldId="269"/>
            <ac:spMk id="11" creationId="{A769E1C4-0E02-48D2-BFD6-9D6389EB03E8}"/>
          </ac:spMkLst>
        </pc:spChg>
        <pc:spChg chg="mod">
          <ac:chgData name="Ken Merrihew" userId="bcb7a1e886d99f07" providerId="LiveId" clId="{61D0593A-EE9D-49C0-859B-8C5C679FDA03}" dt="2019-10-13T03:52:41.709" v="1416" actId="207"/>
          <ac:spMkLst>
            <pc:docMk/>
            <pc:sldMk cId="1535238891" sldId="269"/>
            <ac:spMk id="13" creationId="{4C897E5E-BA3E-4C46-9C72-689796F85D54}"/>
          </ac:spMkLst>
        </pc:spChg>
        <pc:spChg chg="add mod">
          <ac:chgData name="Ken Merrihew" userId="bcb7a1e886d99f07" providerId="LiveId" clId="{61D0593A-EE9D-49C0-859B-8C5C679FDA03}" dt="2019-10-14T17:11:16.184" v="2198" actId="1076"/>
          <ac:spMkLst>
            <pc:docMk/>
            <pc:sldMk cId="1535238891" sldId="269"/>
            <ac:spMk id="14" creationId="{337C92D5-FCED-408B-9E86-37B54844CD59}"/>
          </ac:spMkLst>
        </pc:spChg>
        <pc:spChg chg="mod ord">
          <ac:chgData name="Ken Merrihew" userId="bcb7a1e886d99f07" providerId="LiveId" clId="{61D0593A-EE9D-49C0-859B-8C5C679FDA03}" dt="2019-10-14T17:10:21.514" v="2183" actId="14100"/>
          <ac:spMkLst>
            <pc:docMk/>
            <pc:sldMk cId="1535238891" sldId="269"/>
            <ac:spMk id="21" creationId="{37E33E10-C0BE-41AB-B3C4-07CF0C8D1AE7}"/>
          </ac:spMkLst>
        </pc:spChg>
        <pc:spChg chg="add mod">
          <ac:chgData name="Ken Merrihew" userId="bcb7a1e886d99f07" providerId="LiveId" clId="{61D0593A-EE9D-49C0-859B-8C5C679FDA03}" dt="2019-10-13T03:52:23.200" v="1413" actId="207"/>
          <ac:spMkLst>
            <pc:docMk/>
            <pc:sldMk cId="1535238891" sldId="269"/>
            <ac:spMk id="22" creationId="{81FFE6B6-E754-4115-AD1A-67933863B37A}"/>
          </ac:spMkLst>
        </pc:spChg>
        <pc:grpChg chg="add mod">
          <ac:chgData name="Ken Merrihew" userId="bcb7a1e886d99f07" providerId="LiveId" clId="{61D0593A-EE9D-49C0-859B-8C5C679FDA03}" dt="2019-10-14T17:20:22.283" v="2246" actId="196"/>
          <ac:grpSpMkLst>
            <pc:docMk/>
            <pc:sldMk cId="1535238891" sldId="269"/>
            <ac:grpSpMk id="12" creationId="{E24301BC-E17D-494A-9113-8B2AA6DE8E5B}"/>
          </ac:grpSpMkLst>
        </pc:grpChg>
        <pc:picChg chg="add mod ord">
          <ac:chgData name="Ken Merrihew" userId="bcb7a1e886d99f07" providerId="LiveId" clId="{61D0593A-EE9D-49C0-859B-8C5C679FDA03}" dt="2019-10-14T17:16:13.906" v="2244" actId="1037"/>
          <ac:picMkLst>
            <pc:docMk/>
            <pc:sldMk cId="1535238891" sldId="269"/>
            <ac:picMk id="6" creationId="{326909D5-EB16-46AE-8467-AB81B8441800}"/>
          </ac:picMkLst>
        </pc:picChg>
        <pc:picChg chg="del">
          <ac:chgData name="Ken Merrihew" userId="bcb7a1e886d99f07" providerId="LiveId" clId="{61D0593A-EE9D-49C0-859B-8C5C679FDA03}" dt="2019-10-13T03:34:32.060" v="1126" actId="478"/>
          <ac:picMkLst>
            <pc:docMk/>
            <pc:sldMk cId="1535238891" sldId="269"/>
            <ac:picMk id="6" creationId="{4907AA23-A9BD-484E-84A0-1E73976AC50F}"/>
          </ac:picMkLst>
        </pc:picChg>
        <pc:picChg chg="add mod">
          <ac:chgData name="Ken Merrihew" userId="bcb7a1e886d99f07" providerId="LiveId" clId="{61D0593A-EE9D-49C0-859B-8C5C679FDA03}" dt="2019-10-13T03:51:03.436" v="1366" actId="164"/>
          <ac:picMkLst>
            <pc:docMk/>
            <pc:sldMk cId="1535238891" sldId="269"/>
            <ac:picMk id="10" creationId="{5EF2EB1A-AE4A-4A41-9E40-D989120DE898}"/>
          </ac:picMkLst>
        </pc:picChg>
        <pc:picChg chg="add mod">
          <ac:chgData name="Ken Merrihew" userId="bcb7a1e886d99f07" providerId="LiveId" clId="{61D0593A-EE9D-49C0-859B-8C5C679FDA03}" dt="2019-10-13T03:51:03.436" v="1366" actId="164"/>
          <ac:picMkLst>
            <pc:docMk/>
            <pc:sldMk cId="1535238891" sldId="269"/>
            <ac:picMk id="19" creationId="{F99A09A1-9D15-4930-BD28-11F65354B44E}"/>
          </ac:picMkLst>
        </pc:picChg>
        <pc:picChg chg="add del mod">
          <ac:chgData name="Ken Merrihew" userId="bcb7a1e886d99f07" providerId="LiveId" clId="{61D0593A-EE9D-49C0-859B-8C5C679FDA03}" dt="2019-10-14T17:07:07.853" v="2156" actId="478"/>
          <ac:picMkLst>
            <pc:docMk/>
            <pc:sldMk cId="1535238891" sldId="269"/>
            <ac:picMk id="20" creationId="{4D521560-286B-4B7B-8F58-2EDC04DC6092}"/>
          </ac:picMkLst>
        </pc:picChg>
        <pc:picChg chg="add del mod">
          <ac:chgData name="Ken Merrihew" userId="bcb7a1e886d99f07" providerId="LiveId" clId="{61D0593A-EE9D-49C0-859B-8C5C679FDA03}" dt="2019-10-14T17:07:08.928" v="2157" actId="478"/>
          <ac:picMkLst>
            <pc:docMk/>
            <pc:sldMk cId="1535238891" sldId="269"/>
            <ac:picMk id="23" creationId="{1E6EEED4-537E-445B-81E8-ACA74351F12D}"/>
          </ac:picMkLst>
        </pc:picChg>
        <pc:picChg chg="add mod modCrop">
          <ac:chgData name="Ken Merrihew" userId="bcb7a1e886d99f07" providerId="LiveId" clId="{61D0593A-EE9D-49C0-859B-8C5C679FDA03}" dt="2019-10-14T17:43:54.896" v="2285" actId="14100"/>
          <ac:picMkLst>
            <pc:docMk/>
            <pc:sldMk cId="1535238891" sldId="269"/>
            <ac:picMk id="26" creationId="{1DBD2312-F611-4B21-824B-117D4F9C701D}"/>
          </ac:picMkLst>
        </pc:picChg>
        <pc:picChg chg="add del mod">
          <ac:chgData name="Ken Merrihew" userId="bcb7a1e886d99f07" providerId="LiveId" clId="{61D0593A-EE9D-49C0-859B-8C5C679FDA03}" dt="2019-10-13T03:50:52.851" v="1365" actId="478"/>
          <ac:picMkLst>
            <pc:docMk/>
            <pc:sldMk cId="1535238891" sldId="269"/>
            <ac:picMk id="1026" creationId="{A5DF12A7-111C-491D-9615-1646CC61ECD9}"/>
          </ac:picMkLst>
        </pc:picChg>
        <pc:picChg chg="add del mod">
          <ac:chgData name="Ken Merrihew" userId="bcb7a1e886d99f07" providerId="LiveId" clId="{61D0593A-EE9D-49C0-859B-8C5C679FDA03}" dt="2019-10-14T17:06:52.630" v="2152" actId="478"/>
          <ac:picMkLst>
            <pc:docMk/>
            <pc:sldMk cId="1535238891" sldId="269"/>
            <ac:picMk id="2050" creationId="{0786726F-AEAC-4120-91F6-A430B5F3F7B2}"/>
          </ac:picMkLst>
        </pc:picChg>
        <pc:picChg chg="add del mod">
          <ac:chgData name="Ken Merrihew" userId="bcb7a1e886d99f07" providerId="LiveId" clId="{61D0593A-EE9D-49C0-859B-8C5C679FDA03}" dt="2019-10-14T17:07:06.853" v="2155" actId="478"/>
          <ac:picMkLst>
            <pc:docMk/>
            <pc:sldMk cId="1535238891" sldId="269"/>
            <ac:picMk id="2052" creationId="{9559FF15-FDF0-4480-8CF0-F5E226A7B109}"/>
          </ac:picMkLst>
        </pc:picChg>
        <pc:cxnChg chg="mod">
          <ac:chgData name="Ken Merrihew" userId="bcb7a1e886d99f07" providerId="LiveId" clId="{61D0593A-EE9D-49C0-859B-8C5C679FDA03}" dt="2019-10-13T03:36:28.755" v="1194" actId="208"/>
          <ac:cxnSpMkLst>
            <pc:docMk/>
            <pc:sldMk cId="1535238891" sldId="269"/>
            <ac:cxnSpMk id="5" creationId="{4989729B-A099-4BE0-A506-160C6AAA22E8}"/>
          </ac:cxnSpMkLst>
        </pc:cxnChg>
        <pc:cxnChg chg="mod">
          <ac:chgData name="Ken Merrihew" userId="bcb7a1e886d99f07" providerId="LiveId" clId="{61D0593A-EE9D-49C0-859B-8C5C679FDA03}" dt="2019-10-13T03:36:28.755" v="1194" actId="208"/>
          <ac:cxnSpMkLst>
            <pc:docMk/>
            <pc:sldMk cId="1535238891" sldId="269"/>
            <ac:cxnSpMk id="7" creationId="{C3F6C686-F457-416E-B7D3-F26BD3AD2132}"/>
          </ac:cxnSpMkLst>
        </pc:cxnChg>
        <pc:cxnChg chg="mod">
          <ac:chgData name="Ken Merrihew" userId="bcb7a1e886d99f07" providerId="LiveId" clId="{61D0593A-EE9D-49C0-859B-8C5C679FDA03}" dt="2019-10-14T17:11:35.455" v="2213" actId="1035"/>
          <ac:cxnSpMkLst>
            <pc:docMk/>
            <pc:sldMk cId="1535238891" sldId="269"/>
            <ac:cxnSpMk id="9" creationId="{FBCC7F2C-5D95-4BB3-9C67-30EF670862B5}"/>
          </ac:cxnSpMkLst>
        </pc:cxnChg>
        <pc:cxnChg chg="mod">
          <ac:chgData name="Ken Merrihew" userId="bcb7a1e886d99f07" providerId="LiveId" clId="{61D0593A-EE9D-49C0-859B-8C5C679FDA03}" dt="2019-10-13T03:36:28.755" v="1194" actId="208"/>
          <ac:cxnSpMkLst>
            <pc:docMk/>
            <pc:sldMk cId="1535238891" sldId="269"/>
            <ac:cxnSpMk id="15" creationId="{9917E432-0A5E-4765-BA13-0B192B45D9A4}"/>
          </ac:cxnSpMkLst>
        </pc:cxnChg>
        <pc:cxnChg chg="mod">
          <ac:chgData name="Ken Merrihew" userId="bcb7a1e886d99f07" providerId="LiveId" clId="{61D0593A-EE9D-49C0-859B-8C5C679FDA03}" dt="2019-10-13T03:38:26.962" v="1199" actId="14100"/>
          <ac:cxnSpMkLst>
            <pc:docMk/>
            <pc:sldMk cId="1535238891" sldId="269"/>
            <ac:cxnSpMk id="16" creationId="{7D06541F-EFD7-4485-AE43-70A6BCEA27BC}"/>
          </ac:cxnSpMkLst>
        </pc:cxnChg>
        <pc:cxnChg chg="mod">
          <ac:chgData name="Ken Merrihew" userId="bcb7a1e886d99f07" providerId="LiveId" clId="{61D0593A-EE9D-49C0-859B-8C5C679FDA03}" dt="2019-10-14T17:08:39.779" v="2168" actId="14100"/>
          <ac:cxnSpMkLst>
            <pc:docMk/>
            <pc:sldMk cId="1535238891" sldId="269"/>
            <ac:cxnSpMk id="17" creationId="{4F53B102-94AC-4CC4-8976-2EDF451D5F85}"/>
          </ac:cxnSpMkLst>
        </pc:cxnChg>
        <pc:cxnChg chg="mod">
          <ac:chgData name="Ken Merrihew" userId="bcb7a1e886d99f07" providerId="LiveId" clId="{61D0593A-EE9D-49C0-859B-8C5C679FDA03}" dt="2019-10-14T17:11:27.408" v="2205" actId="1038"/>
          <ac:cxnSpMkLst>
            <pc:docMk/>
            <pc:sldMk cId="1535238891" sldId="269"/>
            <ac:cxnSpMk id="18" creationId="{99F8D775-5279-4A56-B9BC-04D796E31EE2}"/>
          </ac:cxnSpMkLst>
        </pc:cxnChg>
      </pc:sldChg>
      <pc:sldChg chg="delSp modSp add delAnim">
        <pc:chgData name="Ken Merrihew" userId="bcb7a1e886d99f07" providerId="LiveId" clId="{61D0593A-EE9D-49C0-859B-8C5C679FDA03}" dt="2019-10-14T15:05:49.047" v="1436" actId="207"/>
        <pc:sldMkLst>
          <pc:docMk/>
          <pc:sldMk cId="3810319304" sldId="270"/>
        </pc:sldMkLst>
        <pc:spChg chg="mod">
          <ac:chgData name="Ken Merrihew" userId="bcb7a1e886d99f07" providerId="LiveId" clId="{61D0593A-EE9D-49C0-859B-8C5C679FDA03}" dt="2019-10-14T15:05:49.047" v="1436" actId="207"/>
          <ac:spMkLst>
            <pc:docMk/>
            <pc:sldMk cId="3810319304" sldId="270"/>
            <ac:spMk id="7" creationId="{3AFC4F34-9F16-441C-B21F-A6E3C6FDA41D}"/>
          </ac:spMkLst>
        </pc:spChg>
        <pc:spChg chg="del">
          <ac:chgData name="Ken Merrihew" userId="bcb7a1e886d99f07" providerId="LiveId" clId="{61D0593A-EE9D-49C0-859B-8C5C679FDA03}" dt="2019-10-14T15:05:32.536" v="1428" actId="478"/>
          <ac:spMkLst>
            <pc:docMk/>
            <pc:sldMk cId="3810319304" sldId="270"/>
            <ac:spMk id="8" creationId="{4DFF5713-4F68-483A-AC7B-7D373AD6A5A7}"/>
          </ac:spMkLst>
        </pc:spChg>
      </pc:sldChg>
      <pc:sldChg chg="add">
        <pc:chgData name="Ken Merrihew" userId="bcb7a1e886d99f07" providerId="LiveId" clId="{61D0593A-EE9D-49C0-859B-8C5C679FDA03}" dt="2019-10-14T14:52:25.781" v="1417"/>
        <pc:sldMkLst>
          <pc:docMk/>
          <pc:sldMk cId="683041914" sldId="271"/>
        </pc:sldMkLst>
      </pc:sldChg>
      <pc:sldChg chg="delSp modSp add delAnim">
        <pc:chgData name="Ken Merrihew" userId="bcb7a1e886d99f07" providerId="LiveId" clId="{61D0593A-EE9D-49C0-859B-8C5C679FDA03}" dt="2019-10-14T15:07:18.165" v="1451" actId="207"/>
        <pc:sldMkLst>
          <pc:docMk/>
          <pc:sldMk cId="566225202" sldId="272"/>
        </pc:sldMkLst>
        <pc:spChg chg="mod">
          <ac:chgData name="Ken Merrihew" userId="bcb7a1e886d99f07" providerId="LiveId" clId="{61D0593A-EE9D-49C0-859B-8C5C679FDA03}" dt="2019-10-14T15:07:18.165" v="1451" actId="207"/>
          <ac:spMkLst>
            <pc:docMk/>
            <pc:sldMk cId="566225202" sldId="272"/>
            <ac:spMk id="7" creationId="{3AFC4F34-9F16-441C-B21F-A6E3C6FDA41D}"/>
          </ac:spMkLst>
        </pc:spChg>
        <pc:spChg chg="del">
          <ac:chgData name="Ken Merrihew" userId="bcb7a1e886d99f07" providerId="LiveId" clId="{61D0593A-EE9D-49C0-859B-8C5C679FDA03}" dt="2019-10-14T15:06:27.618" v="1437" actId="478"/>
          <ac:spMkLst>
            <pc:docMk/>
            <pc:sldMk cId="566225202" sldId="272"/>
            <ac:spMk id="8" creationId="{4DFF5713-4F68-483A-AC7B-7D373AD6A5A7}"/>
          </ac:spMkLst>
        </pc:spChg>
      </pc:sldChg>
      <pc:sldChg chg="add">
        <pc:chgData name="Ken Merrihew" userId="bcb7a1e886d99f07" providerId="LiveId" clId="{61D0593A-EE9D-49C0-859B-8C5C679FDA03}" dt="2019-10-14T15:05:27.446" v="1427"/>
        <pc:sldMkLst>
          <pc:docMk/>
          <pc:sldMk cId="3419513076" sldId="273"/>
        </pc:sldMkLst>
      </pc:sldChg>
      <pc:sldChg chg="addSp delSp modSp add ord delAnim modAnim">
        <pc:chgData name="Ken Merrihew" userId="bcb7a1e886d99f07" providerId="LiveId" clId="{61D0593A-EE9D-49C0-859B-8C5C679FDA03}" dt="2019-10-15T18:40:56.243" v="2519" actId="14100"/>
        <pc:sldMkLst>
          <pc:docMk/>
          <pc:sldMk cId="3571635120" sldId="274"/>
        </pc:sldMkLst>
        <pc:spChg chg="add del">
          <ac:chgData name="Ken Merrihew" userId="bcb7a1e886d99f07" providerId="LiveId" clId="{61D0593A-EE9D-49C0-859B-8C5C679FDA03}" dt="2019-10-14T15:16:38.034" v="1492" actId="478"/>
          <ac:spMkLst>
            <pc:docMk/>
            <pc:sldMk cId="3571635120" sldId="274"/>
            <ac:spMk id="3" creationId="{9AE15EB2-E4DE-40BC-862D-C769AAF62436}"/>
          </ac:spMkLst>
        </pc:spChg>
        <pc:spChg chg="add mod">
          <ac:chgData name="Ken Merrihew" userId="bcb7a1e886d99f07" providerId="LiveId" clId="{61D0593A-EE9D-49C0-859B-8C5C679FDA03}" dt="2019-10-14T15:45:49.639" v="1709" actId="1076"/>
          <ac:spMkLst>
            <pc:docMk/>
            <pc:sldMk cId="3571635120" sldId="274"/>
            <ac:spMk id="5" creationId="{BB92F67A-F8A1-40F6-89B0-F1A3103D9DF1}"/>
          </ac:spMkLst>
        </pc:spChg>
        <pc:spChg chg="add del">
          <ac:chgData name="Ken Merrihew" userId="bcb7a1e886d99f07" providerId="LiveId" clId="{61D0593A-EE9D-49C0-859B-8C5C679FDA03}" dt="2019-10-14T15:17:34.406" v="1494" actId="478"/>
          <ac:spMkLst>
            <pc:docMk/>
            <pc:sldMk cId="3571635120" sldId="274"/>
            <ac:spMk id="5" creationId="{CFF7D373-C2D8-4584-9795-3229FD9FB464}"/>
          </ac:spMkLst>
        </pc:spChg>
        <pc:spChg chg="add del">
          <ac:chgData name="Ken Merrihew" userId="bcb7a1e886d99f07" providerId="LiveId" clId="{61D0593A-EE9D-49C0-859B-8C5C679FDA03}" dt="2019-10-14T15:18:12.696" v="1496" actId="478"/>
          <ac:spMkLst>
            <pc:docMk/>
            <pc:sldMk cId="3571635120" sldId="274"/>
            <ac:spMk id="6" creationId="{209640F6-2D7C-4C22-A67C-135F13E0215A}"/>
          </ac:spMkLst>
        </pc:spChg>
        <pc:spChg chg="add mod">
          <ac:chgData name="Ken Merrihew" userId="bcb7a1e886d99f07" providerId="LiveId" clId="{61D0593A-EE9D-49C0-859B-8C5C679FDA03}" dt="2019-10-14T16:11:41.724" v="1749" actId="1076"/>
          <ac:spMkLst>
            <pc:docMk/>
            <pc:sldMk cId="3571635120" sldId="274"/>
            <ac:spMk id="6" creationId="{F4F239DA-7A63-4A01-8043-E07FE15DC722}"/>
          </ac:spMkLst>
        </pc:spChg>
        <pc:spChg chg="del">
          <ac:chgData name="Ken Merrihew" userId="bcb7a1e886d99f07" providerId="LiveId" clId="{61D0593A-EE9D-49C0-859B-8C5C679FDA03}" dt="2019-10-14T15:11:20.089" v="1453" actId="478"/>
          <ac:spMkLst>
            <pc:docMk/>
            <pc:sldMk cId="3571635120" sldId="274"/>
            <ac:spMk id="7" creationId="{3AFC4F34-9F16-441C-B21F-A6E3C6FDA41D}"/>
          </ac:spMkLst>
        </pc:spChg>
        <pc:spChg chg="add mod">
          <ac:chgData name="Ken Merrihew" userId="bcb7a1e886d99f07" providerId="LiveId" clId="{61D0593A-EE9D-49C0-859B-8C5C679FDA03}" dt="2019-10-14T15:45:49.639" v="1709" actId="1076"/>
          <ac:spMkLst>
            <pc:docMk/>
            <pc:sldMk cId="3571635120" sldId="274"/>
            <ac:spMk id="8" creationId="{CEF1AD9F-4715-4F45-BD8C-8A10F5803CEB}"/>
          </ac:spMkLst>
        </pc:spChg>
        <pc:spChg chg="add del">
          <ac:chgData name="Ken Merrihew" userId="bcb7a1e886d99f07" providerId="LiveId" clId="{61D0593A-EE9D-49C0-859B-8C5C679FDA03}" dt="2019-10-14T15:21:09.734" v="1521" actId="478"/>
          <ac:spMkLst>
            <pc:docMk/>
            <pc:sldMk cId="3571635120" sldId="274"/>
            <ac:spMk id="8" creationId="{DCB6F1F6-F783-4CAE-9D22-C16E265052AC}"/>
          </ac:spMkLst>
        </pc:spChg>
        <pc:spChg chg="add mod">
          <ac:chgData name="Ken Merrihew" userId="bcb7a1e886d99f07" providerId="LiveId" clId="{61D0593A-EE9D-49C0-859B-8C5C679FDA03}" dt="2019-10-14T15:45:49.639" v="1709" actId="1076"/>
          <ac:spMkLst>
            <pc:docMk/>
            <pc:sldMk cId="3571635120" sldId="274"/>
            <ac:spMk id="9" creationId="{395ED467-E71D-42C4-9B54-00CBAE757B17}"/>
          </ac:spMkLst>
        </pc:spChg>
        <pc:spChg chg="add mod">
          <ac:chgData name="Ken Merrihew" userId="bcb7a1e886d99f07" providerId="LiveId" clId="{61D0593A-EE9D-49C0-859B-8C5C679FDA03}" dt="2019-10-14T16:12:00.856" v="1761" actId="14100"/>
          <ac:spMkLst>
            <pc:docMk/>
            <pc:sldMk cId="3571635120" sldId="274"/>
            <ac:spMk id="12" creationId="{DE6BB081-0923-4508-B371-F906D3F93566}"/>
          </ac:spMkLst>
        </pc:spChg>
        <pc:spChg chg="add mod">
          <ac:chgData name="Ken Merrihew" userId="bcb7a1e886d99f07" providerId="LiveId" clId="{61D0593A-EE9D-49C0-859B-8C5C679FDA03}" dt="2019-10-14T16:15:07.416" v="1861" actId="1036"/>
          <ac:spMkLst>
            <pc:docMk/>
            <pc:sldMk cId="3571635120" sldId="274"/>
            <ac:spMk id="13" creationId="{0A07E378-CD43-4635-966A-987350DE76C4}"/>
          </ac:spMkLst>
        </pc:spChg>
        <pc:spChg chg="add mod">
          <ac:chgData name="Ken Merrihew" userId="bcb7a1e886d99f07" providerId="LiveId" clId="{61D0593A-EE9D-49C0-859B-8C5C679FDA03}" dt="2019-10-14T16:16:13.783" v="1884" actId="1038"/>
          <ac:spMkLst>
            <pc:docMk/>
            <pc:sldMk cId="3571635120" sldId="274"/>
            <ac:spMk id="14" creationId="{201A1723-1374-4218-AF7F-419DD995C25C}"/>
          </ac:spMkLst>
        </pc:spChg>
        <pc:spChg chg="add mod">
          <ac:chgData name="Ken Merrihew" userId="bcb7a1e886d99f07" providerId="LiveId" clId="{61D0593A-EE9D-49C0-859B-8C5C679FDA03}" dt="2019-10-14T16:16:35.788" v="1968" actId="6549"/>
          <ac:spMkLst>
            <pc:docMk/>
            <pc:sldMk cId="3571635120" sldId="274"/>
            <ac:spMk id="15" creationId="{593C2BAF-B096-4CBA-8213-1F9E8625490D}"/>
          </ac:spMkLst>
        </pc:spChg>
        <pc:picChg chg="add mod">
          <ac:chgData name="Ken Merrihew" userId="bcb7a1e886d99f07" providerId="LiveId" clId="{61D0593A-EE9D-49C0-859B-8C5C679FDA03}" dt="2019-10-15T18:40:56.243" v="2519" actId="14100"/>
          <ac:picMkLst>
            <pc:docMk/>
            <pc:sldMk cId="3571635120" sldId="274"/>
            <ac:picMk id="3" creationId="{B6D2FAA3-D35C-4BE6-8256-51F50F6D4548}"/>
          </ac:picMkLst>
        </pc:picChg>
        <pc:picChg chg="add del mod">
          <ac:chgData name="Ken Merrihew" userId="bcb7a1e886d99f07" providerId="LiveId" clId="{61D0593A-EE9D-49C0-859B-8C5C679FDA03}" dt="2019-10-14T15:43:37.399" v="1592" actId="478"/>
          <ac:picMkLst>
            <pc:docMk/>
            <pc:sldMk cId="3571635120" sldId="274"/>
            <ac:picMk id="1026" creationId="{3CF4CC02-A32F-45C0-8826-FA9B5C1760EC}"/>
          </ac:picMkLst>
        </pc:picChg>
        <pc:picChg chg="add mod">
          <ac:chgData name="Ken Merrihew" userId="bcb7a1e886d99f07" providerId="LiveId" clId="{61D0593A-EE9D-49C0-859B-8C5C679FDA03}" dt="2019-10-14T16:10:43.202" v="1743" actId="1076"/>
          <ac:picMkLst>
            <pc:docMk/>
            <pc:sldMk cId="3571635120" sldId="274"/>
            <ac:picMk id="1028" creationId="{8DD75C9F-B31C-444F-B52F-46E537281C03}"/>
          </ac:picMkLst>
        </pc:picChg>
        <pc:picChg chg="add del">
          <ac:chgData name="Ken Merrihew" userId="bcb7a1e886d99f07" providerId="LiveId" clId="{61D0593A-EE9D-49C0-859B-8C5C679FDA03}" dt="2019-10-14T15:14:38.334" v="1482" actId="478"/>
          <ac:picMkLst>
            <pc:docMk/>
            <pc:sldMk cId="3571635120" sldId="274"/>
            <ac:picMk id="1028" creationId="{E847EF13-486F-491E-B765-524B58B4195E}"/>
          </ac:picMkLst>
        </pc:picChg>
        <pc:picChg chg="add del">
          <ac:chgData name="Ken Merrihew" userId="bcb7a1e886d99f07" providerId="LiveId" clId="{61D0593A-EE9D-49C0-859B-8C5C679FDA03}" dt="2019-10-14T15:14:54.664" v="1484" actId="478"/>
          <ac:picMkLst>
            <pc:docMk/>
            <pc:sldMk cId="3571635120" sldId="274"/>
            <ac:picMk id="1030" creationId="{9FF02BD9-26CF-440F-944C-A26875EA56A8}"/>
          </ac:picMkLst>
        </pc:picChg>
        <pc:picChg chg="add del">
          <ac:chgData name="Ken Merrihew" userId="bcb7a1e886d99f07" providerId="LiveId" clId="{61D0593A-EE9D-49C0-859B-8C5C679FDA03}" dt="2019-10-14T15:15:15.128" v="1486" actId="478"/>
          <ac:picMkLst>
            <pc:docMk/>
            <pc:sldMk cId="3571635120" sldId="274"/>
            <ac:picMk id="1032" creationId="{E1667925-0BAB-45C5-BFA4-1337F453145F}"/>
          </ac:picMkLst>
        </pc:picChg>
        <pc:picChg chg="add del mod">
          <ac:chgData name="Ken Merrihew" userId="bcb7a1e886d99f07" providerId="LiveId" clId="{61D0593A-EE9D-49C0-859B-8C5C679FDA03}" dt="2019-10-14T15:41:11.411" v="1560" actId="478"/>
          <ac:picMkLst>
            <pc:docMk/>
            <pc:sldMk cId="3571635120" sldId="274"/>
            <ac:picMk id="1034" creationId="{98151FCC-B5C4-481F-8BB3-EE0F6FB69521}"/>
          </ac:picMkLst>
        </pc:picChg>
        <pc:picChg chg="add del">
          <ac:chgData name="Ken Merrihew" userId="bcb7a1e886d99f07" providerId="LiveId" clId="{61D0593A-EE9D-49C0-859B-8C5C679FDA03}" dt="2019-10-14T15:15:49.083" v="1489" actId="478"/>
          <ac:picMkLst>
            <pc:docMk/>
            <pc:sldMk cId="3571635120" sldId="274"/>
            <ac:picMk id="1036" creationId="{283CF329-12E1-4D87-BFA1-8F24FE0B0B84}"/>
          </ac:picMkLst>
        </pc:picChg>
        <pc:picChg chg="add del mod">
          <ac:chgData name="Ken Merrihew" userId="bcb7a1e886d99f07" providerId="LiveId" clId="{61D0593A-EE9D-49C0-859B-8C5C679FDA03}" dt="2019-10-14T15:31:56.163" v="1535" actId="478"/>
          <ac:picMkLst>
            <pc:docMk/>
            <pc:sldMk cId="3571635120" sldId="274"/>
            <ac:picMk id="1046" creationId="{BCDE418F-C59E-427F-92FA-A84171E1DB86}"/>
          </ac:picMkLst>
        </pc:picChg>
      </pc:sldChg>
      <pc:sldChg chg="add ord">
        <pc:chgData name="Ken Merrihew" userId="bcb7a1e886d99f07" providerId="LiveId" clId="{61D0593A-EE9D-49C0-859B-8C5C679FDA03}" dt="2019-10-15T18:39:35.536" v="2517"/>
        <pc:sldMkLst>
          <pc:docMk/>
          <pc:sldMk cId="2317164774" sldId="275"/>
        </pc:sldMkLst>
      </pc:sldChg>
      <pc:sldChg chg="modSp add">
        <pc:chgData name="Ken Merrihew" userId="bcb7a1e886d99f07" providerId="LiveId" clId="{61D0593A-EE9D-49C0-859B-8C5C679FDA03}" dt="2019-10-14T16:22:08.853" v="1991" actId="207"/>
        <pc:sldMkLst>
          <pc:docMk/>
          <pc:sldMk cId="4017472934" sldId="276"/>
        </pc:sldMkLst>
        <pc:spChg chg="mod">
          <ac:chgData name="Ken Merrihew" userId="bcb7a1e886d99f07" providerId="LiveId" clId="{61D0593A-EE9D-49C0-859B-8C5C679FDA03}" dt="2019-10-14T16:22:08.853" v="1991" actId="207"/>
          <ac:spMkLst>
            <pc:docMk/>
            <pc:sldMk cId="4017472934" sldId="276"/>
            <ac:spMk id="7" creationId="{3AFC4F34-9F16-441C-B21F-A6E3C6FDA41D}"/>
          </ac:spMkLst>
        </pc:spChg>
      </pc:sldChg>
      <pc:sldChg chg="add">
        <pc:chgData name="Ken Merrihew" userId="bcb7a1e886d99f07" providerId="LiveId" clId="{61D0593A-EE9D-49C0-859B-8C5C679FDA03}" dt="2019-10-14T16:21:54.027" v="1983"/>
        <pc:sldMkLst>
          <pc:docMk/>
          <pc:sldMk cId="2505184969" sldId="277"/>
        </pc:sldMkLst>
      </pc:sldChg>
      <pc:sldChg chg="addSp modSp add modAnim">
        <pc:chgData name="Ken Merrihew" userId="bcb7a1e886d99f07" providerId="LiveId" clId="{61D0593A-EE9D-49C0-859B-8C5C679FDA03}" dt="2019-10-16T19:05:21.081" v="2617" actId="14100"/>
        <pc:sldMkLst>
          <pc:docMk/>
          <pc:sldMk cId="2251657017" sldId="278"/>
        </pc:sldMkLst>
        <pc:spChg chg="add mod">
          <ac:chgData name="Ken Merrihew" userId="bcb7a1e886d99f07" providerId="LiveId" clId="{61D0593A-EE9D-49C0-859B-8C5C679FDA03}" dt="2019-10-16T19:05:21.081" v="2617" actId="14100"/>
          <ac:spMkLst>
            <pc:docMk/>
            <pc:sldMk cId="2251657017" sldId="278"/>
            <ac:spMk id="5" creationId="{0737EE49-AB85-469D-9803-5D41B62ED4C5}"/>
          </ac:spMkLst>
        </pc:spChg>
        <pc:spChg chg="add mod">
          <ac:chgData name="Ken Merrihew" userId="bcb7a1e886d99f07" providerId="LiveId" clId="{61D0593A-EE9D-49C0-859B-8C5C679FDA03}" dt="2019-10-16T19:03:48.793" v="2593" actId="1036"/>
          <ac:spMkLst>
            <pc:docMk/>
            <pc:sldMk cId="2251657017" sldId="278"/>
            <ac:spMk id="6" creationId="{565E829D-C432-4165-85DC-04FAB6DA215C}"/>
          </ac:spMkLst>
        </pc:spChg>
        <pc:spChg chg="mod">
          <ac:chgData name="Ken Merrihew" userId="bcb7a1e886d99f07" providerId="LiveId" clId="{61D0593A-EE9D-49C0-859B-8C5C679FDA03}" dt="2019-10-16T19:02:49.200" v="2535" actId="2711"/>
          <ac:spMkLst>
            <pc:docMk/>
            <pc:sldMk cId="2251657017" sldId="278"/>
            <ac:spMk id="7" creationId="{3AFC4F34-9F16-441C-B21F-A6E3C6FDA41D}"/>
          </ac:spMkLst>
        </pc:spChg>
        <pc:spChg chg="add mod">
          <ac:chgData name="Ken Merrihew" userId="bcb7a1e886d99f07" providerId="LiveId" clId="{61D0593A-EE9D-49C0-859B-8C5C679FDA03}" dt="2019-10-16T19:03:52.954" v="2604" actId="1035"/>
          <ac:spMkLst>
            <pc:docMk/>
            <pc:sldMk cId="2251657017" sldId="278"/>
            <ac:spMk id="8" creationId="{D832DF8F-4CFC-4A1F-BE3C-532840618454}"/>
          </ac:spMkLst>
        </pc:spChg>
      </pc:sldChg>
      <pc:sldChg chg="add">
        <pc:chgData name="Ken Merrihew" userId="bcb7a1e886d99f07" providerId="LiveId" clId="{61D0593A-EE9D-49C0-859B-8C5C679FDA03}" dt="2019-10-14T16:24:25.430" v="1992"/>
        <pc:sldMkLst>
          <pc:docMk/>
          <pc:sldMk cId="637803918" sldId="279"/>
        </pc:sldMkLst>
      </pc:sldChg>
      <pc:sldChg chg="addSp delSp modSp add modAnim">
        <pc:chgData name="Ken Merrihew" userId="bcb7a1e886d99f07" providerId="LiveId" clId="{61D0593A-EE9D-49C0-859B-8C5C679FDA03}" dt="2019-10-14T19:25:24.289" v="2501" actId="732"/>
        <pc:sldMkLst>
          <pc:docMk/>
          <pc:sldMk cId="1043060071" sldId="280"/>
        </pc:sldMkLst>
        <pc:spChg chg="mod">
          <ac:chgData name="Ken Merrihew" userId="bcb7a1e886d99f07" providerId="LiveId" clId="{61D0593A-EE9D-49C0-859B-8C5C679FDA03}" dt="2019-10-14T19:24:27.420" v="2498" actId="1036"/>
          <ac:spMkLst>
            <pc:docMk/>
            <pc:sldMk cId="1043060071" sldId="280"/>
            <ac:spMk id="11" creationId="{314548B4-9740-41D5-82D5-DDDC8012F8D9}"/>
          </ac:spMkLst>
        </pc:spChg>
        <pc:spChg chg="mod">
          <ac:chgData name="Ken Merrihew" userId="bcb7a1e886d99f07" providerId="LiveId" clId="{61D0593A-EE9D-49C0-859B-8C5C679FDA03}" dt="2019-10-14T19:24:37.673" v="2499" actId="1076"/>
          <ac:spMkLst>
            <pc:docMk/>
            <pc:sldMk cId="1043060071" sldId="280"/>
            <ac:spMk id="13" creationId="{4C897E5E-BA3E-4C46-9C72-689796F85D54}"/>
          </ac:spMkLst>
        </pc:spChg>
        <pc:spChg chg="mod">
          <ac:chgData name="Ken Merrihew" userId="bcb7a1e886d99f07" providerId="LiveId" clId="{61D0593A-EE9D-49C0-859B-8C5C679FDA03}" dt="2019-10-14T19:20:37.827" v="2476" actId="122"/>
          <ac:spMkLst>
            <pc:docMk/>
            <pc:sldMk cId="1043060071" sldId="280"/>
            <ac:spMk id="14" creationId="{337C92D5-FCED-408B-9E86-37B54844CD59}"/>
          </ac:spMkLst>
        </pc:spChg>
        <pc:grpChg chg="add del mod">
          <ac:chgData name="Ken Merrihew" userId="bcb7a1e886d99f07" providerId="LiveId" clId="{61D0593A-EE9D-49C0-859B-8C5C679FDA03}" dt="2019-10-14T17:50:01.212" v="2407" actId="165"/>
          <ac:grpSpMkLst>
            <pc:docMk/>
            <pc:sldMk cId="1043060071" sldId="280"/>
            <ac:grpSpMk id="3" creationId="{2992C537-DF80-451F-A342-7F639B04FB07}"/>
          </ac:grpSpMkLst>
        </pc:grpChg>
        <pc:grpChg chg="add del mod">
          <ac:chgData name="Ken Merrihew" userId="bcb7a1e886d99f07" providerId="LiveId" clId="{61D0593A-EE9D-49C0-859B-8C5C679FDA03}" dt="2019-10-14T19:23:20.702" v="2485" actId="165"/>
          <ac:grpSpMkLst>
            <pc:docMk/>
            <pc:sldMk cId="1043060071" sldId="280"/>
            <ac:grpSpMk id="8" creationId="{08A5546A-4923-486F-AD8C-B2ABFA88551A}"/>
          </ac:grpSpMkLst>
        </pc:grpChg>
        <pc:grpChg chg="mod ord topLvl">
          <ac:chgData name="Ken Merrihew" userId="bcb7a1e886d99f07" providerId="LiveId" clId="{61D0593A-EE9D-49C0-859B-8C5C679FDA03}" dt="2019-10-14T19:23:46.381" v="2488" actId="164"/>
          <ac:grpSpMkLst>
            <pc:docMk/>
            <pc:sldMk cId="1043060071" sldId="280"/>
            <ac:grpSpMk id="12" creationId="{E24301BC-E17D-494A-9113-8B2AA6DE8E5B}"/>
          </ac:grpSpMkLst>
        </pc:grpChg>
        <pc:grpChg chg="add mod">
          <ac:chgData name="Ken Merrihew" userId="bcb7a1e886d99f07" providerId="LiveId" clId="{61D0593A-EE9D-49C0-859B-8C5C679FDA03}" dt="2019-10-14T19:23:46.381" v="2488" actId="164"/>
          <ac:grpSpMkLst>
            <pc:docMk/>
            <pc:sldMk cId="1043060071" sldId="280"/>
            <ac:grpSpMk id="20" creationId="{6A40791F-5288-47E3-866E-DE6758D3FF09}"/>
          </ac:grpSpMkLst>
        </pc:grpChg>
        <pc:picChg chg="mod modCrop">
          <ac:chgData name="Ken Merrihew" userId="bcb7a1e886d99f07" providerId="LiveId" clId="{61D0593A-EE9D-49C0-859B-8C5C679FDA03}" dt="2019-10-14T19:25:24.289" v="2501" actId="732"/>
          <ac:picMkLst>
            <pc:docMk/>
            <pc:sldMk cId="1043060071" sldId="280"/>
            <ac:picMk id="6" creationId="{326909D5-EB16-46AE-8467-AB81B8441800}"/>
          </ac:picMkLst>
        </pc:picChg>
        <pc:picChg chg="mod">
          <ac:chgData name="Ken Merrihew" userId="bcb7a1e886d99f07" providerId="LiveId" clId="{61D0593A-EE9D-49C0-859B-8C5C679FDA03}" dt="2019-10-14T17:56:24.610" v="2472" actId="14861"/>
          <ac:picMkLst>
            <pc:docMk/>
            <pc:sldMk cId="1043060071" sldId="280"/>
            <ac:picMk id="10" creationId="{5EF2EB1A-AE4A-4A41-9E40-D989120DE898}"/>
          </ac:picMkLst>
        </pc:picChg>
        <pc:picChg chg="mod">
          <ac:chgData name="Ken Merrihew" userId="bcb7a1e886d99f07" providerId="LiveId" clId="{61D0593A-EE9D-49C0-859B-8C5C679FDA03}" dt="2019-10-14T17:56:24.610" v="2472" actId="14861"/>
          <ac:picMkLst>
            <pc:docMk/>
            <pc:sldMk cId="1043060071" sldId="280"/>
            <ac:picMk id="19" creationId="{F99A09A1-9D15-4930-BD28-11F65354B44E}"/>
          </ac:picMkLst>
        </pc:picChg>
        <pc:picChg chg="mod topLvl modCrop">
          <ac:chgData name="Ken Merrihew" userId="bcb7a1e886d99f07" providerId="LiveId" clId="{61D0593A-EE9D-49C0-859B-8C5C679FDA03}" dt="2019-10-14T19:23:46.381" v="2488" actId="164"/>
          <ac:picMkLst>
            <pc:docMk/>
            <pc:sldMk cId="1043060071" sldId="280"/>
            <ac:picMk id="26" creationId="{1DBD2312-F611-4B21-824B-117D4F9C701D}"/>
          </ac:picMkLst>
        </pc:picChg>
        <pc:cxnChg chg="mod">
          <ac:chgData name="Ken Merrihew" userId="bcb7a1e886d99f07" providerId="LiveId" clId="{61D0593A-EE9D-49C0-859B-8C5C679FDA03}" dt="2019-10-14T19:24:27.420" v="2498" actId="1036"/>
          <ac:cxnSpMkLst>
            <pc:docMk/>
            <pc:sldMk cId="1043060071" sldId="280"/>
            <ac:cxnSpMk id="5" creationId="{4989729B-A099-4BE0-A506-160C6AAA22E8}"/>
          </ac:cxnSpMkLst>
        </pc:cxnChg>
        <pc:cxnChg chg="mod">
          <ac:chgData name="Ken Merrihew" userId="bcb7a1e886d99f07" providerId="LiveId" clId="{61D0593A-EE9D-49C0-859B-8C5C679FDA03}" dt="2019-10-14T19:24:27.420" v="2498" actId="1036"/>
          <ac:cxnSpMkLst>
            <pc:docMk/>
            <pc:sldMk cId="1043060071" sldId="280"/>
            <ac:cxnSpMk id="7" creationId="{C3F6C686-F457-416E-B7D3-F26BD3AD2132}"/>
          </ac:cxnSpMkLst>
        </pc:cxnChg>
        <pc:cxnChg chg="mod">
          <ac:chgData name="Ken Merrihew" userId="bcb7a1e886d99f07" providerId="LiveId" clId="{61D0593A-EE9D-49C0-859B-8C5C679FDA03}" dt="2019-10-14T19:24:27.420" v="2498" actId="1036"/>
          <ac:cxnSpMkLst>
            <pc:docMk/>
            <pc:sldMk cId="1043060071" sldId="280"/>
            <ac:cxnSpMk id="9" creationId="{FBCC7F2C-5D95-4BB3-9C67-30EF670862B5}"/>
          </ac:cxnSpMkLst>
        </pc:cxnChg>
        <pc:cxnChg chg="mod">
          <ac:chgData name="Ken Merrihew" userId="bcb7a1e886d99f07" providerId="LiveId" clId="{61D0593A-EE9D-49C0-859B-8C5C679FDA03}" dt="2019-10-14T19:24:45.039" v="2500" actId="14100"/>
          <ac:cxnSpMkLst>
            <pc:docMk/>
            <pc:sldMk cId="1043060071" sldId="280"/>
            <ac:cxnSpMk id="15" creationId="{9917E432-0A5E-4765-BA13-0B192B45D9A4}"/>
          </ac:cxnSpMkLst>
        </pc:cxnChg>
        <pc:cxnChg chg="mod">
          <ac:chgData name="Ken Merrihew" userId="bcb7a1e886d99f07" providerId="LiveId" clId="{61D0593A-EE9D-49C0-859B-8C5C679FDA03}" dt="2019-10-14T19:20:14.222" v="2474" actId="1582"/>
          <ac:cxnSpMkLst>
            <pc:docMk/>
            <pc:sldMk cId="1043060071" sldId="280"/>
            <ac:cxnSpMk id="18" creationId="{99F8D775-5279-4A56-B9BC-04D796E31EE2}"/>
          </ac:cxnSpMkLst>
        </pc:cxnChg>
      </pc:sldChg>
      <pc:sldChg chg="addSp delSp modSp add delAnim modAnim">
        <pc:chgData name="Ken Merrihew" userId="bcb7a1e886d99f07" providerId="LiveId" clId="{61D0593A-EE9D-49C0-859B-8C5C679FDA03}" dt="2019-10-16T20:15:38.432" v="3294" actId="14100"/>
        <pc:sldMkLst>
          <pc:docMk/>
          <pc:sldMk cId="601130382" sldId="281"/>
        </pc:sldMkLst>
        <pc:spChg chg="add mod">
          <ac:chgData name="Ken Merrihew" userId="bcb7a1e886d99f07" providerId="LiveId" clId="{61D0593A-EE9D-49C0-859B-8C5C679FDA03}" dt="2019-10-16T20:13:52.575" v="3265"/>
          <ac:spMkLst>
            <pc:docMk/>
            <pc:sldMk cId="601130382" sldId="281"/>
            <ac:spMk id="3" creationId="{A298CEAD-1D9C-4D75-96A6-53FB8854C645}"/>
          </ac:spMkLst>
        </pc:spChg>
        <pc:spChg chg="add del mod">
          <ac:chgData name="Ken Merrihew" userId="bcb7a1e886d99f07" providerId="LiveId" clId="{61D0593A-EE9D-49C0-859B-8C5C679FDA03}" dt="2019-10-16T19:25:51.814" v="2645" actId="478"/>
          <ac:spMkLst>
            <pc:docMk/>
            <pc:sldMk cId="601130382" sldId="281"/>
            <ac:spMk id="8" creationId="{EBC2E268-DF7C-4ADD-964E-AA82FD976525}"/>
          </ac:spMkLst>
        </pc:spChg>
        <pc:spChg chg="del">
          <ac:chgData name="Ken Merrihew" userId="bcb7a1e886d99f07" providerId="LiveId" clId="{61D0593A-EE9D-49C0-859B-8C5C679FDA03}" dt="2019-10-16T19:23:44.609" v="2623" actId="478"/>
          <ac:spMkLst>
            <pc:docMk/>
            <pc:sldMk cId="601130382" sldId="281"/>
            <ac:spMk id="11" creationId="{314548B4-9740-41D5-82D5-DDDC8012F8D9}"/>
          </ac:spMkLst>
        </pc:spChg>
        <pc:spChg chg="del">
          <ac:chgData name="Ken Merrihew" userId="bcb7a1e886d99f07" providerId="LiveId" clId="{61D0593A-EE9D-49C0-859B-8C5C679FDA03}" dt="2019-10-16T19:23:44.609" v="2623" actId="478"/>
          <ac:spMkLst>
            <pc:docMk/>
            <pc:sldMk cId="601130382" sldId="281"/>
            <ac:spMk id="13" creationId="{4C897E5E-BA3E-4C46-9C72-689796F85D54}"/>
          </ac:spMkLst>
        </pc:spChg>
        <pc:spChg chg="del">
          <ac:chgData name="Ken Merrihew" userId="bcb7a1e886d99f07" providerId="LiveId" clId="{61D0593A-EE9D-49C0-859B-8C5C679FDA03}" dt="2019-10-16T19:23:37.899" v="2621" actId="478"/>
          <ac:spMkLst>
            <pc:docMk/>
            <pc:sldMk cId="601130382" sldId="281"/>
            <ac:spMk id="14" creationId="{337C92D5-FCED-408B-9E86-37B54844CD59}"/>
          </ac:spMkLst>
        </pc:spChg>
        <pc:spChg chg="del">
          <ac:chgData name="Ken Merrihew" userId="bcb7a1e886d99f07" providerId="LiveId" clId="{61D0593A-EE9D-49C0-859B-8C5C679FDA03}" dt="2019-10-16T19:23:44.609" v="2623" actId="478"/>
          <ac:spMkLst>
            <pc:docMk/>
            <pc:sldMk cId="601130382" sldId="281"/>
            <ac:spMk id="21" creationId="{37E33E10-C0BE-41AB-B3C4-07CF0C8D1AE7}"/>
          </ac:spMkLst>
        </pc:spChg>
        <pc:spChg chg="del">
          <ac:chgData name="Ken Merrihew" userId="bcb7a1e886d99f07" providerId="LiveId" clId="{61D0593A-EE9D-49C0-859B-8C5C679FDA03}" dt="2019-10-16T19:23:44.609" v="2623" actId="478"/>
          <ac:spMkLst>
            <pc:docMk/>
            <pc:sldMk cId="601130382" sldId="281"/>
            <ac:spMk id="22" creationId="{81FFE6B6-E754-4115-AD1A-67933863B37A}"/>
          </ac:spMkLst>
        </pc:spChg>
        <pc:spChg chg="add mod ord">
          <ac:chgData name="Ken Merrihew" userId="bcb7a1e886d99f07" providerId="LiveId" clId="{61D0593A-EE9D-49C0-859B-8C5C679FDA03}" dt="2019-10-16T20:15:00.807" v="3291" actId="1038"/>
          <ac:spMkLst>
            <pc:docMk/>
            <pc:sldMk cId="601130382" sldId="281"/>
            <ac:spMk id="23" creationId="{1D73E259-48A1-40AF-8817-2D5D3BB03623}"/>
          </ac:spMkLst>
        </pc:spChg>
        <pc:spChg chg="add del mod">
          <ac:chgData name="Ken Merrihew" userId="bcb7a1e886d99f07" providerId="LiveId" clId="{61D0593A-EE9D-49C0-859B-8C5C679FDA03}" dt="2019-10-16T19:28:50.636" v="2656" actId="11529"/>
          <ac:spMkLst>
            <pc:docMk/>
            <pc:sldMk cId="601130382" sldId="281"/>
            <ac:spMk id="24" creationId="{35F9FBFC-E372-4899-AFB1-B4B80580724F}"/>
          </ac:spMkLst>
        </pc:spChg>
        <pc:spChg chg="add mod">
          <ac:chgData name="Ken Merrihew" userId="bcb7a1e886d99f07" providerId="LiveId" clId="{61D0593A-EE9D-49C0-859B-8C5C679FDA03}" dt="2019-10-16T20:15:24.242" v="3292" actId="14100"/>
          <ac:spMkLst>
            <pc:docMk/>
            <pc:sldMk cId="601130382" sldId="281"/>
            <ac:spMk id="25" creationId="{9A2BB1F7-F886-4925-AF58-532A3D8640F6}"/>
          </ac:spMkLst>
        </pc:spChg>
        <pc:spChg chg="add mod">
          <ac:chgData name="Ken Merrihew" userId="bcb7a1e886d99f07" providerId="LiveId" clId="{61D0593A-EE9D-49C0-859B-8C5C679FDA03}" dt="2019-10-16T20:04:16.278" v="3165" actId="1036"/>
          <ac:spMkLst>
            <pc:docMk/>
            <pc:sldMk cId="601130382" sldId="281"/>
            <ac:spMk id="38" creationId="{4F1656AB-910A-4807-BF15-FC5856D21541}"/>
          </ac:spMkLst>
        </pc:spChg>
        <pc:spChg chg="add mod">
          <ac:chgData name="Ken Merrihew" userId="bcb7a1e886d99f07" providerId="LiveId" clId="{61D0593A-EE9D-49C0-859B-8C5C679FDA03}" dt="2019-10-16T20:04:16.278" v="3165" actId="1036"/>
          <ac:spMkLst>
            <pc:docMk/>
            <pc:sldMk cId="601130382" sldId="281"/>
            <ac:spMk id="42" creationId="{A956C9BA-53EC-475D-8482-D711553F6B15}"/>
          </ac:spMkLst>
        </pc:spChg>
        <pc:spChg chg="add mod">
          <ac:chgData name="Ken Merrihew" userId="bcb7a1e886d99f07" providerId="LiveId" clId="{61D0593A-EE9D-49C0-859B-8C5C679FDA03}" dt="2019-10-16T20:04:16.278" v="3165" actId="1036"/>
          <ac:spMkLst>
            <pc:docMk/>
            <pc:sldMk cId="601130382" sldId="281"/>
            <ac:spMk id="45" creationId="{95F10747-D7E6-451F-AF95-49A5C4A4D444}"/>
          </ac:spMkLst>
        </pc:spChg>
        <pc:spChg chg="add mod">
          <ac:chgData name="Ken Merrihew" userId="bcb7a1e886d99f07" providerId="LiveId" clId="{61D0593A-EE9D-49C0-859B-8C5C679FDA03}" dt="2019-10-16T20:15:38.432" v="3294" actId="14100"/>
          <ac:spMkLst>
            <pc:docMk/>
            <pc:sldMk cId="601130382" sldId="281"/>
            <ac:spMk id="46" creationId="{468FAE58-8AB6-4F98-954D-4850C32F672E}"/>
          </ac:spMkLst>
        </pc:spChg>
        <pc:spChg chg="add mod ord">
          <ac:chgData name="Ken Merrihew" userId="bcb7a1e886d99f07" providerId="LiveId" clId="{61D0593A-EE9D-49C0-859B-8C5C679FDA03}" dt="2019-10-16T20:06:11.687" v="3250" actId="166"/>
          <ac:spMkLst>
            <pc:docMk/>
            <pc:sldMk cId="601130382" sldId="281"/>
            <ac:spMk id="47" creationId="{E1FA3846-826C-4FAA-8ECF-8CA61E616B79}"/>
          </ac:spMkLst>
        </pc:spChg>
        <pc:grpChg chg="del">
          <ac:chgData name="Ken Merrihew" userId="bcb7a1e886d99f07" providerId="LiveId" clId="{61D0593A-EE9D-49C0-859B-8C5C679FDA03}" dt="2019-10-16T19:23:44.609" v="2623" actId="478"/>
          <ac:grpSpMkLst>
            <pc:docMk/>
            <pc:sldMk cId="601130382" sldId="281"/>
            <ac:grpSpMk id="20" creationId="{6A40791F-5288-47E3-866E-DE6758D3FF09}"/>
          </ac:grpSpMkLst>
        </pc:grpChg>
        <pc:grpChg chg="add mod">
          <ac:chgData name="Ken Merrihew" userId="bcb7a1e886d99f07" providerId="LiveId" clId="{61D0593A-EE9D-49C0-859B-8C5C679FDA03}" dt="2019-10-16T19:47:24.643" v="3124"/>
          <ac:grpSpMkLst>
            <pc:docMk/>
            <pc:sldMk cId="601130382" sldId="281"/>
            <ac:grpSpMk id="27" creationId="{64F8B3F6-8791-49CF-B7F2-F0445A11E490}"/>
          </ac:grpSpMkLst>
        </pc:grpChg>
        <pc:grpChg chg="add mod">
          <ac:chgData name="Ken Merrihew" userId="bcb7a1e886d99f07" providerId="LiveId" clId="{61D0593A-EE9D-49C0-859B-8C5C679FDA03}" dt="2019-10-16T20:04:16.278" v="3165" actId="1036"/>
          <ac:grpSpMkLst>
            <pc:docMk/>
            <pc:sldMk cId="601130382" sldId="281"/>
            <ac:grpSpMk id="28" creationId="{8058FA14-CDE6-4E6E-BC8C-A02FEC4B5F3C}"/>
          </ac:grpSpMkLst>
        </pc:grpChg>
        <pc:picChg chg="del">
          <ac:chgData name="Ken Merrihew" userId="bcb7a1e886d99f07" providerId="LiveId" clId="{61D0593A-EE9D-49C0-859B-8C5C679FDA03}" dt="2019-10-16T19:23:36.850" v="2620" actId="478"/>
          <ac:picMkLst>
            <pc:docMk/>
            <pc:sldMk cId="601130382" sldId="281"/>
            <ac:picMk id="6" creationId="{326909D5-EB16-46AE-8467-AB81B8441800}"/>
          </ac:picMkLst>
        </pc:picChg>
        <pc:picChg chg="add mod">
          <ac:chgData name="Ken Merrihew" userId="bcb7a1e886d99f07" providerId="LiveId" clId="{61D0593A-EE9D-49C0-859B-8C5C679FDA03}" dt="2019-10-16T20:06:19.694" v="3252" actId="1076"/>
          <ac:picMkLst>
            <pc:docMk/>
            <pc:sldMk cId="601130382" sldId="281"/>
            <ac:picMk id="1026" creationId="{BB612787-84EB-4C79-AA3D-5005068B8DEE}"/>
          </ac:picMkLst>
        </pc:picChg>
        <pc:cxnChg chg="del">
          <ac:chgData name="Ken Merrihew" userId="bcb7a1e886d99f07" providerId="LiveId" clId="{61D0593A-EE9D-49C0-859B-8C5C679FDA03}" dt="2019-10-16T19:23:44.609" v="2623" actId="478"/>
          <ac:cxnSpMkLst>
            <pc:docMk/>
            <pc:sldMk cId="601130382" sldId="281"/>
            <ac:cxnSpMk id="5" creationId="{4989729B-A099-4BE0-A506-160C6AAA22E8}"/>
          </ac:cxnSpMkLst>
        </pc:cxnChg>
        <pc:cxnChg chg="del">
          <ac:chgData name="Ken Merrihew" userId="bcb7a1e886d99f07" providerId="LiveId" clId="{61D0593A-EE9D-49C0-859B-8C5C679FDA03}" dt="2019-10-16T19:23:44.609" v="2623" actId="478"/>
          <ac:cxnSpMkLst>
            <pc:docMk/>
            <pc:sldMk cId="601130382" sldId="281"/>
            <ac:cxnSpMk id="7" creationId="{C3F6C686-F457-416E-B7D3-F26BD3AD2132}"/>
          </ac:cxnSpMkLst>
        </pc:cxnChg>
        <pc:cxnChg chg="del">
          <ac:chgData name="Ken Merrihew" userId="bcb7a1e886d99f07" providerId="LiveId" clId="{61D0593A-EE9D-49C0-859B-8C5C679FDA03}" dt="2019-10-16T19:23:44.609" v="2623" actId="478"/>
          <ac:cxnSpMkLst>
            <pc:docMk/>
            <pc:sldMk cId="601130382" sldId="281"/>
            <ac:cxnSpMk id="9" creationId="{FBCC7F2C-5D95-4BB3-9C67-30EF670862B5}"/>
          </ac:cxnSpMkLst>
        </pc:cxnChg>
        <pc:cxnChg chg="del">
          <ac:chgData name="Ken Merrihew" userId="bcb7a1e886d99f07" providerId="LiveId" clId="{61D0593A-EE9D-49C0-859B-8C5C679FDA03}" dt="2019-10-16T19:23:44.609" v="2623" actId="478"/>
          <ac:cxnSpMkLst>
            <pc:docMk/>
            <pc:sldMk cId="601130382" sldId="281"/>
            <ac:cxnSpMk id="15" creationId="{9917E432-0A5E-4765-BA13-0B192B45D9A4}"/>
          </ac:cxnSpMkLst>
        </pc:cxnChg>
        <pc:cxnChg chg="del">
          <ac:chgData name="Ken Merrihew" userId="bcb7a1e886d99f07" providerId="LiveId" clId="{61D0593A-EE9D-49C0-859B-8C5C679FDA03}" dt="2019-10-16T19:23:44.609" v="2623" actId="478"/>
          <ac:cxnSpMkLst>
            <pc:docMk/>
            <pc:sldMk cId="601130382" sldId="281"/>
            <ac:cxnSpMk id="16" creationId="{7D06541F-EFD7-4485-AE43-70A6BCEA27BC}"/>
          </ac:cxnSpMkLst>
        </pc:cxnChg>
        <pc:cxnChg chg="del">
          <ac:chgData name="Ken Merrihew" userId="bcb7a1e886d99f07" providerId="LiveId" clId="{61D0593A-EE9D-49C0-859B-8C5C679FDA03}" dt="2019-10-16T19:23:44.609" v="2623" actId="478"/>
          <ac:cxnSpMkLst>
            <pc:docMk/>
            <pc:sldMk cId="601130382" sldId="281"/>
            <ac:cxnSpMk id="17" creationId="{4F53B102-94AC-4CC4-8976-2EDF451D5F85}"/>
          </ac:cxnSpMkLst>
        </pc:cxnChg>
        <pc:cxnChg chg="del">
          <ac:chgData name="Ken Merrihew" userId="bcb7a1e886d99f07" providerId="LiveId" clId="{61D0593A-EE9D-49C0-859B-8C5C679FDA03}" dt="2019-10-16T19:23:38.810" v="2622" actId="478"/>
          <ac:cxnSpMkLst>
            <pc:docMk/>
            <pc:sldMk cId="601130382" sldId="281"/>
            <ac:cxnSpMk id="18" creationId="{99F8D775-5279-4A56-B9BC-04D796E31EE2}"/>
          </ac:cxnSpMkLst>
        </pc:cxnChg>
        <pc:cxnChg chg="add mod">
          <ac:chgData name="Ken Merrihew" userId="bcb7a1e886d99f07" providerId="LiveId" clId="{61D0593A-EE9D-49C0-859B-8C5C679FDA03}" dt="2019-10-16T20:04:16.278" v="3165" actId="1036"/>
          <ac:cxnSpMkLst>
            <pc:docMk/>
            <pc:sldMk cId="601130382" sldId="281"/>
            <ac:cxnSpMk id="30" creationId="{F42CA6ED-F337-4055-A3CE-891417EFE872}"/>
          </ac:cxnSpMkLst>
        </pc:cxnChg>
        <pc:cxnChg chg="add mod">
          <ac:chgData name="Ken Merrihew" userId="bcb7a1e886d99f07" providerId="LiveId" clId="{61D0593A-EE9D-49C0-859B-8C5C679FDA03}" dt="2019-10-16T20:04:16.278" v="3165" actId="1036"/>
          <ac:cxnSpMkLst>
            <pc:docMk/>
            <pc:sldMk cId="601130382" sldId="281"/>
            <ac:cxnSpMk id="31" creationId="{11BEBA0A-0CF7-4DB4-9DDE-32172BBDEA1D}"/>
          </ac:cxnSpMkLst>
        </pc:cxnChg>
        <pc:cxnChg chg="add mod">
          <ac:chgData name="Ken Merrihew" userId="bcb7a1e886d99f07" providerId="LiveId" clId="{61D0593A-EE9D-49C0-859B-8C5C679FDA03}" dt="2019-10-16T20:04:16.278" v="3165" actId="1036"/>
          <ac:cxnSpMkLst>
            <pc:docMk/>
            <pc:sldMk cId="601130382" sldId="281"/>
            <ac:cxnSpMk id="32" creationId="{961E1248-1992-42E7-A530-64B0A9DD659A}"/>
          </ac:cxnSpMkLst>
        </pc:cxnChg>
        <pc:cxnChg chg="add mod">
          <ac:chgData name="Ken Merrihew" userId="bcb7a1e886d99f07" providerId="LiveId" clId="{61D0593A-EE9D-49C0-859B-8C5C679FDA03}" dt="2019-10-16T20:04:16.278" v="3165" actId="1036"/>
          <ac:cxnSpMkLst>
            <pc:docMk/>
            <pc:sldMk cId="601130382" sldId="281"/>
            <ac:cxnSpMk id="33" creationId="{24032C61-2966-4834-9370-1DE23839A8C2}"/>
          </ac:cxnSpMkLst>
        </pc:cxnChg>
        <pc:cxnChg chg="add mod">
          <ac:chgData name="Ken Merrihew" userId="bcb7a1e886d99f07" providerId="LiveId" clId="{61D0593A-EE9D-49C0-859B-8C5C679FDA03}" dt="2019-10-16T20:04:16.278" v="3165" actId="1036"/>
          <ac:cxnSpMkLst>
            <pc:docMk/>
            <pc:sldMk cId="601130382" sldId="281"/>
            <ac:cxnSpMk id="34" creationId="{D07435AE-C270-45A2-99F9-26549EAD1546}"/>
          </ac:cxnSpMkLst>
        </pc:cxnChg>
        <pc:cxnChg chg="add mod">
          <ac:chgData name="Ken Merrihew" userId="bcb7a1e886d99f07" providerId="LiveId" clId="{61D0593A-EE9D-49C0-859B-8C5C679FDA03}" dt="2019-10-16T20:04:16.278" v="3165" actId="1036"/>
          <ac:cxnSpMkLst>
            <pc:docMk/>
            <pc:sldMk cId="601130382" sldId="281"/>
            <ac:cxnSpMk id="36" creationId="{8BB45BEC-DD53-48D5-A962-53566AC6A4E1}"/>
          </ac:cxnSpMkLst>
        </pc:cxnChg>
        <pc:cxnChg chg="add mod">
          <ac:chgData name="Ken Merrihew" userId="bcb7a1e886d99f07" providerId="LiveId" clId="{61D0593A-EE9D-49C0-859B-8C5C679FDA03}" dt="2019-10-16T20:04:16.278" v="3165" actId="1036"/>
          <ac:cxnSpMkLst>
            <pc:docMk/>
            <pc:sldMk cId="601130382" sldId="281"/>
            <ac:cxnSpMk id="39" creationId="{FF852AF2-1DD7-4845-905D-B093F564D8EF}"/>
          </ac:cxnSpMkLst>
        </pc:cxnChg>
        <pc:cxnChg chg="add mod">
          <ac:chgData name="Ken Merrihew" userId="bcb7a1e886d99f07" providerId="LiveId" clId="{61D0593A-EE9D-49C0-859B-8C5C679FDA03}" dt="2019-10-16T20:04:16.278" v="3165" actId="1036"/>
          <ac:cxnSpMkLst>
            <pc:docMk/>
            <pc:sldMk cId="601130382" sldId="281"/>
            <ac:cxnSpMk id="43" creationId="{68F50B15-F7F3-4EBF-A458-6CF829BF6EA2}"/>
          </ac:cxnSpMkLst>
        </pc:cxnChg>
      </pc:sldChg>
      <pc:sldChg chg="modSp add del">
        <pc:chgData name="Ken Merrihew" userId="bcb7a1e886d99f07" providerId="LiveId" clId="{61D0593A-EE9D-49C0-859B-8C5C679FDA03}" dt="2019-10-15T18:39:05.598" v="2515" actId="2696"/>
        <pc:sldMkLst>
          <pc:docMk/>
          <pc:sldMk cId="3280370512" sldId="281"/>
        </pc:sldMkLst>
        <pc:spChg chg="mod">
          <ac:chgData name="Ken Merrihew" userId="bcb7a1e886d99f07" providerId="LiveId" clId="{61D0593A-EE9D-49C0-859B-8C5C679FDA03}" dt="2019-10-15T18:38:19.315" v="2514" actId="207"/>
          <ac:spMkLst>
            <pc:docMk/>
            <pc:sldMk cId="3280370512" sldId="281"/>
            <ac:spMk id="7" creationId="{3AFC4F34-9F16-441C-B21F-A6E3C6FDA41D}"/>
          </ac:spMkLst>
        </pc:spChg>
      </pc:sldChg>
      <pc:sldChg chg="add del">
        <pc:chgData name="Ken Merrihew" userId="bcb7a1e886d99f07" providerId="LiveId" clId="{61D0593A-EE9D-49C0-859B-8C5C679FDA03}" dt="2019-10-16T19:05:36.374" v="2618" actId="2696"/>
        <pc:sldMkLst>
          <pc:docMk/>
          <pc:sldMk cId="3901997065" sldId="281"/>
        </pc:sldMkLst>
      </pc:sldChg>
      <pc:sldChg chg="add del">
        <pc:chgData name="Ken Merrihew" userId="bcb7a1e886d99f07" providerId="LiveId" clId="{61D0593A-EE9D-49C0-859B-8C5C679FDA03}" dt="2019-10-15T18:39:06.978" v="2516" actId="2696"/>
        <pc:sldMkLst>
          <pc:docMk/>
          <pc:sldMk cId="1243507466" sldId="282"/>
        </pc:sldMkLst>
      </pc:sldChg>
      <pc:sldChg chg="modSp add">
        <pc:chgData name="Ken Merrihew" userId="bcb7a1e886d99f07" providerId="LiveId" clId="{61D0593A-EE9D-49C0-859B-8C5C679FDA03}" dt="2019-10-16T20:27:18.386" v="3313" actId="255"/>
        <pc:sldMkLst>
          <pc:docMk/>
          <pc:sldMk cId="3002599267" sldId="282"/>
        </pc:sldMkLst>
        <pc:spChg chg="mod">
          <ac:chgData name="Ken Merrihew" userId="bcb7a1e886d99f07" providerId="LiveId" clId="{61D0593A-EE9D-49C0-859B-8C5C679FDA03}" dt="2019-10-16T20:27:18.386" v="3313" actId="255"/>
          <ac:spMkLst>
            <pc:docMk/>
            <pc:sldMk cId="3002599267" sldId="282"/>
            <ac:spMk id="7" creationId="{3AFC4F34-9F16-441C-B21F-A6E3C6FDA41D}"/>
          </ac:spMkLst>
        </pc:spChg>
      </pc:sldChg>
      <pc:sldChg chg="add del">
        <pc:chgData name="Ken Merrihew" userId="bcb7a1e886d99f07" providerId="LiveId" clId="{61D0593A-EE9D-49C0-859B-8C5C679FDA03}" dt="2019-10-16T20:27:57.270" v="3314" actId="2696"/>
        <pc:sldMkLst>
          <pc:docMk/>
          <pc:sldMk cId="1609483265" sldId="283"/>
        </pc:sldMkLst>
      </pc:sldChg>
      <pc:sldMasterChg chg="modTransition modSldLayout">
        <pc:chgData name="Ken Merrihew" userId="bcb7a1e886d99f07" providerId="LiveId" clId="{61D0593A-EE9D-49C0-859B-8C5C679FDA03}" dt="2019-10-13T03:13:08.617" v="544"/>
        <pc:sldMasterMkLst>
          <pc:docMk/>
          <pc:sldMasterMk cId="4210070016" sldId="2147483660"/>
        </pc:sldMasterMkLst>
        <pc:sldLayoutChg chg="modTransition">
          <pc:chgData name="Ken Merrihew" userId="bcb7a1e886d99f07" providerId="LiveId" clId="{61D0593A-EE9D-49C0-859B-8C5C679FDA03}" dt="2019-10-13T03:13:08.617" v="544"/>
          <pc:sldLayoutMkLst>
            <pc:docMk/>
            <pc:sldMasterMk cId="4210070016" sldId="2147483660"/>
            <pc:sldLayoutMk cId="1430296861" sldId="2147483661"/>
          </pc:sldLayoutMkLst>
        </pc:sldLayoutChg>
        <pc:sldLayoutChg chg="modTransition">
          <pc:chgData name="Ken Merrihew" userId="bcb7a1e886d99f07" providerId="LiveId" clId="{61D0593A-EE9D-49C0-859B-8C5C679FDA03}" dt="2019-10-13T03:13:08.617" v="544"/>
          <pc:sldLayoutMkLst>
            <pc:docMk/>
            <pc:sldMasterMk cId="4210070016" sldId="2147483660"/>
            <pc:sldLayoutMk cId="960432901" sldId="2147483662"/>
          </pc:sldLayoutMkLst>
        </pc:sldLayoutChg>
        <pc:sldLayoutChg chg="modTransition">
          <pc:chgData name="Ken Merrihew" userId="bcb7a1e886d99f07" providerId="LiveId" clId="{61D0593A-EE9D-49C0-859B-8C5C679FDA03}" dt="2019-10-13T03:13:08.617" v="544"/>
          <pc:sldLayoutMkLst>
            <pc:docMk/>
            <pc:sldMasterMk cId="4210070016" sldId="2147483660"/>
            <pc:sldLayoutMk cId="1156394661" sldId="2147483663"/>
          </pc:sldLayoutMkLst>
        </pc:sldLayoutChg>
        <pc:sldLayoutChg chg="modTransition">
          <pc:chgData name="Ken Merrihew" userId="bcb7a1e886d99f07" providerId="LiveId" clId="{61D0593A-EE9D-49C0-859B-8C5C679FDA03}" dt="2019-10-13T03:13:08.617" v="544"/>
          <pc:sldLayoutMkLst>
            <pc:docMk/>
            <pc:sldMasterMk cId="4210070016" sldId="2147483660"/>
            <pc:sldLayoutMk cId="3847142519" sldId="2147483664"/>
          </pc:sldLayoutMkLst>
        </pc:sldLayoutChg>
        <pc:sldLayoutChg chg="modTransition">
          <pc:chgData name="Ken Merrihew" userId="bcb7a1e886d99f07" providerId="LiveId" clId="{61D0593A-EE9D-49C0-859B-8C5C679FDA03}" dt="2019-10-13T03:13:08.617" v="544"/>
          <pc:sldLayoutMkLst>
            <pc:docMk/>
            <pc:sldMasterMk cId="4210070016" sldId="2147483660"/>
            <pc:sldLayoutMk cId="1599096702" sldId="2147483665"/>
          </pc:sldLayoutMkLst>
        </pc:sldLayoutChg>
        <pc:sldLayoutChg chg="modTransition">
          <pc:chgData name="Ken Merrihew" userId="bcb7a1e886d99f07" providerId="LiveId" clId="{61D0593A-EE9D-49C0-859B-8C5C679FDA03}" dt="2019-10-13T03:13:08.617" v="544"/>
          <pc:sldLayoutMkLst>
            <pc:docMk/>
            <pc:sldMasterMk cId="4210070016" sldId="2147483660"/>
            <pc:sldLayoutMk cId="2049119794" sldId="2147483666"/>
          </pc:sldLayoutMkLst>
        </pc:sldLayoutChg>
        <pc:sldLayoutChg chg="modTransition">
          <pc:chgData name="Ken Merrihew" userId="bcb7a1e886d99f07" providerId="LiveId" clId="{61D0593A-EE9D-49C0-859B-8C5C679FDA03}" dt="2019-10-13T03:13:08.617" v="544"/>
          <pc:sldLayoutMkLst>
            <pc:docMk/>
            <pc:sldMasterMk cId="4210070016" sldId="2147483660"/>
            <pc:sldLayoutMk cId="2028854357" sldId="2147483667"/>
          </pc:sldLayoutMkLst>
        </pc:sldLayoutChg>
        <pc:sldLayoutChg chg="modTransition">
          <pc:chgData name="Ken Merrihew" userId="bcb7a1e886d99f07" providerId="LiveId" clId="{61D0593A-EE9D-49C0-859B-8C5C679FDA03}" dt="2019-10-13T03:13:08.617" v="544"/>
          <pc:sldLayoutMkLst>
            <pc:docMk/>
            <pc:sldMasterMk cId="4210070016" sldId="2147483660"/>
            <pc:sldLayoutMk cId="2906649418" sldId="2147483668"/>
          </pc:sldLayoutMkLst>
        </pc:sldLayoutChg>
        <pc:sldLayoutChg chg="modTransition">
          <pc:chgData name="Ken Merrihew" userId="bcb7a1e886d99f07" providerId="LiveId" clId="{61D0593A-EE9D-49C0-859B-8C5C679FDA03}" dt="2019-10-13T03:13:08.617" v="544"/>
          <pc:sldLayoutMkLst>
            <pc:docMk/>
            <pc:sldMasterMk cId="4210070016" sldId="2147483660"/>
            <pc:sldLayoutMk cId="2376104605" sldId="2147483669"/>
          </pc:sldLayoutMkLst>
        </pc:sldLayoutChg>
        <pc:sldLayoutChg chg="modTransition">
          <pc:chgData name="Ken Merrihew" userId="bcb7a1e886d99f07" providerId="LiveId" clId="{61D0593A-EE9D-49C0-859B-8C5C679FDA03}" dt="2019-10-13T03:13:08.617" v="544"/>
          <pc:sldLayoutMkLst>
            <pc:docMk/>
            <pc:sldMasterMk cId="4210070016" sldId="2147483660"/>
            <pc:sldLayoutMk cId="4087557333" sldId="2147483670"/>
          </pc:sldLayoutMkLst>
        </pc:sldLayoutChg>
        <pc:sldLayoutChg chg="modTransition">
          <pc:chgData name="Ken Merrihew" userId="bcb7a1e886d99f07" providerId="LiveId" clId="{61D0593A-EE9D-49C0-859B-8C5C679FDA03}" dt="2019-10-13T03:13:08.617" v="544"/>
          <pc:sldLayoutMkLst>
            <pc:docMk/>
            <pc:sldMasterMk cId="4210070016" sldId="2147483660"/>
            <pc:sldLayoutMk cId="1621476602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4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6738A-8051-4593-AD0E-C7BFF5C7850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pngimg.com/download/15847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61326EC-666F-414F-8C7D-D7A41FB2B7BF}"/>
              </a:ext>
            </a:extLst>
          </p:cNvPr>
          <p:cNvSpPr txBox="1"/>
          <p:nvPr/>
        </p:nvSpPr>
        <p:spPr>
          <a:xfrm>
            <a:off x="1347280" y="2067128"/>
            <a:ext cx="751461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effectLst>
                  <a:glow rad="190500">
                    <a:srgbClr val="E66914">
                      <a:alpha val="84000"/>
                    </a:srgb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5234C-F283-47FB-A5C8-61681FC91007}"/>
              </a:ext>
            </a:extLst>
          </p:cNvPr>
          <p:cNvSpPr txBox="1"/>
          <p:nvPr/>
        </p:nvSpPr>
        <p:spPr>
          <a:xfrm>
            <a:off x="3750013" y="3803516"/>
            <a:ext cx="3842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effectLst>
                  <a:glow rad="254000">
                    <a:srgbClr val="E66914">
                      <a:alpha val="75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5F824-5D06-43D5-B5F6-1E0E6C713792}"/>
              </a:ext>
            </a:extLst>
          </p:cNvPr>
          <p:cNvSpPr txBox="1"/>
          <p:nvPr/>
        </p:nvSpPr>
        <p:spPr>
          <a:xfrm>
            <a:off x="1559289" y="5055288"/>
            <a:ext cx="6087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A free CD of the study will be available upon request following the service.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AE0E6-99EB-4788-8DD3-3527D6CDA847}"/>
              </a:ext>
            </a:extLst>
          </p:cNvPr>
          <p:cNvSpPr txBox="1"/>
          <p:nvPr/>
        </p:nvSpPr>
        <p:spPr>
          <a:xfrm>
            <a:off x="2040114" y="5348737"/>
            <a:ext cx="5128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A podcast will be available later in the week at calvaryokc.com.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F7E82D-0FED-4660-911E-C4D31070092E}"/>
              </a:ext>
            </a:extLst>
          </p:cNvPr>
          <p:cNvSpPr txBox="1"/>
          <p:nvPr/>
        </p:nvSpPr>
        <p:spPr>
          <a:xfrm>
            <a:off x="320358" y="5627598"/>
            <a:ext cx="8562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A </a:t>
            </a:r>
            <a:r>
              <a:rPr lang="en-US" sz="1600" dirty="0" err="1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videowill</a:t>
            </a:r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 be available at facebook.com/</a:t>
            </a:r>
            <a:r>
              <a:rPr lang="en-US" sz="1600" dirty="0" err="1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CalvaryOKC</a:t>
            </a:r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 and our YouTube channel (Calvary Chapel OKC)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87E0A-89A0-4978-91EA-B4AF94FCBEB1}"/>
              </a:ext>
            </a:extLst>
          </p:cNvPr>
          <p:cNvSpPr txBox="1"/>
          <p:nvPr/>
        </p:nvSpPr>
        <p:spPr>
          <a:xfrm>
            <a:off x="3234970" y="2059754"/>
            <a:ext cx="247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the Book of</a:t>
            </a:r>
          </a:p>
        </p:txBody>
      </p:sp>
    </p:spTree>
    <p:extLst>
      <p:ext uri="{BB962C8B-B14F-4D97-AF65-F5344CB8AC3E}">
        <p14:creationId xmlns:p14="http://schemas.microsoft.com/office/powerpoint/2010/main" val="421921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accused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devour the pieces</a:t>
            </a:r>
            <a:endParaRPr lang="en-US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11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18F97-3C04-433F-89ED-61A80CEA8DC0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</p:spTree>
    <p:extLst>
      <p:ext uri="{BB962C8B-B14F-4D97-AF65-F5344CB8AC3E}">
        <p14:creationId xmlns:p14="http://schemas.microsoft.com/office/powerpoint/2010/main" val="5340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Dan. 2:47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 answered Daniel, and said, “Truly your God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God of gods, the Lord of kings, and a revealer of secrets, since you could reveal this secret.”</a:t>
            </a:r>
          </a:p>
        </p:txBody>
      </p:sp>
    </p:spTree>
    <p:extLst>
      <p:ext uri="{BB962C8B-B14F-4D97-AF65-F5344CB8AC3E}">
        <p14:creationId xmlns:p14="http://schemas.microsoft.com/office/powerpoint/2010/main" val="381031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18F97-3C04-433F-89ED-61A80CEA8DC0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</p:spTree>
    <p:extLst>
      <p:ext uri="{BB962C8B-B14F-4D97-AF65-F5344CB8AC3E}">
        <p14:creationId xmlns:p14="http://schemas.microsoft.com/office/powerpoint/2010/main" val="68304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Nebuchadnezzar, we do not need to defend ourselves before you in this matter.”</a:t>
            </a:r>
            <a:endParaRPr lang="en-US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22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18F97-3C04-433F-89ED-61A80CEA8DC0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</p:spTree>
    <p:extLst>
      <p:ext uri="{BB962C8B-B14F-4D97-AF65-F5344CB8AC3E}">
        <p14:creationId xmlns:p14="http://schemas.microsoft.com/office/powerpoint/2010/main" val="341951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Merrihew Standard Version ~ </a:t>
            </a:r>
            <a:r>
              <a:rPr lang="en-US" sz="3000" baseline="30000" dirty="0">
                <a:solidFill>
                  <a:schemeClr val="bg1"/>
                </a:solidFill>
              </a:rPr>
              <a:t>16b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rgbClr val="FFFF00"/>
                </a:solidFill>
              </a:rPr>
              <a:t>With all due respect, our king, we don’t even have to think about it; </a:t>
            </a:r>
            <a:r>
              <a:rPr lang="en-US" sz="3000" baseline="30000" dirty="0">
                <a:solidFill>
                  <a:schemeClr val="bg1"/>
                </a:solidFill>
              </a:rPr>
              <a:t>17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rgbClr val="FFFF00"/>
                </a:solidFill>
              </a:rPr>
              <a:t>in answer to your question, our God, Yahweh is able to deliver us; and He will … whether in this life or the next one. </a:t>
            </a:r>
            <a:r>
              <a:rPr lang="en-US" sz="3000" baseline="30000" dirty="0">
                <a:solidFill>
                  <a:schemeClr val="bg1"/>
                </a:solidFill>
              </a:rPr>
              <a:t>18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rgbClr val="FFFF00"/>
                </a:solidFill>
              </a:rPr>
              <a:t>But if He chooses not to deliver us now, we want to let you know that we won’t/can’t/aren’t going to bow before any person/place/or thing other than Him.</a:t>
            </a:r>
            <a:endParaRPr lang="en-US" sz="3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10:28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do not fear those who kill the body but cannot kill the soul. But rather fear Him who is able to destroy both soul and body in hell.</a:t>
            </a:r>
          </a:p>
        </p:txBody>
      </p:sp>
    </p:spTree>
    <p:extLst>
      <p:ext uri="{BB962C8B-B14F-4D97-AF65-F5344CB8AC3E}">
        <p14:creationId xmlns:p14="http://schemas.microsoft.com/office/powerpoint/2010/main" val="401747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18F97-3C04-433F-89ED-61A80CEA8DC0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</p:spTree>
    <p:extLst>
      <p:ext uri="{BB962C8B-B14F-4D97-AF65-F5344CB8AC3E}">
        <p14:creationId xmlns:p14="http://schemas.microsoft.com/office/powerpoint/2010/main" val="25051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Son of God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(Aramaic)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 ‘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elahh</a:t>
            </a:r>
            <a:endParaRPr lang="en-US" sz="6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7EE49-AB85-469D-9803-5D41B62ED4C5}"/>
              </a:ext>
            </a:extLst>
          </p:cNvPr>
          <p:cNvSpPr txBox="1"/>
          <p:nvPr/>
        </p:nvSpPr>
        <p:spPr>
          <a:xfrm>
            <a:off x="683342" y="1398645"/>
            <a:ext cx="8013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NIV, NASB, ESV ~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son of the gods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E829D-C432-4165-85DC-04FAB6DA215C}"/>
              </a:ext>
            </a:extLst>
          </p:cNvPr>
          <p:cNvSpPr txBox="1"/>
          <p:nvPr/>
        </p:nvSpPr>
        <p:spPr>
          <a:xfrm>
            <a:off x="457200" y="185584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28:20b ~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“Lo, I am with you always,”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2DF8F-4CFC-4A1F-BE3C-532840618454}"/>
              </a:ext>
            </a:extLst>
          </p:cNvPr>
          <p:cNvSpPr txBox="1"/>
          <p:nvPr/>
        </p:nvSpPr>
        <p:spPr>
          <a:xfrm>
            <a:off x="467036" y="2313044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43:2 ~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pass through the waters, I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you;</a:t>
            </a:r>
          </a:p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through the rivers, they shall not overflow you.</a:t>
            </a:r>
          </a:p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walk through the fire, you shall not be burned,</a:t>
            </a:r>
          </a:p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 shall the flame scorch you.</a:t>
            </a:r>
          </a:p>
        </p:txBody>
      </p:sp>
    </p:spTree>
    <p:extLst>
      <p:ext uri="{BB962C8B-B14F-4D97-AF65-F5344CB8AC3E}">
        <p14:creationId xmlns:p14="http://schemas.microsoft.com/office/powerpoint/2010/main" val="225165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5" grpId="1"/>
      <p:bldP spid="6" grpId="0"/>
      <p:bldP spid="6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Dan. 2:47-49 ~ 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 answered Daniel, and said, “Truly your God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God of gods, the Lord of kings, and a revealer of secrets, since you could reveal this secret.” 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Then the king promoted Daniel and gave him many great gifts; and he made him ruler over the whole province of Babylon, and chief administrator over all the wise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Babylon. 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Also Daniel petitioned the king, and he set Shadrach, Meshach, and Abed-Nego over the affairs of the province of Babylon; but Daniel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gate of the king. </a:t>
            </a:r>
          </a:p>
        </p:txBody>
      </p:sp>
    </p:spTree>
    <p:extLst>
      <p:ext uri="{BB962C8B-B14F-4D97-AF65-F5344CB8AC3E}">
        <p14:creationId xmlns:p14="http://schemas.microsoft.com/office/powerpoint/2010/main" val="2621227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18F97-3C04-433F-89ED-61A80CEA8DC0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</p:spTree>
    <p:extLst>
      <p:ext uri="{BB962C8B-B14F-4D97-AF65-F5344CB8AC3E}">
        <p14:creationId xmlns:p14="http://schemas.microsoft.com/office/powerpoint/2010/main" val="6378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rack shack and benny">
            <a:extLst>
              <a:ext uri="{FF2B5EF4-FFF2-40B4-BE49-F238E27FC236}">
                <a16:creationId xmlns:a16="http://schemas.microsoft.com/office/drawing/2014/main" id="{B6D2FAA3-D35C-4BE6-8256-51F50F6D4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89" b="95556" l="25778" r="97778">
                        <a14:foregroundMark x1="28889" y1="81333" x2="32889" y2="70667"/>
                        <a14:foregroundMark x1="32889" y1="70667" x2="47556" y2="52000"/>
                        <a14:foregroundMark x1="47556" y1="52000" x2="58667" y2="55111"/>
                        <a14:foregroundMark x1="58667" y1="55111" x2="78222" y2="68000"/>
                        <a14:foregroundMark x1="78222" y1="68000" x2="90222" y2="62222"/>
                        <a14:foregroundMark x1="90222" y1="62222" x2="93333" y2="86222"/>
                        <a14:foregroundMark x1="93333" y1="86222" x2="53778" y2="94667"/>
                        <a14:foregroundMark x1="53778" y1="94667" x2="30667" y2="87556"/>
                        <a14:foregroundMark x1="30667" y1="87556" x2="33333" y2="75111"/>
                        <a14:foregroundMark x1="28444" y1="69778" x2="27111" y2="81333"/>
                        <a14:foregroundMark x1="27111" y1="81333" x2="33333" y2="91111"/>
                        <a14:foregroundMark x1="33333" y1="91111" x2="36444" y2="91556"/>
                        <a14:foregroundMark x1="26222" y1="88444" x2="36889" y2="92889"/>
                        <a14:foregroundMark x1="36889" y1="92889" x2="39556" y2="93333"/>
                        <a14:foregroundMark x1="26667" y1="93778" x2="40000" y2="95556"/>
                        <a14:foregroundMark x1="94667" y1="94222" x2="96000" y2="54667"/>
                        <a14:foregroundMark x1="96000" y1="54667" x2="90222" y2="59556"/>
                        <a14:foregroundMark x1="90222" y1="52889" x2="96444" y2="64889"/>
                        <a14:foregroundMark x1="96444" y1="64889" x2="98222" y2="88444"/>
                        <a14:foregroundMark x1="98222" y1="88444" x2="93778" y2="95111"/>
                        <a14:foregroundMark x1="76889" y1="95111" x2="78667" y2="94667"/>
                        <a14:foregroundMark x1="48444" y1="46222" x2="53333" y2="44889"/>
                        <a14:foregroundMark x1="90667" y1="94667" x2="97333" y2="93333"/>
                        <a14:foregroundMark x1="80444" y1="94222" x2="76889" y2="9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22" t="41240" r="1145" b="3638"/>
          <a:stretch/>
        </p:blipFill>
        <p:spPr bwMode="auto">
          <a:xfrm flipH="1">
            <a:off x="1251678" y="1452235"/>
            <a:ext cx="2054278" cy="14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2F67A-F8A1-40F6-89B0-F1A3103D9DF1}"/>
              </a:ext>
            </a:extLst>
          </p:cNvPr>
          <p:cNvSpPr txBox="1"/>
          <p:nvPr/>
        </p:nvSpPr>
        <p:spPr>
          <a:xfrm>
            <a:off x="2262810" y="3102080"/>
            <a:ext cx="1916255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Abed-Nego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1AD9F-4715-4F45-BD8C-8A10F5803CEB}"/>
              </a:ext>
            </a:extLst>
          </p:cNvPr>
          <p:cNvSpPr txBox="1"/>
          <p:nvPr/>
        </p:nvSpPr>
        <p:spPr>
          <a:xfrm>
            <a:off x="1637071" y="3593692"/>
            <a:ext cx="163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Shadrach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ED467-E71D-42C4-9B54-00CBAE757B17}"/>
              </a:ext>
            </a:extLst>
          </p:cNvPr>
          <p:cNvSpPr txBox="1"/>
          <p:nvPr/>
        </p:nvSpPr>
        <p:spPr>
          <a:xfrm>
            <a:off x="604135" y="3106996"/>
            <a:ext cx="1539847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Meshach </a:t>
            </a:r>
          </a:p>
        </p:txBody>
      </p:sp>
      <p:pic>
        <p:nvPicPr>
          <p:cNvPr id="1028" name="Picture 4" descr="Image result for veggie tales daniel">
            <a:extLst>
              <a:ext uri="{FF2B5EF4-FFF2-40B4-BE49-F238E27FC236}">
                <a16:creationId xmlns:a16="http://schemas.microsoft.com/office/drawing/2014/main" id="{8DD75C9F-B31C-444F-B52F-46E537281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283" l="30904" r="73032">
                        <a14:foregroundMark x1="40962" y1="63208" x2="39067" y2="85283"/>
                        <a14:foregroundMark x1="39067" y1="85283" x2="44752" y2="92264"/>
                        <a14:foregroundMark x1="44752" y1="92264" x2="52187" y2="95283"/>
                        <a14:foregroundMark x1="52187" y1="95283" x2="60496" y2="88491"/>
                        <a14:foregroundMark x1="60496" y1="88491" x2="61953" y2="76981"/>
                        <a14:foregroundMark x1="61953" y1="76981" x2="62536" y2="40755"/>
                        <a14:foregroundMark x1="62536" y1="40755" x2="54810" y2="23208"/>
                        <a14:foregroundMark x1="54810" y1="23208" x2="50000" y2="20755"/>
                        <a14:foregroundMark x1="49271" y1="21887" x2="56268" y2="19245"/>
                        <a14:foregroundMark x1="56268" y1="19245" x2="63557" y2="20377"/>
                        <a14:foregroundMark x1="63557" y1="20377" x2="68513" y2="26792"/>
                        <a14:foregroundMark x1="54373" y1="17358" x2="62245" y2="16415"/>
                        <a14:foregroundMark x1="62245" y1="16415" x2="67784" y2="22453"/>
                        <a14:foregroundMark x1="66472" y1="19811" x2="70262" y2="26415"/>
                        <a14:foregroundMark x1="67055" y1="20377" x2="68950" y2="24528"/>
                        <a14:foregroundMark x1="57289" y1="44340" x2="57289" y2="44340"/>
                        <a14:foregroundMark x1="54956" y1="42264" x2="56122" y2="46226"/>
                        <a14:foregroundMark x1="45481" y1="40943" x2="44606" y2="43019"/>
                        <a14:backgroundMark x1="46356" y1="23962" x2="45190" y2="25660"/>
                        <a14:backgroundMark x1="33382" y1="71132" x2="32362" y2="80755"/>
                        <a14:backgroundMark x1="34402" y1="69811" x2="32507" y2="80377"/>
                        <a14:backgroundMark x1="67930" y1="70377" x2="66472" y2="96226"/>
                        <a14:backgroundMark x1="33673" y1="71132" x2="32945" y2="76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23" r="21560"/>
          <a:stretch/>
        </p:blipFill>
        <p:spPr bwMode="auto">
          <a:xfrm flipH="1">
            <a:off x="2709482" y="3931686"/>
            <a:ext cx="1463614" cy="214095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F4F239DA-7A63-4A01-8043-E07FE15DC722}"/>
              </a:ext>
            </a:extLst>
          </p:cNvPr>
          <p:cNvSpPr/>
          <p:nvPr/>
        </p:nvSpPr>
        <p:spPr>
          <a:xfrm>
            <a:off x="4478593" y="1342103"/>
            <a:ext cx="329381" cy="1956619"/>
          </a:xfrm>
          <a:prstGeom prst="rightBrace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6BB081-0923-4508-B371-F906D3F93566}"/>
              </a:ext>
            </a:extLst>
          </p:cNvPr>
          <p:cNvSpPr txBox="1"/>
          <p:nvPr/>
        </p:nvSpPr>
        <p:spPr>
          <a:xfrm>
            <a:off x="1741694" y="5157021"/>
            <a:ext cx="1226262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0A07E378-CD43-4635-966A-987350DE76C4}"/>
              </a:ext>
            </a:extLst>
          </p:cNvPr>
          <p:cNvSpPr/>
          <p:nvPr/>
        </p:nvSpPr>
        <p:spPr>
          <a:xfrm>
            <a:off x="4473678" y="4065625"/>
            <a:ext cx="329381" cy="1956619"/>
          </a:xfrm>
          <a:prstGeom prst="rightBrace">
            <a:avLst/>
          </a:prstGeom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1A1723-1374-4218-AF7F-419DD995C25C}"/>
              </a:ext>
            </a:extLst>
          </p:cNvPr>
          <p:cNvSpPr txBox="1"/>
          <p:nvPr/>
        </p:nvSpPr>
        <p:spPr>
          <a:xfrm>
            <a:off x="5040423" y="2054944"/>
            <a:ext cx="3538222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144,000 (Rev. 7)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C2BAF-B096-4CBA-8213-1F9E8625490D}"/>
              </a:ext>
            </a:extLst>
          </p:cNvPr>
          <p:cNvSpPr txBox="1"/>
          <p:nvPr/>
        </p:nvSpPr>
        <p:spPr>
          <a:xfrm>
            <a:off x="5040423" y="4768637"/>
            <a:ext cx="3538222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</a:t>
            </a:r>
          </a:p>
        </p:txBody>
      </p:sp>
    </p:spTree>
    <p:extLst>
      <p:ext uri="{BB962C8B-B14F-4D97-AF65-F5344CB8AC3E}">
        <p14:creationId xmlns:p14="http://schemas.microsoft.com/office/powerpoint/2010/main" val="357163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6" grpId="0" animBg="1"/>
      <p:bldP spid="12" grpId="0"/>
      <p:bldP spid="13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18F97-3C04-433F-89ED-61A80CEA8DC0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</p:spTree>
    <p:extLst>
      <p:ext uri="{BB962C8B-B14F-4D97-AF65-F5344CB8AC3E}">
        <p14:creationId xmlns:p14="http://schemas.microsoft.com/office/powerpoint/2010/main" val="231716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18F97-3C04-433F-89ED-61A80CEA8DC0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</p:spTree>
    <p:extLst>
      <p:ext uri="{BB962C8B-B14F-4D97-AF65-F5344CB8AC3E}">
        <p14:creationId xmlns:p14="http://schemas.microsoft.com/office/powerpoint/2010/main" val="35196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DB3B5E-45E5-468B-8A6B-25513B4F7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7859" y="1049592"/>
            <a:ext cx="659517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55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ign on a pole&#10;&#10;Description automatically generated">
            <a:extLst>
              <a:ext uri="{FF2B5EF4-FFF2-40B4-BE49-F238E27FC236}">
                <a16:creationId xmlns:a16="http://schemas.microsoft.com/office/drawing/2014/main" id="{326909D5-EB16-46AE-8467-AB81B84418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767"/>
          <a:stretch/>
        </p:blipFill>
        <p:spPr>
          <a:xfrm>
            <a:off x="1373745" y="1141927"/>
            <a:ext cx="6494655" cy="4874808"/>
          </a:xfrm>
          <a:prstGeom prst="rect">
            <a:avLst/>
          </a:prstGeom>
          <a:ln>
            <a:noFill/>
          </a:ln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4548B4-9740-41D5-82D5-DDDC8012F8D9}"/>
              </a:ext>
            </a:extLst>
          </p:cNvPr>
          <p:cNvSpPr/>
          <p:nvPr/>
        </p:nvSpPr>
        <p:spPr>
          <a:xfrm>
            <a:off x="5566756" y="5236862"/>
            <a:ext cx="487680" cy="387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TextBox 20">
            <a:extLst>
              <a:ext uri="{FF2B5EF4-FFF2-40B4-BE49-F238E27FC236}">
                <a16:creationId xmlns:a16="http://schemas.microsoft.com/office/drawing/2014/main" id="{37E33E10-C0BE-41AB-B3C4-07CF0C8D1AE7}"/>
              </a:ext>
            </a:extLst>
          </p:cNvPr>
          <p:cNvSpPr txBox="1"/>
          <p:nvPr/>
        </p:nvSpPr>
        <p:spPr>
          <a:xfrm rot="16200000">
            <a:off x="3353256" y="3027137"/>
            <a:ext cx="384754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89729B-A099-4BE0-A506-160C6AAA22E8}"/>
              </a:ext>
            </a:extLst>
          </p:cNvPr>
          <p:cNvCxnSpPr/>
          <p:nvPr/>
        </p:nvCxnSpPr>
        <p:spPr>
          <a:xfrm>
            <a:off x="5640214" y="5267460"/>
            <a:ext cx="0" cy="315532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F6C686-F457-416E-B7D3-F26BD3AD2132}"/>
              </a:ext>
            </a:extLst>
          </p:cNvPr>
          <p:cNvCxnSpPr/>
          <p:nvPr/>
        </p:nvCxnSpPr>
        <p:spPr>
          <a:xfrm>
            <a:off x="5971334" y="5273907"/>
            <a:ext cx="0" cy="315532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CC7F2C-5D95-4BB3-9C67-30EF670862B5}"/>
              </a:ext>
            </a:extLst>
          </p:cNvPr>
          <p:cNvCxnSpPr>
            <a:cxnSpLocks/>
          </p:cNvCxnSpPr>
          <p:nvPr/>
        </p:nvCxnSpPr>
        <p:spPr>
          <a:xfrm flipV="1">
            <a:off x="5667104" y="5443269"/>
            <a:ext cx="272653" cy="1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C897E5E-BA3E-4C46-9C72-689796F85D54}"/>
              </a:ext>
            </a:extLst>
          </p:cNvPr>
          <p:cNvSpPr txBox="1"/>
          <p:nvPr/>
        </p:nvSpPr>
        <p:spPr>
          <a:xfrm>
            <a:off x="5085045" y="5781335"/>
            <a:ext cx="53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9’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17E432-0A5E-4765-BA13-0B192B45D9A4}"/>
              </a:ext>
            </a:extLst>
          </p:cNvPr>
          <p:cNvCxnSpPr>
            <a:cxnSpLocks/>
          </p:cNvCxnSpPr>
          <p:nvPr/>
        </p:nvCxnSpPr>
        <p:spPr>
          <a:xfrm flipV="1">
            <a:off x="5533623" y="5585594"/>
            <a:ext cx="278950" cy="28287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06541F-EFD7-4485-AE43-70A6BCEA27BC}"/>
              </a:ext>
            </a:extLst>
          </p:cNvPr>
          <p:cNvCxnSpPr>
            <a:cxnSpLocks/>
          </p:cNvCxnSpPr>
          <p:nvPr/>
        </p:nvCxnSpPr>
        <p:spPr>
          <a:xfrm>
            <a:off x="5040351" y="5162726"/>
            <a:ext cx="412454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53B102-94AC-4CC4-8976-2EDF451D5F85}"/>
              </a:ext>
            </a:extLst>
          </p:cNvPr>
          <p:cNvCxnSpPr>
            <a:cxnSpLocks/>
          </p:cNvCxnSpPr>
          <p:nvPr/>
        </p:nvCxnSpPr>
        <p:spPr>
          <a:xfrm>
            <a:off x="5092639" y="1543785"/>
            <a:ext cx="369855" cy="0"/>
          </a:xfrm>
          <a:prstGeom prst="line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F8D775-5279-4A56-B9BC-04D796E31EE2}"/>
              </a:ext>
            </a:extLst>
          </p:cNvPr>
          <p:cNvCxnSpPr>
            <a:cxnSpLocks/>
          </p:cNvCxnSpPr>
          <p:nvPr/>
        </p:nvCxnSpPr>
        <p:spPr>
          <a:xfrm flipV="1">
            <a:off x="5230716" y="1604330"/>
            <a:ext cx="32270" cy="3540876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1FFE6B6-E754-4115-AD1A-67933863B37A}"/>
              </a:ext>
            </a:extLst>
          </p:cNvPr>
          <p:cNvSpPr txBox="1"/>
          <p:nvPr/>
        </p:nvSpPr>
        <p:spPr>
          <a:xfrm>
            <a:off x="457200" y="941443"/>
            <a:ext cx="5560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X 6 cubits = 10:1</a:t>
            </a:r>
            <a:endParaRPr lang="en-US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337C92D5-FCED-408B-9E86-37B54844CD59}"/>
              </a:ext>
            </a:extLst>
          </p:cNvPr>
          <p:cNvSpPr txBox="1"/>
          <p:nvPr/>
        </p:nvSpPr>
        <p:spPr>
          <a:xfrm rot="16200000">
            <a:off x="4957116" y="3260036"/>
            <a:ext cx="634498" cy="52322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90’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40791F-5288-47E3-866E-DE6758D3FF09}"/>
              </a:ext>
            </a:extLst>
          </p:cNvPr>
          <p:cNvGrpSpPr/>
          <p:nvPr/>
        </p:nvGrpSpPr>
        <p:grpSpPr>
          <a:xfrm>
            <a:off x="5431552" y="1240665"/>
            <a:ext cx="823300" cy="3957867"/>
            <a:chOff x="5431552" y="1240665"/>
            <a:chExt cx="823300" cy="3957867"/>
          </a:xfrm>
        </p:grpSpPr>
        <p:pic>
          <p:nvPicPr>
            <p:cNvPr id="26" name="Picture 25" descr="A sign on a pole&#10;&#10;Description automatically generated">
              <a:extLst>
                <a:ext uri="{FF2B5EF4-FFF2-40B4-BE49-F238E27FC236}">
                  <a16:creationId xmlns:a16="http://schemas.microsoft.com/office/drawing/2014/main" id="{1DBD2312-F611-4B21-824B-117D4F9C70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82" r="3107" b="12148"/>
            <a:stretch/>
          </p:blipFill>
          <p:spPr>
            <a:xfrm>
              <a:off x="5507877" y="1240665"/>
              <a:ext cx="746975" cy="3949520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4301BC-E17D-494A-9113-8B2AA6DE8E5B}"/>
                </a:ext>
              </a:extLst>
            </p:cNvPr>
            <p:cNvGrpSpPr/>
            <p:nvPr/>
          </p:nvGrpSpPr>
          <p:grpSpPr>
            <a:xfrm flipH="1">
              <a:off x="5431552" y="1495278"/>
              <a:ext cx="793966" cy="3703254"/>
              <a:chOff x="5397191" y="1521026"/>
              <a:chExt cx="793966" cy="3703254"/>
            </a:xfrm>
          </p:grpSpPr>
          <p:pic>
            <p:nvPicPr>
              <p:cNvPr id="19" name="Picture 18" descr="Nebuchadnezzars image.jpg">
                <a:extLst>
                  <a:ext uri="{FF2B5EF4-FFF2-40B4-BE49-F238E27FC236}">
                    <a16:creationId xmlns:a16="http://schemas.microsoft.com/office/drawing/2014/main" id="{F99A09A1-9D15-4930-BD28-11F65354B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309" b="93716" l="40286" r="93143">
                            <a14:foregroundMark x1="69143" y1="8259" x2="73714" y2="8977"/>
                            <a14:foregroundMark x1="70000" y1="4309" x2="72571" y2="4309"/>
                            <a14:foregroundMark x1="62857" y1="93537" x2="65714" y2="90844"/>
                            <a14:foregroundMark x1="57429" y1="93357" x2="76286" y2="93716"/>
                            <a14:foregroundMark x1="63714" y1="7720" x2="63714" y2="7720"/>
                            <a14:foregroundMark x1="44857" y1="29443" x2="50000" y2="33034"/>
                            <a14:foregroundMark x1="44571" y1="30341" x2="51714" y2="33393"/>
                            <a14:foregroundMark x1="62571" y1="9156" x2="64000" y2="7181"/>
                            <a14:foregroundMark x1="86571" y1="22083" x2="86286" y2="27648"/>
                          </a14:backgroundRemoval>
                        </a14:imgEffect>
                        <a14:imgEffect>
                          <a14:colorTemperature colorTemp="8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rcRect l="34286"/>
              <a:stretch>
                <a:fillRect/>
              </a:stretch>
            </p:blipFill>
            <p:spPr>
              <a:xfrm>
                <a:off x="5588991" y="1521026"/>
                <a:ext cx="424767" cy="928145"/>
              </a:xfrm>
              <a:prstGeom prst="rect">
                <a:avLst/>
              </a:prstGeom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10" name="Picture 9" descr="A picture containing building, sitting, tall, yellow&#10;&#10;Description automatically generated">
                <a:extLst>
                  <a:ext uri="{FF2B5EF4-FFF2-40B4-BE49-F238E27FC236}">
                    <a16:creationId xmlns:a16="http://schemas.microsoft.com/office/drawing/2014/main" id="{5EF2EB1A-AE4A-4A41-9E40-D989120DE8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5397191" y="2341756"/>
                <a:ext cx="793966" cy="2882524"/>
              </a:xfrm>
              <a:prstGeom prst="rect">
                <a:avLst/>
              </a:prstGeom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04306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13" grpId="0"/>
      <p:bldP spid="2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58FA14-CDE6-4E6E-BC8C-A02FEC4B5F3C}"/>
              </a:ext>
            </a:extLst>
          </p:cNvPr>
          <p:cNvGrpSpPr/>
          <p:nvPr/>
        </p:nvGrpSpPr>
        <p:grpSpPr>
          <a:xfrm>
            <a:off x="1260239" y="1970348"/>
            <a:ext cx="8050703" cy="3361146"/>
            <a:chOff x="1198780" y="2131008"/>
            <a:chExt cx="6653475" cy="277780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4F8B3F6-8791-49CF-B7F2-F0445A11E490}"/>
                </a:ext>
              </a:extLst>
            </p:cNvPr>
            <p:cNvGrpSpPr/>
            <p:nvPr/>
          </p:nvGrpSpPr>
          <p:grpSpPr>
            <a:xfrm>
              <a:off x="1198780" y="2131008"/>
              <a:ext cx="5913382" cy="2777808"/>
              <a:chOff x="1198780" y="2131008"/>
              <a:chExt cx="5913382" cy="2777808"/>
            </a:xfrm>
          </p:grpSpPr>
          <p:sp>
            <p:nvSpPr>
              <p:cNvPr id="3" name="Cube 2">
                <a:extLst>
                  <a:ext uri="{FF2B5EF4-FFF2-40B4-BE49-F238E27FC236}">
                    <a16:creationId xmlns:a16="http://schemas.microsoft.com/office/drawing/2014/main" id="{A298CEAD-1D9C-4D75-96A6-53FB8854C645}"/>
                  </a:ext>
                </a:extLst>
              </p:cNvPr>
              <p:cNvSpPr/>
              <p:nvPr/>
            </p:nvSpPr>
            <p:spPr>
              <a:xfrm>
                <a:off x="1198780" y="3425062"/>
                <a:ext cx="5246162" cy="1483754"/>
              </a:xfrm>
              <a:prstGeom prst="cube">
                <a:avLst>
                  <a:gd name="adj" fmla="val 51582"/>
                </a:avLst>
              </a:prstGeom>
              <a:blipFill dpi="0"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artisticPencilGrayscale/>
                          </a14:imgEffect>
                          <a14:imgEffect>
                            <a14:brightnessContrast bright="-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ube 45">
                <a:extLst>
                  <a:ext uri="{FF2B5EF4-FFF2-40B4-BE49-F238E27FC236}">
                    <a16:creationId xmlns:a16="http://schemas.microsoft.com/office/drawing/2014/main" id="{468FAE58-8AB6-4F98-954D-4850C32F672E}"/>
                  </a:ext>
                </a:extLst>
              </p:cNvPr>
              <p:cNvSpPr/>
              <p:nvPr/>
            </p:nvSpPr>
            <p:spPr>
              <a:xfrm>
                <a:off x="1206654" y="2818925"/>
                <a:ext cx="5892358" cy="1483754"/>
              </a:xfrm>
              <a:prstGeom prst="cube">
                <a:avLst>
                  <a:gd name="adj" fmla="val 51582"/>
                </a:avLst>
              </a:prstGeom>
              <a:blipFill dpi="0"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artisticPencilGrayscale/>
                          </a14:imgEffect>
                          <a14:imgEffect>
                            <a14:brightnessContrast bright="-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73E259-48A1-40AF-8817-2D5D3BB03623}"/>
                  </a:ext>
                </a:extLst>
              </p:cNvPr>
              <p:cNvSpPr/>
              <p:nvPr/>
            </p:nvSpPr>
            <p:spPr>
              <a:xfrm>
                <a:off x="1204685" y="2131008"/>
                <a:ext cx="5907477" cy="1437900"/>
              </a:xfrm>
              <a:custGeom>
                <a:avLst/>
                <a:gdLst>
                  <a:gd name="connsiteX0" fmla="*/ 0 w 5879691"/>
                  <a:gd name="connsiteY0" fmla="*/ 1440426 h 1440426"/>
                  <a:gd name="connsiteX1" fmla="*/ 1450258 w 5879691"/>
                  <a:gd name="connsiteY1" fmla="*/ 19665 h 1440426"/>
                  <a:gd name="connsiteX2" fmla="*/ 5879691 w 5879691"/>
                  <a:gd name="connsiteY2" fmla="*/ 0 h 1440426"/>
                  <a:gd name="connsiteX3" fmla="*/ 4513007 w 5879691"/>
                  <a:gd name="connsiteY3" fmla="*/ 1435510 h 1440426"/>
                  <a:gd name="connsiteX4" fmla="*/ 0 w 5879691"/>
                  <a:gd name="connsiteY4" fmla="*/ 1440426 h 1440426"/>
                  <a:gd name="connsiteX0" fmla="*/ 0 w 5907477"/>
                  <a:gd name="connsiteY0" fmla="*/ 1437900 h 1437900"/>
                  <a:gd name="connsiteX1" fmla="*/ 1450258 w 5907477"/>
                  <a:gd name="connsiteY1" fmla="*/ 17139 h 1437900"/>
                  <a:gd name="connsiteX2" fmla="*/ 5907477 w 5907477"/>
                  <a:gd name="connsiteY2" fmla="*/ 0 h 1437900"/>
                  <a:gd name="connsiteX3" fmla="*/ 4513007 w 5907477"/>
                  <a:gd name="connsiteY3" fmla="*/ 1432984 h 1437900"/>
                  <a:gd name="connsiteX4" fmla="*/ 0 w 5907477"/>
                  <a:gd name="connsiteY4" fmla="*/ 1437900 h 143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7477" h="1437900">
                    <a:moveTo>
                      <a:pt x="0" y="1437900"/>
                    </a:moveTo>
                    <a:lnTo>
                      <a:pt x="1450258" y="17139"/>
                    </a:lnTo>
                    <a:lnTo>
                      <a:pt x="5907477" y="0"/>
                    </a:lnTo>
                    <a:lnTo>
                      <a:pt x="4513007" y="1432984"/>
                    </a:lnTo>
                    <a:lnTo>
                      <a:pt x="0" y="1437900"/>
                    </a:lnTo>
                    <a:close/>
                  </a:path>
                </a:pathLst>
              </a:custGeom>
              <a:blipFill>
                <a:blip r:embed="rId5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40000" contrast="4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A2BB1F7-F886-4925-AF58-532A3D8640F6}"/>
                </a:ext>
              </a:extLst>
            </p:cNvPr>
            <p:cNvSpPr/>
            <p:nvPr/>
          </p:nvSpPr>
          <p:spPr>
            <a:xfrm rot="19043120">
              <a:off x="4924772" y="2965270"/>
              <a:ext cx="2927483" cy="1112578"/>
            </a:xfrm>
            <a:custGeom>
              <a:avLst/>
              <a:gdLst>
                <a:gd name="connsiteX0" fmla="*/ 0 w 2959510"/>
                <a:gd name="connsiteY0" fmla="*/ 1052051 h 1052051"/>
                <a:gd name="connsiteX1" fmla="*/ 943897 w 2959510"/>
                <a:gd name="connsiteY1" fmla="*/ 63910 h 1052051"/>
                <a:gd name="connsiteX2" fmla="*/ 2959510 w 2959510"/>
                <a:gd name="connsiteY2" fmla="*/ 0 h 1052051"/>
                <a:gd name="connsiteX3" fmla="*/ 2045110 w 2959510"/>
                <a:gd name="connsiteY3" fmla="*/ 993058 h 1052051"/>
                <a:gd name="connsiteX4" fmla="*/ 0 w 2959510"/>
                <a:gd name="connsiteY4" fmla="*/ 1052051 h 1052051"/>
                <a:gd name="connsiteX0" fmla="*/ 0 w 2902108"/>
                <a:gd name="connsiteY0" fmla="*/ 1142619 h 1142619"/>
                <a:gd name="connsiteX1" fmla="*/ 886495 w 2902108"/>
                <a:gd name="connsiteY1" fmla="*/ 63910 h 1142619"/>
                <a:gd name="connsiteX2" fmla="*/ 2902108 w 2902108"/>
                <a:gd name="connsiteY2" fmla="*/ 0 h 1142619"/>
                <a:gd name="connsiteX3" fmla="*/ 1987708 w 2902108"/>
                <a:gd name="connsiteY3" fmla="*/ 993058 h 1142619"/>
                <a:gd name="connsiteX4" fmla="*/ 0 w 2902108"/>
                <a:gd name="connsiteY4" fmla="*/ 1142619 h 1142619"/>
                <a:gd name="connsiteX0" fmla="*/ 0 w 2902108"/>
                <a:gd name="connsiteY0" fmla="*/ 1142619 h 1142619"/>
                <a:gd name="connsiteX1" fmla="*/ 886495 w 2902108"/>
                <a:gd name="connsiteY1" fmla="*/ 63910 h 1142619"/>
                <a:gd name="connsiteX2" fmla="*/ 2902108 w 2902108"/>
                <a:gd name="connsiteY2" fmla="*/ 0 h 1142619"/>
                <a:gd name="connsiteX3" fmla="*/ 2024069 w 2902108"/>
                <a:gd name="connsiteY3" fmla="*/ 1050537 h 1142619"/>
                <a:gd name="connsiteX4" fmla="*/ 0 w 2902108"/>
                <a:gd name="connsiteY4" fmla="*/ 1142619 h 1142619"/>
                <a:gd name="connsiteX0" fmla="*/ 0 w 2953415"/>
                <a:gd name="connsiteY0" fmla="*/ 1112578 h 1112578"/>
                <a:gd name="connsiteX1" fmla="*/ 886495 w 2953415"/>
                <a:gd name="connsiteY1" fmla="*/ 33869 h 1112578"/>
                <a:gd name="connsiteX2" fmla="*/ 2953415 w 2953415"/>
                <a:gd name="connsiteY2" fmla="*/ 0 h 1112578"/>
                <a:gd name="connsiteX3" fmla="*/ 2024069 w 2953415"/>
                <a:gd name="connsiteY3" fmla="*/ 1020496 h 1112578"/>
                <a:gd name="connsiteX4" fmla="*/ 0 w 2953415"/>
                <a:gd name="connsiteY4" fmla="*/ 1112578 h 111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415" h="1112578">
                  <a:moveTo>
                    <a:pt x="0" y="1112578"/>
                  </a:moveTo>
                  <a:lnTo>
                    <a:pt x="886495" y="33869"/>
                  </a:lnTo>
                  <a:lnTo>
                    <a:pt x="2953415" y="0"/>
                  </a:lnTo>
                  <a:lnTo>
                    <a:pt x="2024069" y="1020496"/>
                  </a:lnTo>
                  <a:lnTo>
                    <a:pt x="0" y="1112578"/>
                  </a:lnTo>
                  <a:close/>
                </a:path>
              </a:pathLst>
            </a:custGeom>
            <a:blipFill dpi="0"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encilGrayscale/>
                        </a14:imgEffect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2CA6ED-F337-4055-A3CE-891417EFE872}"/>
              </a:ext>
            </a:extLst>
          </p:cNvPr>
          <p:cNvCxnSpPr/>
          <p:nvPr/>
        </p:nvCxnSpPr>
        <p:spPr>
          <a:xfrm>
            <a:off x="1274618" y="5399380"/>
            <a:ext cx="0" cy="512618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1BEBA0A-0CF7-4DB4-9DDE-32172BBDEA1D}"/>
              </a:ext>
            </a:extLst>
          </p:cNvPr>
          <p:cNvCxnSpPr/>
          <p:nvPr/>
        </p:nvCxnSpPr>
        <p:spPr>
          <a:xfrm>
            <a:off x="6711831" y="5404296"/>
            <a:ext cx="0" cy="512618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1E1248-1992-42E7-A530-64B0A9DD659A}"/>
              </a:ext>
            </a:extLst>
          </p:cNvPr>
          <p:cNvCxnSpPr/>
          <p:nvPr/>
        </p:nvCxnSpPr>
        <p:spPr>
          <a:xfrm>
            <a:off x="8427560" y="3718064"/>
            <a:ext cx="0" cy="512618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4032C61-2966-4834-9370-1DE23839A8C2}"/>
              </a:ext>
            </a:extLst>
          </p:cNvPr>
          <p:cNvCxnSpPr>
            <a:cxnSpLocks/>
          </p:cNvCxnSpPr>
          <p:nvPr/>
        </p:nvCxnSpPr>
        <p:spPr>
          <a:xfrm rot="5400000">
            <a:off x="935405" y="5050335"/>
            <a:ext cx="0" cy="512618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7435AE-C270-45A2-99F9-26549EAD1546}"/>
              </a:ext>
            </a:extLst>
          </p:cNvPr>
          <p:cNvCxnSpPr>
            <a:cxnSpLocks/>
          </p:cNvCxnSpPr>
          <p:nvPr/>
        </p:nvCxnSpPr>
        <p:spPr>
          <a:xfrm rot="5400000">
            <a:off x="930486" y="3428015"/>
            <a:ext cx="0" cy="512618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BB45BEC-DD53-48D5-A962-53566AC6A4E1}"/>
              </a:ext>
            </a:extLst>
          </p:cNvPr>
          <p:cNvCxnSpPr>
            <a:cxnSpLocks/>
          </p:cNvCxnSpPr>
          <p:nvPr/>
        </p:nvCxnSpPr>
        <p:spPr>
          <a:xfrm>
            <a:off x="1356853" y="5805183"/>
            <a:ext cx="5289754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TextBox 37">
            <a:extLst>
              <a:ext uri="{FF2B5EF4-FFF2-40B4-BE49-F238E27FC236}">
                <a16:creationId xmlns:a16="http://schemas.microsoft.com/office/drawing/2014/main" id="{4F1656AB-910A-4807-BF15-FC5856D21541}"/>
              </a:ext>
            </a:extLst>
          </p:cNvPr>
          <p:cNvSpPr txBox="1"/>
          <p:nvPr/>
        </p:nvSpPr>
        <p:spPr>
          <a:xfrm>
            <a:off x="3442503" y="5524963"/>
            <a:ext cx="720244" cy="52322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45’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F852AF2-1DD7-4845-905D-B093F564D8EF}"/>
              </a:ext>
            </a:extLst>
          </p:cNvPr>
          <p:cNvCxnSpPr>
            <a:cxnSpLocks/>
          </p:cNvCxnSpPr>
          <p:nvPr/>
        </p:nvCxnSpPr>
        <p:spPr>
          <a:xfrm flipV="1">
            <a:off x="6760113" y="4093792"/>
            <a:ext cx="1615032" cy="1679338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TextBox 41">
            <a:extLst>
              <a:ext uri="{FF2B5EF4-FFF2-40B4-BE49-F238E27FC236}">
                <a16:creationId xmlns:a16="http://schemas.microsoft.com/office/drawing/2014/main" id="{A956C9BA-53EC-475D-8482-D711553F6B15}"/>
              </a:ext>
            </a:extLst>
          </p:cNvPr>
          <p:cNvSpPr txBox="1"/>
          <p:nvPr/>
        </p:nvSpPr>
        <p:spPr>
          <a:xfrm rot="18858796">
            <a:off x="7300315" y="4630306"/>
            <a:ext cx="720244" cy="52322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square" rtlCol="0">
            <a:no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45’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F50B15-F7F3-4EBF-A458-6CF829BF6EA2}"/>
              </a:ext>
            </a:extLst>
          </p:cNvPr>
          <p:cNvCxnSpPr>
            <a:cxnSpLocks/>
          </p:cNvCxnSpPr>
          <p:nvPr/>
        </p:nvCxnSpPr>
        <p:spPr>
          <a:xfrm flipH="1" flipV="1">
            <a:off x="799878" y="3751315"/>
            <a:ext cx="1" cy="1478815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TextBox 44">
            <a:extLst>
              <a:ext uri="{FF2B5EF4-FFF2-40B4-BE49-F238E27FC236}">
                <a16:creationId xmlns:a16="http://schemas.microsoft.com/office/drawing/2014/main" id="{95F10747-D7E6-451F-AF95-49A5C4A4D444}"/>
              </a:ext>
            </a:extLst>
          </p:cNvPr>
          <p:cNvSpPr txBox="1"/>
          <p:nvPr/>
        </p:nvSpPr>
        <p:spPr>
          <a:xfrm rot="16200000">
            <a:off x="439811" y="4211027"/>
            <a:ext cx="720244" cy="52322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20’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612787-84EB-4C79-AA3D-5005068B8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007">
            <a:off x="4393406" y="946924"/>
            <a:ext cx="2297281" cy="284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1FA3846-826C-4FAA-8ECF-8CA61E616B79}"/>
              </a:ext>
            </a:extLst>
          </p:cNvPr>
          <p:cNvSpPr txBox="1"/>
          <p:nvPr/>
        </p:nvSpPr>
        <p:spPr>
          <a:xfrm>
            <a:off x="457200" y="941443"/>
            <a:ext cx="495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Julius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Oppert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(1825-1905) </a:t>
            </a:r>
            <a:endParaRPr lang="en-US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1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45" grpId="0" animBg="1"/>
      <p:bldP spid="47" grpId="0"/>
      <p:bldP spid="47" grpId="1"/>
      <p:bldP spid="4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18F97-3C04-433F-89ED-61A80CEA8DC0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</p:spTree>
    <p:extLst>
      <p:ext uri="{BB962C8B-B14F-4D97-AF65-F5344CB8AC3E}">
        <p14:creationId xmlns:p14="http://schemas.microsoft.com/office/powerpoint/2010/main" val="7001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5560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harp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(NLT, NIV)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zither</a:t>
            </a:r>
            <a:endParaRPr lang="en-US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BE9AF-327E-47C8-83B3-E84A7C0D7B9C}"/>
              </a:ext>
            </a:extLst>
          </p:cNvPr>
          <p:cNvSpPr txBox="1"/>
          <p:nvPr/>
        </p:nvSpPr>
        <p:spPr>
          <a:xfrm>
            <a:off x="452287" y="1462551"/>
            <a:ext cx="5560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lyre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(NASB)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trigon </a:t>
            </a:r>
            <a:endParaRPr lang="en-US" sz="7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A73929-67BB-4623-90A7-E852907525A3}"/>
              </a:ext>
            </a:extLst>
          </p:cNvPr>
          <p:cNvSpPr txBox="1"/>
          <p:nvPr/>
        </p:nvSpPr>
        <p:spPr>
          <a:xfrm>
            <a:off x="452291" y="1973828"/>
            <a:ext cx="5560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psaltery</a:t>
            </a:r>
            <a:r>
              <a:rPr lang="en-US" sz="3200" dirty="0">
                <a:solidFill>
                  <a:schemeClr val="bg1"/>
                </a:solidFill>
              </a:rPr>
              <a:t> ~ (NLT, NIV) – </a:t>
            </a:r>
            <a:r>
              <a:rPr lang="en-US" sz="3200" dirty="0">
                <a:solidFill>
                  <a:srgbClr val="FFFF00"/>
                </a:solidFill>
              </a:rPr>
              <a:t>harp</a:t>
            </a:r>
            <a:endParaRPr lang="en-US" sz="115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EF759-8E53-48C0-9DBB-4E1F256DA52D}"/>
              </a:ext>
            </a:extLst>
          </p:cNvPr>
          <p:cNvSpPr txBox="1"/>
          <p:nvPr/>
        </p:nvSpPr>
        <p:spPr>
          <a:xfrm>
            <a:off x="452295" y="2485105"/>
            <a:ext cx="5560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symphony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(NASB) –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bagpipes </a:t>
            </a:r>
            <a:endParaRPr lang="en-US" sz="239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F23F9-E7B1-4703-9BC6-4D45C9442506}"/>
              </a:ext>
            </a:extLst>
          </p:cNvPr>
          <p:cNvSpPr txBox="1"/>
          <p:nvPr/>
        </p:nvSpPr>
        <p:spPr>
          <a:xfrm>
            <a:off x="455053" y="939385"/>
            <a:ext cx="110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8FF843-6126-4439-B595-FFEC074551B2}"/>
              </a:ext>
            </a:extLst>
          </p:cNvPr>
          <p:cNvSpPr txBox="1"/>
          <p:nvPr/>
        </p:nvSpPr>
        <p:spPr>
          <a:xfrm>
            <a:off x="452560" y="1966662"/>
            <a:ext cx="232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psaltery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023045-9843-4471-9A3E-D020002070E9}"/>
              </a:ext>
            </a:extLst>
          </p:cNvPr>
          <p:cNvSpPr txBox="1"/>
          <p:nvPr/>
        </p:nvSpPr>
        <p:spPr>
          <a:xfrm>
            <a:off x="456369" y="2481179"/>
            <a:ext cx="200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symphony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63CA9C2-97FA-4CEE-93C4-521641C1D4FC}"/>
              </a:ext>
            </a:extLst>
          </p:cNvPr>
          <p:cNvSpPr/>
          <p:nvPr/>
        </p:nvSpPr>
        <p:spPr>
          <a:xfrm>
            <a:off x="2958355" y="3212951"/>
            <a:ext cx="261769" cy="1176170"/>
          </a:xfrm>
          <a:prstGeom prst="rightBrace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58F49F-2F4F-471D-9650-6A4C8D8D9566}"/>
              </a:ext>
            </a:extLst>
          </p:cNvPr>
          <p:cNvSpPr txBox="1"/>
          <p:nvPr/>
        </p:nvSpPr>
        <p:spPr>
          <a:xfrm>
            <a:off x="3403000" y="3320522"/>
            <a:ext cx="3040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words from the 6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BC</a:t>
            </a:r>
          </a:p>
        </p:txBody>
      </p:sp>
    </p:spTree>
    <p:extLst>
      <p:ext uri="{BB962C8B-B14F-4D97-AF65-F5344CB8AC3E}">
        <p14:creationId xmlns:p14="http://schemas.microsoft.com/office/powerpoint/2010/main" val="82856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42" presetClass="pat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3.7037E-7 L 0.16545 0.3104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1550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1.85185E-6 L 0.10313 0.2254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127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1.85185E-6 L 0.06077 0.2120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9" grpId="0"/>
      <p:bldP spid="9" grpId="1"/>
      <p:bldP spid="10" grpId="0"/>
      <p:bldP spid="3" grpId="0"/>
      <p:bldP spid="3" grpId="1"/>
      <p:bldP spid="11" grpId="0"/>
      <p:bldP spid="11" grpId="1"/>
      <p:bldP spid="12" grpId="0"/>
      <p:bldP spid="12" grpId="1"/>
      <p:bldP spid="5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18F97-3C04-433F-89ED-61A80CEA8DC0}"/>
              </a:ext>
            </a:extLst>
          </p:cNvPr>
          <p:cNvSpPr txBox="1"/>
          <p:nvPr/>
        </p:nvSpPr>
        <p:spPr>
          <a:xfrm>
            <a:off x="2056981" y="442610"/>
            <a:ext cx="2286000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3 . 1 - 30</a:t>
            </a:r>
          </a:p>
        </p:txBody>
      </p:sp>
    </p:spTree>
    <p:extLst>
      <p:ext uri="{BB962C8B-B14F-4D97-AF65-F5344CB8AC3E}">
        <p14:creationId xmlns:p14="http://schemas.microsoft.com/office/powerpoint/2010/main" val="300015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EB1CF06-7BBD-4009-A0AF-279506A1F2DB}" vid="{3CAABC76-7CA8-4E4E-8DA4-6EC1304994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644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Black Chancery</vt:lpstr>
      <vt:lpstr>Calibri Light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</cp:revision>
  <dcterms:created xsi:type="dcterms:W3CDTF">2019-10-12T01:55:10Z</dcterms:created>
  <dcterms:modified xsi:type="dcterms:W3CDTF">2019-10-16T20:29:59Z</dcterms:modified>
</cp:coreProperties>
</file>