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9" r:id="rId5"/>
    <p:sldId id="260" r:id="rId6"/>
    <p:sldId id="261" r:id="rId7"/>
    <p:sldId id="262" r:id="rId8"/>
    <p:sldId id="263" r:id="rId9"/>
    <p:sldId id="264" r:id="rId10"/>
    <p:sldId id="275" r:id="rId11"/>
    <p:sldId id="267" r:id="rId12"/>
    <p:sldId id="276" r:id="rId13"/>
    <p:sldId id="265" r:id="rId14"/>
    <p:sldId id="266" r:id="rId15"/>
    <p:sldId id="268" r:id="rId16"/>
    <p:sldId id="269" r:id="rId17"/>
    <p:sldId id="277" r:id="rId18"/>
    <p:sldId id="271" r:id="rId19"/>
    <p:sldId id="272"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7F7F7F"/>
    <a:srgbClr val="181717"/>
    <a:srgbClr val="C55A11"/>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265AEE-0DDE-4588-AADA-C7D8E2BD8323}" v="84" dt="2020-08-16T12:56:3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2" autoAdjust="0"/>
    <p:restoredTop sz="94660"/>
  </p:normalViewPr>
  <p:slideViewPr>
    <p:cSldViewPr snapToGrid="0" showGuides="1">
      <p:cViewPr>
        <p:scale>
          <a:sx n="65" d="100"/>
          <a:sy n="65" d="100"/>
        </p:scale>
        <p:origin x="471" y="7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5265AEE-0DDE-4588-AADA-C7D8E2BD8323}"/>
    <pc:docChg chg="undo custSel addSld delSld modSld">
      <pc:chgData name="Ken Merrihew" userId="bcb7a1e886d99f07" providerId="LiveId" clId="{A5265AEE-0DDE-4588-AADA-C7D8E2BD8323}" dt="2020-08-16T12:57:08.493" v="446" actId="1038"/>
      <pc:docMkLst>
        <pc:docMk/>
      </pc:docMkLst>
      <pc:sldChg chg="modSp mod">
        <pc:chgData name="Ken Merrihew" userId="bcb7a1e886d99f07" providerId="LiveId" clId="{A5265AEE-0DDE-4588-AADA-C7D8E2BD8323}" dt="2020-08-14T21:07:28.535" v="64" actId="1035"/>
        <pc:sldMkLst>
          <pc:docMk/>
          <pc:sldMk cId="3423357885" sldId="261"/>
        </pc:sldMkLst>
        <pc:spChg chg="mod">
          <ac:chgData name="Ken Merrihew" userId="bcb7a1e886d99f07" providerId="LiveId" clId="{A5265AEE-0DDE-4588-AADA-C7D8E2BD8323}" dt="2020-08-14T21:06:41.254" v="7" actId="20577"/>
          <ac:spMkLst>
            <pc:docMk/>
            <pc:sldMk cId="3423357885" sldId="261"/>
            <ac:spMk id="4" creationId="{19372AAD-6AFC-4D4E-B9E4-66391AEF0910}"/>
          </ac:spMkLst>
        </pc:spChg>
        <pc:spChg chg="mod">
          <ac:chgData name="Ken Merrihew" userId="bcb7a1e886d99f07" providerId="LiveId" clId="{A5265AEE-0DDE-4588-AADA-C7D8E2BD8323}" dt="2020-08-14T21:07:11.847" v="37" actId="20577"/>
          <ac:spMkLst>
            <pc:docMk/>
            <pc:sldMk cId="3423357885" sldId="261"/>
            <ac:spMk id="9" creationId="{FDF93A01-DD2D-4AF4-BE2B-3820CCDA2256}"/>
          </ac:spMkLst>
        </pc:spChg>
        <pc:spChg chg="mod">
          <ac:chgData name="Ken Merrihew" userId="bcb7a1e886d99f07" providerId="LiveId" clId="{A5265AEE-0DDE-4588-AADA-C7D8E2BD8323}" dt="2020-08-14T21:07:28.535" v="64" actId="1035"/>
          <ac:spMkLst>
            <pc:docMk/>
            <pc:sldMk cId="3423357885" sldId="261"/>
            <ac:spMk id="10" creationId="{1DA95DCB-832B-415B-99AC-79BFCD78FE5A}"/>
          </ac:spMkLst>
        </pc:spChg>
      </pc:sldChg>
      <pc:sldChg chg="addSp delSp modSp mod delAnim modAnim">
        <pc:chgData name="Ken Merrihew" userId="bcb7a1e886d99f07" providerId="LiveId" clId="{A5265AEE-0DDE-4588-AADA-C7D8E2BD8323}" dt="2020-08-16T12:44:45.403" v="385" actId="1076"/>
        <pc:sldMkLst>
          <pc:docMk/>
          <pc:sldMk cId="3945439219" sldId="267"/>
        </pc:sldMkLst>
        <pc:spChg chg="add del mod">
          <ac:chgData name="Ken Merrihew" userId="bcb7a1e886d99f07" providerId="LiveId" clId="{A5265AEE-0DDE-4588-AADA-C7D8E2BD8323}" dt="2020-08-15T20:54:11.879" v="125" actId="478"/>
          <ac:spMkLst>
            <pc:docMk/>
            <pc:sldMk cId="3945439219" sldId="267"/>
            <ac:spMk id="4" creationId="{3DA86626-3A8D-4BE8-944B-7014A0E1964B}"/>
          </ac:spMkLst>
        </pc:spChg>
        <pc:spChg chg="add del mod">
          <ac:chgData name="Ken Merrihew" userId="bcb7a1e886d99f07" providerId="LiveId" clId="{A5265AEE-0DDE-4588-AADA-C7D8E2BD8323}" dt="2020-08-15T20:53:42.933" v="116" actId="478"/>
          <ac:spMkLst>
            <pc:docMk/>
            <pc:sldMk cId="3945439219" sldId="267"/>
            <ac:spMk id="9" creationId="{C9DAED69-D211-466F-8FB6-F5A95F5EB1E1}"/>
          </ac:spMkLst>
        </pc:spChg>
        <pc:spChg chg="add del mod">
          <ac:chgData name="Ken Merrihew" userId="bcb7a1e886d99f07" providerId="LiveId" clId="{A5265AEE-0DDE-4588-AADA-C7D8E2BD8323}" dt="2020-08-15T20:52:42.331" v="90" actId="478"/>
          <ac:spMkLst>
            <pc:docMk/>
            <pc:sldMk cId="3945439219" sldId="267"/>
            <ac:spMk id="12" creationId="{DD27ADC9-259C-40E5-A050-6C044E6E620D}"/>
          </ac:spMkLst>
        </pc:spChg>
        <pc:spChg chg="add del mod">
          <ac:chgData name="Ken Merrihew" userId="bcb7a1e886d99f07" providerId="LiveId" clId="{A5265AEE-0DDE-4588-AADA-C7D8E2BD8323}" dt="2020-08-15T20:53:44.316" v="117" actId="478"/>
          <ac:spMkLst>
            <pc:docMk/>
            <pc:sldMk cId="3945439219" sldId="267"/>
            <ac:spMk id="18" creationId="{C74FC982-4B1B-4DA5-9AB8-CE65F43DD6B5}"/>
          </ac:spMkLst>
        </pc:spChg>
        <pc:spChg chg="add del mod">
          <ac:chgData name="Ken Merrihew" userId="bcb7a1e886d99f07" providerId="LiveId" clId="{A5265AEE-0DDE-4588-AADA-C7D8E2BD8323}" dt="2020-08-15T20:53:40.647" v="115" actId="478"/>
          <ac:spMkLst>
            <pc:docMk/>
            <pc:sldMk cId="3945439219" sldId="267"/>
            <ac:spMk id="21" creationId="{2D50E45D-FDFA-4D8C-AD37-E7789617F57A}"/>
          </ac:spMkLst>
        </pc:spChg>
        <pc:spChg chg="add del mod">
          <ac:chgData name="Ken Merrihew" userId="bcb7a1e886d99f07" providerId="LiveId" clId="{A5265AEE-0DDE-4588-AADA-C7D8E2BD8323}" dt="2020-08-15T20:53:39.878" v="114" actId="478"/>
          <ac:spMkLst>
            <pc:docMk/>
            <pc:sldMk cId="3945439219" sldId="267"/>
            <ac:spMk id="24" creationId="{1C857029-69F0-4C37-92D7-2D31249ECB1C}"/>
          </ac:spMkLst>
        </pc:spChg>
        <pc:spChg chg="add del mod">
          <ac:chgData name="Ken Merrihew" userId="bcb7a1e886d99f07" providerId="LiveId" clId="{A5265AEE-0DDE-4588-AADA-C7D8E2BD8323}" dt="2020-08-15T20:55:16.075" v="149" actId="478"/>
          <ac:spMkLst>
            <pc:docMk/>
            <pc:sldMk cId="3945439219" sldId="267"/>
            <ac:spMk id="27" creationId="{39E15480-10DF-4582-82AA-6C115AABC9BD}"/>
          </ac:spMkLst>
        </pc:spChg>
        <pc:grpChg chg="add del mod">
          <ac:chgData name="Ken Merrihew" userId="bcb7a1e886d99f07" providerId="LiveId" clId="{A5265AEE-0DDE-4588-AADA-C7D8E2BD8323}" dt="2020-08-15T20:55:14.015" v="148" actId="478"/>
          <ac:grpSpMkLst>
            <pc:docMk/>
            <pc:sldMk cId="3945439219" sldId="267"/>
            <ac:grpSpMk id="28" creationId="{73B64417-E16C-4585-9BFD-C422952C61C5}"/>
          </ac:grpSpMkLst>
        </pc:grpChg>
        <pc:picChg chg="add del mod">
          <ac:chgData name="Ken Merrihew" userId="bcb7a1e886d99f07" providerId="LiveId" clId="{A5265AEE-0DDE-4588-AADA-C7D8E2BD8323}" dt="2020-08-15T20:54:11.879" v="125" actId="478"/>
          <ac:picMkLst>
            <pc:docMk/>
            <pc:sldMk cId="3945439219" sldId="267"/>
            <ac:picMk id="3" creationId="{5CB8B620-BEF9-4A67-909B-AEAA065E2785}"/>
          </ac:picMkLst>
        </pc:picChg>
        <pc:picChg chg="add del mod topLvl modCrop">
          <ac:chgData name="Ken Merrihew" userId="bcb7a1e886d99f07" providerId="LiveId" clId="{A5265AEE-0DDE-4588-AADA-C7D8E2BD8323}" dt="2020-08-15T20:55:14.015" v="148" actId="478"/>
          <ac:picMkLst>
            <pc:docMk/>
            <pc:sldMk cId="3945439219" sldId="267"/>
            <ac:picMk id="6" creationId="{66547635-AAEB-4F77-82A9-FD1C567EE017}"/>
          </ac:picMkLst>
        </pc:picChg>
        <pc:picChg chg="add del mod">
          <ac:chgData name="Ken Merrihew" userId="bcb7a1e886d99f07" providerId="LiveId" clId="{A5265AEE-0DDE-4588-AADA-C7D8E2BD8323}" dt="2020-08-15T20:52:58.411" v="91" actId="478"/>
          <ac:picMkLst>
            <pc:docMk/>
            <pc:sldMk cId="3945439219" sldId="267"/>
            <ac:picMk id="11" creationId="{FA53DF18-E62C-40B6-B1DD-6FA4BA7CD64C}"/>
          </ac:picMkLst>
        </pc:picChg>
        <pc:picChg chg="mod">
          <ac:chgData name="Ken Merrihew" userId="bcb7a1e886d99f07" providerId="LiveId" clId="{A5265AEE-0DDE-4588-AADA-C7D8E2BD8323}" dt="2020-08-15T20:53:32.238" v="98" actId="962"/>
          <ac:picMkLst>
            <pc:docMk/>
            <pc:sldMk cId="3945439219" sldId="267"/>
            <ac:picMk id="13" creationId="{0A1674AB-7007-4BF7-A94F-67878DE96029}"/>
          </ac:picMkLst>
        </pc:picChg>
        <pc:picChg chg="mod">
          <ac:chgData name="Ken Merrihew" userId="bcb7a1e886d99f07" providerId="LiveId" clId="{A5265AEE-0DDE-4588-AADA-C7D8E2BD8323}" dt="2020-08-16T12:44:45.403" v="385" actId="1076"/>
          <ac:picMkLst>
            <pc:docMk/>
            <pc:sldMk cId="3945439219" sldId="267"/>
            <ac:picMk id="14" creationId="{C6AD9F02-CD7D-438A-9462-28781866F608}"/>
          </ac:picMkLst>
        </pc:picChg>
        <pc:picChg chg="mod">
          <ac:chgData name="Ken Merrihew" userId="bcb7a1e886d99f07" providerId="LiveId" clId="{A5265AEE-0DDE-4588-AADA-C7D8E2BD8323}" dt="2020-08-16T12:44:45.403" v="385" actId="1076"/>
          <ac:picMkLst>
            <pc:docMk/>
            <pc:sldMk cId="3945439219" sldId="267"/>
            <ac:picMk id="16" creationId="{42E642A5-8040-4572-BE26-6E226D4AF017}"/>
          </ac:picMkLst>
        </pc:picChg>
        <pc:picChg chg="add del mod">
          <ac:chgData name="Ken Merrihew" userId="bcb7a1e886d99f07" providerId="LiveId" clId="{A5265AEE-0DDE-4588-AADA-C7D8E2BD8323}" dt="2020-08-15T20:53:44.316" v="117" actId="478"/>
          <ac:picMkLst>
            <pc:docMk/>
            <pc:sldMk cId="3945439219" sldId="267"/>
            <ac:picMk id="17" creationId="{D308AA47-17B3-4997-A146-643FAB5229E1}"/>
          </ac:picMkLst>
        </pc:picChg>
        <pc:picChg chg="add del mod">
          <ac:chgData name="Ken Merrihew" userId="bcb7a1e886d99f07" providerId="LiveId" clId="{A5265AEE-0DDE-4588-AADA-C7D8E2BD8323}" dt="2020-08-15T20:53:40.647" v="115" actId="478"/>
          <ac:picMkLst>
            <pc:docMk/>
            <pc:sldMk cId="3945439219" sldId="267"/>
            <ac:picMk id="20" creationId="{DB43D777-11B9-435B-A8F8-4B56CBA6F238}"/>
          </ac:picMkLst>
        </pc:picChg>
        <pc:picChg chg="add del mod">
          <ac:chgData name="Ken Merrihew" userId="bcb7a1e886d99f07" providerId="LiveId" clId="{A5265AEE-0DDE-4588-AADA-C7D8E2BD8323}" dt="2020-08-15T20:53:39.878" v="114" actId="478"/>
          <ac:picMkLst>
            <pc:docMk/>
            <pc:sldMk cId="3945439219" sldId="267"/>
            <ac:picMk id="23" creationId="{318CADDC-178E-47BB-BD75-E5168D5EA884}"/>
          </ac:picMkLst>
        </pc:picChg>
        <pc:picChg chg="add del mod topLvl">
          <ac:chgData name="Ken Merrihew" userId="bcb7a1e886d99f07" providerId="LiveId" clId="{A5265AEE-0DDE-4588-AADA-C7D8E2BD8323}" dt="2020-08-15T20:55:16.075" v="149" actId="478"/>
          <ac:picMkLst>
            <pc:docMk/>
            <pc:sldMk cId="3945439219" sldId="267"/>
            <ac:picMk id="26" creationId="{3A3059CB-F1D0-4D52-B6EF-B6AA35F6E03F}"/>
          </ac:picMkLst>
        </pc:picChg>
        <pc:picChg chg="add mod ord">
          <ac:chgData name="Ken Merrihew" userId="bcb7a1e886d99f07" providerId="LiveId" clId="{A5265AEE-0DDE-4588-AADA-C7D8E2BD8323}" dt="2020-08-15T20:56:18.337" v="160" actId="167"/>
          <ac:picMkLst>
            <pc:docMk/>
            <pc:sldMk cId="3945439219" sldId="267"/>
            <ac:picMk id="29" creationId="{29F3432D-7D1F-4CC0-9336-99FE63484E55}"/>
          </ac:picMkLst>
        </pc:picChg>
        <pc:picChg chg="del">
          <ac:chgData name="Ken Merrihew" userId="bcb7a1e886d99f07" providerId="LiveId" clId="{A5265AEE-0DDE-4588-AADA-C7D8E2BD8323}" dt="2020-08-15T20:53:45.693" v="118" actId="478"/>
          <ac:picMkLst>
            <pc:docMk/>
            <pc:sldMk cId="3945439219" sldId="267"/>
            <ac:picMk id="31" creationId="{588C2068-A076-47E5-B637-ABF4D0498B5E}"/>
          </ac:picMkLst>
        </pc:picChg>
      </pc:sldChg>
      <pc:sldChg chg="modSp del">
        <pc:chgData name="Ken Merrihew" userId="bcb7a1e886d99f07" providerId="LiveId" clId="{A5265AEE-0DDE-4588-AADA-C7D8E2BD8323}" dt="2020-08-16T12:37:54.065" v="367" actId="47"/>
        <pc:sldMkLst>
          <pc:docMk/>
          <pc:sldMk cId="2192891991" sldId="270"/>
        </pc:sldMkLst>
        <pc:picChg chg="mod">
          <ac:chgData name="Ken Merrihew" userId="bcb7a1e886d99f07" providerId="LiveId" clId="{A5265AEE-0DDE-4588-AADA-C7D8E2BD8323}" dt="2020-08-14T22:13:53.523" v="79" actId="167"/>
          <ac:picMkLst>
            <pc:docMk/>
            <pc:sldMk cId="2192891991" sldId="270"/>
            <ac:picMk id="11" creationId="{AE15B690-87A6-4821-B0E8-EA9445777131}"/>
          </ac:picMkLst>
        </pc:picChg>
      </pc:sldChg>
      <pc:sldChg chg="addSp delSp modSp mod delAnim modAnim">
        <pc:chgData name="Ken Merrihew" userId="bcb7a1e886d99f07" providerId="LiveId" clId="{A5265AEE-0DDE-4588-AADA-C7D8E2BD8323}" dt="2020-08-16T12:57:08.493" v="446" actId="1038"/>
        <pc:sldMkLst>
          <pc:docMk/>
          <pc:sldMk cId="3369271370" sldId="275"/>
        </pc:sldMkLst>
        <pc:spChg chg="add mod">
          <ac:chgData name="Ken Merrihew" userId="bcb7a1e886d99f07" providerId="LiveId" clId="{A5265AEE-0DDE-4588-AADA-C7D8E2BD8323}" dt="2020-08-16T12:57:08.493" v="446" actId="1038"/>
          <ac:spMkLst>
            <pc:docMk/>
            <pc:sldMk cId="3369271370" sldId="275"/>
            <ac:spMk id="3" creationId="{2FC86A8C-23A2-4B21-8A47-8ABDC1EFCDD2}"/>
          </ac:spMkLst>
        </pc:spChg>
        <pc:spChg chg="del">
          <ac:chgData name="Ken Merrihew" userId="bcb7a1e886d99f07" providerId="LiveId" clId="{A5265AEE-0DDE-4588-AADA-C7D8E2BD8323}" dt="2020-08-16T12:55:38.674" v="399" actId="478"/>
          <ac:spMkLst>
            <pc:docMk/>
            <pc:sldMk cId="3369271370" sldId="275"/>
            <ac:spMk id="4" creationId="{19372AAD-6AFC-4D4E-B9E4-66391AEF0910}"/>
          </ac:spMkLst>
        </pc:spChg>
        <pc:spChg chg="add mod">
          <ac:chgData name="Ken Merrihew" userId="bcb7a1e886d99f07" providerId="LiveId" clId="{A5265AEE-0DDE-4588-AADA-C7D8E2BD8323}" dt="2020-08-16T12:57:08.493" v="446" actId="1038"/>
          <ac:spMkLst>
            <pc:docMk/>
            <pc:sldMk cId="3369271370" sldId="275"/>
            <ac:spMk id="5" creationId="{9B6AAE09-0C37-4393-B61B-9CE8BCF9DB48}"/>
          </ac:spMkLst>
        </pc:spChg>
        <pc:spChg chg="add mod">
          <ac:chgData name="Ken Merrihew" userId="bcb7a1e886d99f07" providerId="LiveId" clId="{A5265AEE-0DDE-4588-AADA-C7D8E2BD8323}" dt="2020-08-16T12:57:08.493" v="446" actId="1038"/>
          <ac:spMkLst>
            <pc:docMk/>
            <pc:sldMk cId="3369271370" sldId="275"/>
            <ac:spMk id="6" creationId="{CEB69CFB-51BF-4A32-8771-E424C72C13D2}"/>
          </ac:spMkLst>
        </pc:spChg>
        <pc:spChg chg="del mod">
          <ac:chgData name="Ken Merrihew" userId="bcb7a1e886d99f07" providerId="LiveId" clId="{A5265AEE-0DDE-4588-AADA-C7D8E2BD8323}" dt="2020-08-16T12:54:52.089" v="388" actId="478"/>
          <ac:spMkLst>
            <pc:docMk/>
            <pc:sldMk cId="3369271370" sldId="275"/>
            <ac:spMk id="14" creationId="{FCBE24FC-16A8-4DCF-A451-858CC759752A}"/>
          </ac:spMkLst>
        </pc:spChg>
        <pc:picChg chg="add mod">
          <ac:chgData name="Ken Merrihew" userId="bcb7a1e886d99f07" providerId="LiveId" clId="{A5265AEE-0DDE-4588-AADA-C7D8E2BD8323}" dt="2020-08-16T12:57:08.493" v="446" actId="1038"/>
          <ac:picMkLst>
            <pc:docMk/>
            <pc:sldMk cId="3369271370" sldId="275"/>
            <ac:picMk id="2" creationId="{17AB055F-EB78-4B4F-AF79-3B7782A106FE}"/>
          </ac:picMkLst>
        </pc:picChg>
        <pc:picChg chg="del">
          <ac:chgData name="Ken Merrihew" userId="bcb7a1e886d99f07" providerId="LiveId" clId="{A5265AEE-0DDE-4588-AADA-C7D8E2BD8323}" dt="2020-08-16T12:54:52.089" v="388" actId="478"/>
          <ac:picMkLst>
            <pc:docMk/>
            <pc:sldMk cId="3369271370" sldId="275"/>
            <ac:picMk id="12" creationId="{D3E687B5-ECEE-4E12-B15F-A896025FA7E7}"/>
          </ac:picMkLst>
        </pc:picChg>
      </pc:sldChg>
      <pc:sldChg chg="addSp delSp modSp mod">
        <pc:chgData name="Ken Merrihew" userId="bcb7a1e886d99f07" providerId="LiveId" clId="{A5265AEE-0DDE-4588-AADA-C7D8E2BD8323}" dt="2020-08-16T12:45:01.548" v="386" actId="478"/>
        <pc:sldMkLst>
          <pc:docMk/>
          <pc:sldMk cId="3199586289" sldId="276"/>
        </pc:sldMkLst>
        <pc:picChg chg="add del mod">
          <ac:chgData name="Ken Merrihew" userId="bcb7a1e886d99f07" providerId="LiveId" clId="{A5265AEE-0DDE-4588-AADA-C7D8E2BD8323}" dt="2020-08-16T12:45:01.548" v="386" actId="478"/>
          <ac:picMkLst>
            <pc:docMk/>
            <pc:sldMk cId="3199586289" sldId="276"/>
            <ac:picMk id="3" creationId="{51A7647E-2C6C-4250-9423-4860FCDDE760}"/>
          </ac:picMkLst>
        </pc:picChg>
      </pc:sldChg>
      <pc:sldChg chg="add del">
        <pc:chgData name="Ken Merrihew" userId="bcb7a1e886d99f07" providerId="LiveId" clId="{A5265AEE-0DDE-4588-AADA-C7D8E2BD8323}" dt="2020-08-15T20:55:22.655" v="151"/>
        <pc:sldMkLst>
          <pc:docMk/>
          <pc:sldMk cId="3759442145" sldId="277"/>
        </pc:sldMkLst>
      </pc:sldChg>
      <pc:sldChg chg="addSp delSp modSp add mod delAnim modAnim">
        <pc:chgData name="Ken Merrihew" userId="bcb7a1e886d99f07" providerId="LiveId" clId="{A5265AEE-0DDE-4588-AADA-C7D8E2BD8323}" dt="2020-08-16T12:38:07.527" v="383" actId="1036"/>
        <pc:sldMkLst>
          <pc:docMk/>
          <pc:sldMk cId="4024766498" sldId="277"/>
        </pc:sldMkLst>
        <pc:spChg chg="add mod">
          <ac:chgData name="Ken Merrihew" userId="bcb7a1e886d99f07" providerId="LiveId" clId="{A5265AEE-0DDE-4588-AADA-C7D8E2BD8323}" dt="2020-08-16T12:35:43.857" v="351" actId="14100"/>
          <ac:spMkLst>
            <pc:docMk/>
            <pc:sldMk cId="4024766498" sldId="277"/>
            <ac:spMk id="2" creationId="{75EFAE86-FDC4-4CEE-B36E-AF18AC7A396B}"/>
          </ac:spMkLst>
        </pc:spChg>
        <pc:spChg chg="add mod">
          <ac:chgData name="Ken Merrihew" userId="bcb7a1e886d99f07" providerId="LiveId" clId="{A5265AEE-0DDE-4588-AADA-C7D8E2BD8323}" dt="2020-08-16T12:31:46.714" v="187" actId="1076"/>
          <ac:spMkLst>
            <pc:docMk/>
            <pc:sldMk cId="4024766498" sldId="277"/>
            <ac:spMk id="3" creationId="{8700330F-1CEE-4B9C-A8C0-C7353F60B8B3}"/>
          </ac:spMkLst>
        </pc:spChg>
        <pc:spChg chg="mod ord">
          <ac:chgData name="Ken Merrihew" userId="bcb7a1e886d99f07" providerId="LiveId" clId="{A5265AEE-0DDE-4588-AADA-C7D8E2BD8323}" dt="2020-08-16T12:38:07.527" v="383" actId="1036"/>
          <ac:spMkLst>
            <pc:docMk/>
            <pc:sldMk cId="4024766498" sldId="277"/>
            <ac:spMk id="4" creationId="{19372AAD-6AFC-4D4E-B9E4-66391AEF0910}"/>
          </ac:spMkLst>
        </pc:spChg>
        <pc:spChg chg="add mod">
          <ac:chgData name="Ken Merrihew" userId="bcb7a1e886d99f07" providerId="LiveId" clId="{A5265AEE-0DDE-4588-AADA-C7D8E2BD8323}" dt="2020-08-16T12:35:59.249" v="353" actId="14100"/>
          <ac:spMkLst>
            <pc:docMk/>
            <pc:sldMk cId="4024766498" sldId="277"/>
            <ac:spMk id="5" creationId="{4948BC28-1230-4E9F-BE07-54464D010FDA}"/>
          </ac:spMkLst>
        </pc:spChg>
        <pc:spChg chg="add mod">
          <ac:chgData name="Ken Merrihew" userId="bcb7a1e886d99f07" providerId="LiveId" clId="{A5265AEE-0DDE-4588-AADA-C7D8E2BD8323}" dt="2020-08-16T12:35:53.026" v="352" actId="1076"/>
          <ac:spMkLst>
            <pc:docMk/>
            <pc:sldMk cId="4024766498" sldId="277"/>
            <ac:spMk id="6" creationId="{3F4D0362-4E2D-4D87-9F00-BDA845640020}"/>
          </ac:spMkLst>
        </pc:spChg>
        <pc:spChg chg="del mod">
          <ac:chgData name="Ken Merrihew" userId="bcb7a1e886d99f07" providerId="LiveId" clId="{A5265AEE-0DDE-4588-AADA-C7D8E2BD8323}" dt="2020-08-16T12:35:03.583" v="319" actId="478"/>
          <ac:spMkLst>
            <pc:docMk/>
            <pc:sldMk cId="4024766498" sldId="277"/>
            <ac:spMk id="12" creationId="{8F943787-5F16-4355-8677-C07D37EC070D}"/>
          </ac:spMkLst>
        </pc:spChg>
        <pc:spChg chg="add mod">
          <ac:chgData name="Ken Merrihew" userId="bcb7a1e886d99f07" providerId="LiveId" clId="{A5265AEE-0DDE-4588-AADA-C7D8E2BD8323}" dt="2020-08-16T12:35:53.026" v="352" actId="1076"/>
          <ac:spMkLst>
            <pc:docMk/>
            <pc:sldMk cId="4024766498" sldId="277"/>
            <ac:spMk id="13" creationId="{4E368DB3-9085-424E-88CB-B63243543A84}"/>
          </ac:spMkLst>
        </pc:spChg>
        <pc:picChg chg="del">
          <ac:chgData name="Ken Merrihew" userId="bcb7a1e886d99f07" providerId="LiveId" clId="{A5265AEE-0DDE-4588-AADA-C7D8E2BD8323}" dt="2020-08-16T12:30:08.541" v="167" actId="478"/>
          <ac:picMkLst>
            <pc:docMk/>
            <pc:sldMk cId="4024766498" sldId="277"/>
            <ac:picMk id="11" creationId="{AE15B690-87A6-4821-B0E8-EA9445777131}"/>
          </ac:picMkLst>
        </pc:picChg>
        <pc:picChg chg="add mod">
          <ac:chgData name="Ken Merrihew" userId="bcb7a1e886d99f07" providerId="LiveId" clId="{A5265AEE-0DDE-4588-AADA-C7D8E2BD8323}" dt="2020-08-16T12:35:38.220" v="350" actId="1076"/>
          <ac:picMkLst>
            <pc:docMk/>
            <pc:sldMk cId="4024766498" sldId="277"/>
            <ac:picMk id="1026" creationId="{81067B66-23CA-4B43-9F6E-581B311FBD7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211B-7F0B-4236-9647-209B336269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C52BF-5F3E-473F-8A6B-FEDF4944D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CDABD-5817-40DB-89C6-2B5CF12386F5}"/>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8000466A-1D9C-499E-A8CB-0205982A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6DC49-27EE-43B5-AA10-2501BBE1365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19163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7885B-250F-4922-A9C9-8F451BED8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88D8F5-9471-4510-BC94-D077809085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F23C8-64E6-4224-BBF7-F645E41C20A0}"/>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94A74419-8E96-4E25-8752-1CE088CD7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DA401-D0F7-44B9-B8A7-20E54BC72D7A}"/>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328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84239-226E-4F53-AE83-6366592B9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1E86B-2AF3-427B-96C7-0384BA495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F640C-554B-4A93-989A-B4053C730CA0}"/>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23D1FDFF-6335-4731-A417-F30BC8497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10F83-1E3B-4D2D-9547-E9816D2F0B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00118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81E-B21E-480E-8C4D-A45312DAF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8120F-9486-497F-AB8B-1F012610B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85236-5192-4C84-B09C-AFD1D2214B5F}"/>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B8CEB5F6-E735-4917-BA96-456010846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95E7B-E6C5-40AE-B359-D2775B1217C1}"/>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93794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E610F-CE65-4D34-B377-BF1EE32FA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00CE2-3C28-45E3-8FF0-437FE54F0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87575-6D8A-4DBC-949A-02F04A906FCF}"/>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F551219F-6ECB-4034-A4D2-7D915A28B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BE773-A560-4C58-839E-36AEC318D9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2203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F8C66-EE17-4FF5-A035-C3778F4C3E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A67FA-7EF0-4D26-B54C-BFAC442C0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FCE18D-FC0A-477B-A668-FB078FEAAA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49914D-EAA4-4AB4-820A-009942C7530E}"/>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6" name="Footer Placeholder 5">
            <a:extLst>
              <a:ext uri="{FF2B5EF4-FFF2-40B4-BE49-F238E27FC236}">
                <a16:creationId xmlns:a16="http://schemas.microsoft.com/office/drawing/2014/main" id="{D623007B-4586-48E0-A2FC-FBBB86B657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2AA169-AB79-4BB4-A6A3-8ECD3033BB09}"/>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020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0BA8-F28A-408D-8433-0676E8C65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63238A-55AF-437A-B0B6-ABA2C3074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DDF33-EB09-4C9E-B492-95D19EDCA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6109F8-8BC1-499C-AE54-AB8B0F8D0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8566B-D849-4C29-A89A-BBBE5883F6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5D0CE-B244-48C5-8D3D-4E53D94FD1A1}"/>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8" name="Footer Placeholder 7">
            <a:extLst>
              <a:ext uri="{FF2B5EF4-FFF2-40B4-BE49-F238E27FC236}">
                <a16:creationId xmlns:a16="http://schemas.microsoft.com/office/drawing/2014/main" id="{4CD45F8F-92E1-4C7F-9075-88B8871EDC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33A65-5AA2-41D2-B1C3-6291AD6CDBD6}"/>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422081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9D37-0163-4880-AA3A-7F4C60D1D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116AC-F68F-4719-9BBB-8ADA950CBAB5}"/>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4" name="Footer Placeholder 3">
            <a:extLst>
              <a:ext uri="{FF2B5EF4-FFF2-40B4-BE49-F238E27FC236}">
                <a16:creationId xmlns:a16="http://schemas.microsoft.com/office/drawing/2014/main" id="{542E2FF9-CDAA-4C0C-82A4-9E8EDA3C4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771389-34AC-4B00-B39B-F464C7429E1D}"/>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9013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2B666-5ED4-4ECF-901D-0A16A0E16F4B}"/>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3" name="Footer Placeholder 2">
            <a:extLst>
              <a:ext uri="{FF2B5EF4-FFF2-40B4-BE49-F238E27FC236}">
                <a16:creationId xmlns:a16="http://schemas.microsoft.com/office/drawing/2014/main" id="{D5E7094D-68B8-42DF-875E-730985F00D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4076D3-0EA0-4328-BAE3-0FFADD78C112}"/>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267236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C37E-6091-4136-B477-EFA272672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E1579-0C08-43B2-9786-604AA949C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BA59C5-D2A3-4383-B7F4-F37BEA689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D88BE-19DA-4339-97F0-BD7AEA1E9DFE}"/>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6" name="Footer Placeholder 5">
            <a:extLst>
              <a:ext uri="{FF2B5EF4-FFF2-40B4-BE49-F238E27FC236}">
                <a16:creationId xmlns:a16="http://schemas.microsoft.com/office/drawing/2014/main" id="{AAF314DC-5110-427E-A754-2FF5CFE17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AC2F8-10CC-4ACB-8A34-D39F4E985664}"/>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52709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F152B-0B2A-493E-AC6A-43A5CAFB5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6ADBE-103D-4624-BADD-B7D10F9FBB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6A4392-0778-4700-B72F-2B5E85E75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F1246-E381-47AB-892B-2C5C836FCA87}"/>
              </a:ext>
            </a:extLst>
          </p:cNvPr>
          <p:cNvSpPr>
            <a:spLocks noGrp="1"/>
          </p:cNvSpPr>
          <p:nvPr>
            <p:ph type="dt" sz="half" idx="10"/>
          </p:nvPr>
        </p:nvSpPr>
        <p:spPr/>
        <p:txBody>
          <a:bodyPr/>
          <a:lstStyle/>
          <a:p>
            <a:fld id="{CF78332F-E6E5-4DAA-B5C0-74D623E5EFEE}" type="datetimeFigureOut">
              <a:rPr lang="en-US" smtClean="0"/>
              <a:t>8/15/2020</a:t>
            </a:fld>
            <a:endParaRPr lang="en-US"/>
          </a:p>
        </p:txBody>
      </p:sp>
      <p:sp>
        <p:nvSpPr>
          <p:cNvPr id="6" name="Footer Placeholder 5">
            <a:extLst>
              <a:ext uri="{FF2B5EF4-FFF2-40B4-BE49-F238E27FC236}">
                <a16:creationId xmlns:a16="http://schemas.microsoft.com/office/drawing/2014/main" id="{B7D7C35C-68B0-482F-8DF3-B5A3E7060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EAC54-D5D4-487C-946D-5541E78CEB50}"/>
              </a:ext>
            </a:extLst>
          </p:cNvPr>
          <p:cNvSpPr>
            <a:spLocks noGrp="1"/>
          </p:cNvSpPr>
          <p:nvPr>
            <p:ph type="sldNum" sz="quarter" idx="12"/>
          </p:nvPr>
        </p:nvSpPr>
        <p:spPr/>
        <p:txBody>
          <a:bodyPr/>
          <a:lstStyle/>
          <a:p>
            <a:fld id="{BFD7C824-00D9-4C6B-A552-E6604A74E314}" type="slidenum">
              <a:rPr lang="en-US" smtClean="0"/>
              <a:t>‹#›</a:t>
            </a:fld>
            <a:endParaRPr lang="en-US"/>
          </a:p>
        </p:txBody>
      </p:sp>
    </p:spTree>
    <p:extLst>
      <p:ext uri="{BB962C8B-B14F-4D97-AF65-F5344CB8AC3E}">
        <p14:creationId xmlns:p14="http://schemas.microsoft.com/office/powerpoint/2010/main" val="18103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D548B-1C28-4556-B7CD-9CE02A7E6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EB866-6EF1-450B-8A58-920DCD605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773CA-D881-421C-9806-05CFC9007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8332F-E6E5-4DAA-B5C0-74D623E5EFEE}" type="datetimeFigureOut">
              <a:rPr lang="en-US" smtClean="0"/>
              <a:t>8/15/2020</a:t>
            </a:fld>
            <a:endParaRPr lang="en-US"/>
          </a:p>
        </p:txBody>
      </p:sp>
      <p:sp>
        <p:nvSpPr>
          <p:cNvPr id="5" name="Footer Placeholder 4">
            <a:extLst>
              <a:ext uri="{FF2B5EF4-FFF2-40B4-BE49-F238E27FC236}">
                <a16:creationId xmlns:a16="http://schemas.microsoft.com/office/drawing/2014/main" id="{F84FEE64-BDB8-4A9F-92AA-20C1477F5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FA61FA-1848-4BA6-BB8E-A619BB0A3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7C824-00D9-4C6B-A552-E6604A74E314}" type="slidenum">
              <a:rPr lang="en-US" smtClean="0"/>
              <a:t>‹#›</a:t>
            </a:fld>
            <a:endParaRPr lang="en-US"/>
          </a:p>
        </p:txBody>
      </p:sp>
    </p:spTree>
    <p:extLst>
      <p:ext uri="{BB962C8B-B14F-4D97-AF65-F5344CB8AC3E}">
        <p14:creationId xmlns:p14="http://schemas.microsoft.com/office/powerpoint/2010/main" val="315506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ixabay.com/en/man-casual-shirt-stand-2485086/"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hyperlink" Target="http://themoderatevoice.com/oklahomas-barney-fife-convicted-of-manslaughter/"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bionicteaching.com/mozarts-complete-works-offered-free-online/" TargetMode="Externa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pngall.com/scroll-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publicdomainfiles.com/show_file.php?id=13488921619152"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commons.wikimedia.org/wiki/Category:Dwight_Lyman_Mood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64FE151-C8D8-4DC3-9A71-7486D6937DA9}"/>
              </a:ext>
            </a:extLst>
          </p:cNvPr>
          <p:cNvSpPr txBox="1"/>
          <p:nvPr/>
        </p:nvSpPr>
        <p:spPr>
          <a:xfrm>
            <a:off x="3284113" y="3265562"/>
            <a:ext cx="4463404" cy="393675"/>
          </a:xfrm>
          <a:prstGeom prst="rect">
            <a:avLst/>
          </a:prstGeom>
          <a:noFill/>
        </p:spPr>
        <p:txBody>
          <a:bodyPr wrap="square" rtlCol="0">
            <a:prstTxWarp prst="textPlain">
              <a:avLst/>
            </a:prstTxWarp>
            <a:spAutoFit/>
          </a:bodyPr>
          <a:lstStyle/>
          <a:p>
            <a:r>
              <a:rPr lang="en-US" sz="2800" dirty="0">
                <a:solidFill>
                  <a:schemeClr val="bg1"/>
                </a:solidFill>
                <a:effectLst>
                  <a:glow rad="177800">
                    <a:schemeClr val="bg2">
                      <a:lumMod val="10000"/>
                    </a:schemeClr>
                  </a:glow>
                </a:effectLst>
                <a:latin typeface="Kefa-Regular" panose="01000506000000020004" pitchFamily="2" charset="0"/>
              </a:rPr>
              <a:t>of the apostles</a:t>
            </a:r>
          </a:p>
        </p:txBody>
      </p:sp>
      <p:sp>
        <p:nvSpPr>
          <p:cNvPr id="8" name="TextBox 7">
            <a:extLst>
              <a:ext uri="{FF2B5EF4-FFF2-40B4-BE49-F238E27FC236}">
                <a16:creationId xmlns:a16="http://schemas.microsoft.com/office/drawing/2014/main" id="{8E4992FA-198C-4F41-9F2B-D98AB740136F}"/>
              </a:ext>
            </a:extLst>
          </p:cNvPr>
          <p:cNvSpPr txBox="1"/>
          <p:nvPr/>
        </p:nvSpPr>
        <p:spPr>
          <a:xfrm>
            <a:off x="5937171" y="3702676"/>
            <a:ext cx="1951149" cy="584775"/>
          </a:xfrm>
          <a:prstGeom prst="rect">
            <a:avLst/>
          </a:prstGeom>
          <a:noFill/>
        </p:spPr>
        <p:txBody>
          <a:bodyPr wrap="square" rtlCol="0">
            <a:spAutoFit/>
          </a:bodyPr>
          <a:lstStyle/>
          <a:p>
            <a:pPr algn="r"/>
            <a:r>
              <a:rPr lang="en-US" sz="3200" dirty="0">
                <a:solidFill>
                  <a:schemeClr val="bg1"/>
                </a:solidFill>
                <a:effectLst>
                  <a:glow rad="177800">
                    <a:schemeClr val="bg2">
                      <a:lumMod val="10000"/>
                    </a:schemeClr>
                  </a:glow>
                </a:effectLst>
                <a:latin typeface="Kefa-Regular" panose="01000506000000020004" pitchFamily="2" charset="0"/>
              </a:rPr>
              <a:t>6:1-15</a:t>
            </a:r>
          </a:p>
        </p:txBody>
      </p:sp>
      <p:sp>
        <p:nvSpPr>
          <p:cNvPr id="6" name="TextBox 5">
            <a:extLst>
              <a:ext uri="{FF2B5EF4-FFF2-40B4-BE49-F238E27FC236}">
                <a16:creationId xmlns:a16="http://schemas.microsoft.com/office/drawing/2014/main" id="{F5B51A59-2A71-4DD3-822B-636239BF6EED}"/>
              </a:ext>
            </a:extLst>
          </p:cNvPr>
          <p:cNvSpPr txBox="1"/>
          <p:nvPr/>
        </p:nvSpPr>
        <p:spPr>
          <a:xfrm>
            <a:off x="3051425" y="1866542"/>
            <a:ext cx="4952143" cy="1508105"/>
          </a:xfrm>
          <a:prstGeom prst="rect">
            <a:avLst/>
          </a:prstGeom>
          <a:noFill/>
          <a:effectLst>
            <a:glow rad="863600">
              <a:schemeClr val="tx1"/>
            </a:glow>
          </a:effectLst>
        </p:spPr>
        <p:txBody>
          <a:bodyPr wrap="square" rtlCol="0">
            <a:spAutoFit/>
          </a:bodyPr>
          <a:lstStyle/>
          <a:p>
            <a:pPr algn="ctr"/>
            <a:r>
              <a:rPr lang="en-US" sz="9200" dirty="0">
                <a:solidFill>
                  <a:schemeClr val="bg1"/>
                </a:solidFill>
                <a:effectLst>
                  <a:glow rad="254000">
                    <a:schemeClr val="bg2">
                      <a:lumMod val="10000"/>
                      <a:alpha val="65000"/>
                    </a:schemeClr>
                  </a:glow>
                </a:effectLst>
                <a:latin typeface="Kefa-Regular" panose="01000506000000020004" pitchFamily="2" charset="0"/>
              </a:rPr>
              <a:t>A  C  T  S</a:t>
            </a:r>
          </a:p>
        </p:txBody>
      </p:sp>
    </p:spTree>
    <p:extLst>
      <p:ext uri="{BB962C8B-B14F-4D97-AF65-F5344CB8AC3E}">
        <p14:creationId xmlns:p14="http://schemas.microsoft.com/office/powerpoint/2010/main" val="16718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2" name="Picture 1" descr="A person standing on top of each other&#10;&#10;Description automatically generated">
            <a:extLst>
              <a:ext uri="{FF2B5EF4-FFF2-40B4-BE49-F238E27FC236}">
                <a16:creationId xmlns:a16="http://schemas.microsoft.com/office/drawing/2014/main" id="{17AB055F-EB78-4B4F-AF79-3B7782A106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309" t="4202" r="14950" b="9067"/>
          <a:stretch/>
        </p:blipFill>
        <p:spPr>
          <a:xfrm>
            <a:off x="4709517" y="1820630"/>
            <a:ext cx="1662546" cy="4369511"/>
          </a:xfrm>
          <a:prstGeom prst="rect">
            <a:avLst/>
          </a:prstGeom>
        </p:spPr>
      </p:pic>
      <p:sp>
        <p:nvSpPr>
          <p:cNvPr id="3" name="TextBox 2">
            <a:extLst>
              <a:ext uri="{FF2B5EF4-FFF2-40B4-BE49-F238E27FC236}">
                <a16:creationId xmlns:a16="http://schemas.microsoft.com/office/drawing/2014/main" id="{2FC86A8C-23A2-4B21-8A47-8ABDC1EFCDD2}"/>
              </a:ext>
            </a:extLst>
          </p:cNvPr>
          <p:cNvSpPr txBox="1"/>
          <p:nvPr/>
        </p:nvSpPr>
        <p:spPr>
          <a:xfrm>
            <a:off x="3125837" y="4071815"/>
            <a:ext cx="2180492"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John Q. Anonymous</a:t>
            </a:r>
          </a:p>
        </p:txBody>
      </p:sp>
      <p:sp>
        <p:nvSpPr>
          <p:cNvPr id="5" name="Speech Bubble: Oval 4">
            <a:extLst>
              <a:ext uri="{FF2B5EF4-FFF2-40B4-BE49-F238E27FC236}">
                <a16:creationId xmlns:a16="http://schemas.microsoft.com/office/drawing/2014/main" id="{9B6AAE09-0C37-4393-B61B-9CE8BCF9DB48}"/>
              </a:ext>
            </a:extLst>
          </p:cNvPr>
          <p:cNvSpPr/>
          <p:nvPr/>
        </p:nvSpPr>
        <p:spPr>
          <a:xfrm>
            <a:off x="5891980" y="641554"/>
            <a:ext cx="3148780" cy="2035278"/>
          </a:xfrm>
          <a:prstGeom prst="wedgeEllipseCallout">
            <a:avLst>
              <a:gd name="adj1" fmla="val -51512"/>
              <a:gd name="adj2" fmla="val 36051"/>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B69CFB-51BF-4A32-8771-E424C72C13D2}"/>
              </a:ext>
            </a:extLst>
          </p:cNvPr>
          <p:cNvSpPr txBox="1"/>
          <p:nvPr/>
        </p:nvSpPr>
        <p:spPr>
          <a:xfrm>
            <a:off x="6054212" y="844865"/>
            <a:ext cx="2743200" cy="1569660"/>
          </a:xfrm>
          <a:prstGeom prst="rect">
            <a:avLst/>
          </a:prstGeom>
          <a:noFill/>
        </p:spPr>
        <p:txBody>
          <a:bodyPr wrap="square" rtlCol="0">
            <a:spAutoFit/>
          </a:bodyPr>
          <a:lstStyle/>
          <a:p>
            <a:pPr algn="ctr"/>
            <a:r>
              <a:rPr lang="en-US" sz="2400" b="1" dirty="0">
                <a:solidFill>
                  <a:schemeClr val="bg2">
                    <a:lumMod val="10000"/>
                  </a:schemeClr>
                </a:solidFill>
                <a:effectLst>
                  <a:outerShdw blurRad="38100" dist="38100" dir="2700000" algn="tl">
                    <a:srgbClr val="000000">
                      <a:alpha val="43137"/>
                    </a:srgbClr>
                  </a:outerShdw>
                </a:effectLst>
              </a:rPr>
              <a:t>Service is the</a:t>
            </a:r>
          </a:p>
          <a:p>
            <a:pPr algn="ctr"/>
            <a:r>
              <a:rPr lang="en-US" sz="2400" b="1" dirty="0">
                <a:solidFill>
                  <a:schemeClr val="bg2">
                    <a:lumMod val="10000"/>
                  </a:schemeClr>
                </a:solidFill>
                <a:effectLst>
                  <a:outerShdw blurRad="38100" dist="38100" dir="2700000" algn="tl">
                    <a:srgbClr val="000000">
                      <a:alpha val="43137"/>
                    </a:srgbClr>
                  </a:outerShdw>
                </a:effectLst>
              </a:rPr>
              <a:t>rent we pay in life for the space we occupy</a:t>
            </a:r>
            <a:endParaRPr lang="en-US" sz="2400" b="1" dirty="0">
              <a:solidFill>
                <a:schemeClr val="bg2">
                  <a:lumMod val="10000"/>
                </a:schemeClr>
              </a:solidFill>
            </a:endParaRPr>
          </a:p>
        </p:txBody>
      </p:sp>
    </p:spTree>
    <p:extLst>
      <p:ext uri="{BB962C8B-B14F-4D97-AF65-F5344CB8AC3E}">
        <p14:creationId xmlns:p14="http://schemas.microsoft.com/office/powerpoint/2010/main" val="33692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9" name="Picture 28" descr="A basketball player in front of a crowd&#10;&#10;Description automatically generated">
            <a:extLst>
              <a:ext uri="{FF2B5EF4-FFF2-40B4-BE49-F238E27FC236}">
                <a16:creationId xmlns:a16="http://schemas.microsoft.com/office/drawing/2014/main" id="{29F3432D-7D1F-4CC0-9336-99FE63484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2014">
            <a:off x="7948141" y="602775"/>
            <a:ext cx="3395766" cy="4426080"/>
          </a:xfrm>
          <a:prstGeom prst="rect">
            <a:avLst/>
          </a:prstGeom>
        </p:spPr>
      </p:pic>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13" name="Picture 12" descr="A person posing for the camera&#10;&#10;Description automatically generated">
            <a:extLst>
              <a:ext uri="{FF2B5EF4-FFF2-40B4-BE49-F238E27FC236}">
                <a16:creationId xmlns:a16="http://schemas.microsoft.com/office/drawing/2014/main" id="{0A1674AB-7007-4BF7-A94F-67878DE9602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0044">
            <a:off x="658947" y="1320134"/>
            <a:ext cx="3435012" cy="3684831"/>
          </a:xfrm>
          <a:prstGeom prst="rect">
            <a:avLst/>
          </a:prstGeom>
        </p:spPr>
      </p:pic>
      <p:pic>
        <p:nvPicPr>
          <p:cNvPr id="16" name="Picture 15" descr="A person wearing a hat&#10;&#10;Description automatically generated">
            <a:extLst>
              <a:ext uri="{FF2B5EF4-FFF2-40B4-BE49-F238E27FC236}">
                <a16:creationId xmlns:a16="http://schemas.microsoft.com/office/drawing/2014/main" id="{42E642A5-8040-4572-BE26-6E226D4AF01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8425" r="13661"/>
          <a:stretch/>
        </p:blipFill>
        <p:spPr>
          <a:xfrm>
            <a:off x="4123427" y="1270260"/>
            <a:ext cx="4045160" cy="3771790"/>
          </a:xfrm>
          <a:prstGeom prst="rect">
            <a:avLst/>
          </a:prstGeom>
        </p:spPr>
      </p:pic>
      <p:pic>
        <p:nvPicPr>
          <p:cNvPr id="14" name="Picture 3">
            <a:extLst>
              <a:ext uri="{FF2B5EF4-FFF2-40B4-BE49-F238E27FC236}">
                <a16:creationId xmlns:a16="http://schemas.microsoft.com/office/drawing/2014/main" id="{C6AD9F02-CD7D-438A-9462-28781866F608}"/>
              </a:ext>
            </a:extLst>
          </p:cNvPr>
          <p:cNvPicPr>
            <a:picLocks noChangeAspect="1" noChangeArrowheads="1"/>
          </p:cNvPicPr>
          <p:nvPr/>
        </p:nvPicPr>
        <p:blipFill>
          <a:blip r:embed="rId8"/>
          <a:srcRect/>
          <a:stretch>
            <a:fillRect/>
          </a:stretch>
        </p:blipFill>
        <p:spPr bwMode="auto">
          <a:xfrm>
            <a:off x="4067193" y="1715518"/>
            <a:ext cx="4057613" cy="2738400"/>
          </a:xfrm>
          <a:prstGeom prst="rect">
            <a:avLst/>
          </a:prstGeom>
          <a:noFill/>
          <a:ln w="9525">
            <a:noFill/>
            <a:miter lim="800000"/>
            <a:headEnd/>
            <a:tailEnd/>
          </a:ln>
          <a:effectLst/>
        </p:spPr>
      </p:pic>
    </p:spTree>
    <p:extLst>
      <p:ext uri="{BB962C8B-B14F-4D97-AF65-F5344CB8AC3E}">
        <p14:creationId xmlns:p14="http://schemas.microsoft.com/office/powerpoint/2010/main" val="394543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6" presetClass="emph" presetSubtype="0" fill="hold" nodeType="afterEffect">
                                  <p:stCondLst>
                                    <p:cond delay="0"/>
                                  </p:stCondLst>
                                  <p:childTnLst>
                                    <p:animScale>
                                      <p:cBhvr>
                                        <p:cTn id="25" dur="2000" fill="hold"/>
                                        <p:tgtEl>
                                          <p:spTgt spid="14"/>
                                        </p:tgtEl>
                                      </p:cBhvr>
                                      <p:by x="150000" y="150000"/>
                                    </p:animScale>
                                  </p:childTnLst>
                                </p:cTn>
                              </p:par>
                              <p:par>
                                <p:cTn id="26" presetID="10" presetClass="exit" presetSubtype="0" fill="hold" nodeType="withEffect">
                                  <p:stCondLst>
                                    <p:cond delay="0"/>
                                  </p:stCondLst>
                                  <p:childTnLst>
                                    <p:animEffect transition="out" filter="fade">
                                      <p:cBhvr>
                                        <p:cTn id="27" dur="2000"/>
                                        <p:tgtEl>
                                          <p:spTgt spid="13"/>
                                        </p:tgtEl>
                                      </p:cBhvr>
                                    </p:animEffect>
                                    <p:set>
                                      <p:cBhvr>
                                        <p:cTn id="28" dur="1" fill="hold">
                                          <p:stCondLst>
                                            <p:cond delay="1999"/>
                                          </p:stCondLst>
                                        </p:cTn>
                                        <p:tgtEl>
                                          <p:spTgt spid="1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6"/>
                                        </p:tgtEl>
                                      </p:cBhvr>
                                    </p:animEffect>
                                    <p:set>
                                      <p:cBhvr>
                                        <p:cTn id="31" dur="1" fill="hold">
                                          <p:stCondLst>
                                            <p:cond delay="1999"/>
                                          </p:stCondLst>
                                        </p:cTn>
                                        <p:tgtEl>
                                          <p:spTgt spid="1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2000"/>
                                        <p:tgtEl>
                                          <p:spTgt spid="29"/>
                                        </p:tgtEl>
                                      </p:cBhvr>
                                    </p:animEffect>
                                    <p:set>
                                      <p:cBhvr>
                                        <p:cTn id="34" dur="1" fill="hold">
                                          <p:stCondLst>
                                            <p:cond delay="1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319958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3" name="Picture 2">
            <a:extLst>
              <a:ext uri="{FF2B5EF4-FFF2-40B4-BE49-F238E27FC236}">
                <a16:creationId xmlns:a16="http://schemas.microsoft.com/office/drawing/2014/main" id="{95CDED39-25D0-44AD-B18C-3A654602E67F}"/>
              </a:ext>
            </a:extLst>
          </p:cNvPr>
          <p:cNvPicPr>
            <a:picLocks noChangeAspect="1"/>
          </p:cNvPicPr>
          <p:nvPr/>
        </p:nvPicPr>
        <p:blipFill rotWithShape="1">
          <a:blip r:embed="rId3"/>
          <a:srcRect l="3905" t="6381" r="10775" b="15196"/>
          <a:stretch/>
        </p:blipFill>
        <p:spPr>
          <a:xfrm>
            <a:off x="1962023" y="744842"/>
            <a:ext cx="7285609" cy="4874782"/>
          </a:xfrm>
          <a:prstGeom prst="rect">
            <a:avLst/>
          </a:prstGeom>
        </p:spPr>
      </p:pic>
      <p:sp>
        <p:nvSpPr>
          <p:cNvPr id="11" name="TextBox 10">
            <a:extLst>
              <a:ext uri="{FF2B5EF4-FFF2-40B4-BE49-F238E27FC236}">
                <a16:creationId xmlns:a16="http://schemas.microsoft.com/office/drawing/2014/main" id="{7CD80060-3C82-44CD-8042-4AD397C65F79}"/>
              </a:ext>
            </a:extLst>
          </p:cNvPr>
          <p:cNvSpPr txBox="1"/>
          <p:nvPr/>
        </p:nvSpPr>
        <p:spPr>
          <a:xfrm>
            <a:off x="5299123" y="2246062"/>
            <a:ext cx="1011365" cy="461665"/>
          </a:xfrm>
          <a:prstGeom prst="rect">
            <a:avLst/>
          </a:prstGeom>
          <a:noFill/>
          <a:effectLst>
            <a:softEdge rad="63500"/>
          </a:effectLst>
        </p:spPr>
        <p:txBody>
          <a:bodyPr wrap="square" rtlCol="0">
            <a:spAutoFit/>
          </a:bodyPr>
          <a:lstStyle/>
          <a:p>
            <a:pPr algn="ctr"/>
            <a:r>
              <a:rPr lang="en-US" sz="2400" dirty="0">
                <a:effectLst>
                  <a:outerShdw blurRad="38100" dist="38100" dir="2700000" algn="tl">
                    <a:srgbClr val="000000">
                      <a:alpha val="43137"/>
                    </a:srgbClr>
                  </a:outerShdw>
                </a:effectLst>
              </a:rPr>
              <a:t>Tarsus</a:t>
            </a:r>
          </a:p>
        </p:txBody>
      </p:sp>
      <p:sp>
        <p:nvSpPr>
          <p:cNvPr id="13" name="Freeform: Shape 12">
            <a:extLst>
              <a:ext uri="{FF2B5EF4-FFF2-40B4-BE49-F238E27FC236}">
                <a16:creationId xmlns:a16="http://schemas.microsoft.com/office/drawing/2014/main" id="{9D63EB2C-15DE-4818-958F-AB5B02FA077D}"/>
              </a:ext>
            </a:extLst>
          </p:cNvPr>
          <p:cNvSpPr/>
          <p:nvPr/>
        </p:nvSpPr>
        <p:spPr>
          <a:xfrm>
            <a:off x="4286015" y="1362193"/>
            <a:ext cx="2626548" cy="1381007"/>
          </a:xfrm>
          <a:custGeom>
            <a:avLst/>
            <a:gdLst>
              <a:gd name="connsiteX0" fmla="*/ 0 w 2626548"/>
              <a:gd name="connsiteY0" fmla="*/ 888059 h 1381007"/>
              <a:gd name="connsiteX1" fmla="*/ 233304 w 2626548"/>
              <a:gd name="connsiteY1" fmla="*/ 835377 h 1381007"/>
              <a:gd name="connsiteX2" fmla="*/ 410163 w 2626548"/>
              <a:gd name="connsiteY2" fmla="*/ 831614 h 1381007"/>
              <a:gd name="connsiteX3" fmla="*/ 639704 w 2626548"/>
              <a:gd name="connsiteY3" fmla="*/ 835377 h 1381007"/>
              <a:gd name="connsiteX4" fmla="*/ 925689 w 2626548"/>
              <a:gd name="connsiteY4" fmla="*/ 857955 h 1381007"/>
              <a:gd name="connsiteX5" fmla="*/ 1317037 w 2626548"/>
              <a:gd name="connsiteY5" fmla="*/ 492948 h 1381007"/>
              <a:gd name="connsiteX6" fmla="*/ 1873955 w 2626548"/>
              <a:gd name="connsiteY6" fmla="*/ 0 h 1381007"/>
              <a:gd name="connsiteX7" fmla="*/ 2235200 w 2626548"/>
              <a:gd name="connsiteY7" fmla="*/ 22577 h 1381007"/>
              <a:gd name="connsiteX8" fmla="*/ 2603970 w 2626548"/>
              <a:gd name="connsiteY8" fmla="*/ 334903 h 1381007"/>
              <a:gd name="connsiteX9" fmla="*/ 2626548 w 2626548"/>
              <a:gd name="connsiteY9" fmla="*/ 587022 h 1381007"/>
              <a:gd name="connsiteX10" fmla="*/ 2513659 w 2626548"/>
              <a:gd name="connsiteY10" fmla="*/ 921926 h 1381007"/>
              <a:gd name="connsiteX11" fmla="*/ 2254015 w 2626548"/>
              <a:gd name="connsiteY11" fmla="*/ 1057392 h 1381007"/>
              <a:gd name="connsiteX12" fmla="*/ 2084681 w 2626548"/>
              <a:gd name="connsiteY12" fmla="*/ 1211674 h 1381007"/>
              <a:gd name="connsiteX13" fmla="*/ 1994370 w 2626548"/>
              <a:gd name="connsiteY13" fmla="*/ 1256829 h 1381007"/>
              <a:gd name="connsiteX14" fmla="*/ 1926637 w 2626548"/>
              <a:gd name="connsiteY14" fmla="*/ 1268118 h 1381007"/>
              <a:gd name="connsiteX15" fmla="*/ 1843852 w 2626548"/>
              <a:gd name="connsiteY15" fmla="*/ 1106311 h 1381007"/>
              <a:gd name="connsiteX16" fmla="*/ 1941689 w 2626548"/>
              <a:gd name="connsiteY16" fmla="*/ 993422 h 1381007"/>
              <a:gd name="connsiteX17" fmla="*/ 2032000 w 2626548"/>
              <a:gd name="connsiteY17" fmla="*/ 929451 h 1381007"/>
              <a:gd name="connsiteX18" fmla="*/ 2032000 w 2626548"/>
              <a:gd name="connsiteY18" fmla="*/ 861718 h 1381007"/>
              <a:gd name="connsiteX19" fmla="*/ 1892770 w 2626548"/>
              <a:gd name="connsiteY19" fmla="*/ 974607 h 1381007"/>
              <a:gd name="connsiteX20" fmla="*/ 1832563 w 2626548"/>
              <a:gd name="connsiteY20" fmla="*/ 1046103 h 1381007"/>
              <a:gd name="connsiteX21" fmla="*/ 1734726 w 2626548"/>
              <a:gd name="connsiteY21" fmla="*/ 1072444 h 1381007"/>
              <a:gd name="connsiteX22" fmla="*/ 1524000 w 2626548"/>
              <a:gd name="connsiteY22" fmla="*/ 978370 h 1381007"/>
              <a:gd name="connsiteX23" fmla="*/ 1414874 w 2626548"/>
              <a:gd name="connsiteY23" fmla="*/ 918163 h 1381007"/>
              <a:gd name="connsiteX24" fmla="*/ 1298222 w 2626548"/>
              <a:gd name="connsiteY24" fmla="*/ 989659 h 1381007"/>
              <a:gd name="connsiteX25" fmla="*/ 1226726 w 2626548"/>
              <a:gd name="connsiteY25" fmla="*/ 1076207 h 1381007"/>
              <a:gd name="connsiteX26" fmla="*/ 1189096 w 2626548"/>
              <a:gd name="connsiteY26" fmla="*/ 1158992 h 1381007"/>
              <a:gd name="connsiteX27" fmla="*/ 1117600 w 2626548"/>
              <a:gd name="connsiteY27" fmla="*/ 1241777 h 1381007"/>
              <a:gd name="connsiteX28" fmla="*/ 1042341 w 2626548"/>
              <a:gd name="connsiteY28" fmla="*/ 1219200 h 1381007"/>
              <a:gd name="connsiteX29" fmla="*/ 929452 w 2626548"/>
              <a:gd name="connsiteY29" fmla="*/ 1279407 h 1381007"/>
              <a:gd name="connsiteX30" fmla="*/ 767644 w 2626548"/>
              <a:gd name="connsiteY30" fmla="*/ 1286933 h 1381007"/>
              <a:gd name="connsiteX31" fmla="*/ 639704 w 2626548"/>
              <a:gd name="connsiteY31" fmla="*/ 1320800 h 1381007"/>
              <a:gd name="connsiteX32" fmla="*/ 575733 w 2626548"/>
              <a:gd name="connsiteY32" fmla="*/ 1381007 h 1381007"/>
              <a:gd name="connsiteX33" fmla="*/ 477896 w 2626548"/>
              <a:gd name="connsiteY33" fmla="*/ 1381007 h 1381007"/>
              <a:gd name="connsiteX34" fmla="*/ 301037 w 2626548"/>
              <a:gd name="connsiteY34" fmla="*/ 1256829 h 1381007"/>
              <a:gd name="connsiteX35" fmla="*/ 199437 w 2626548"/>
              <a:gd name="connsiteY35" fmla="*/ 1158992 h 1381007"/>
              <a:gd name="connsiteX36" fmla="*/ 146755 w 2626548"/>
              <a:gd name="connsiteY36" fmla="*/ 1061155 h 1381007"/>
              <a:gd name="connsiteX37" fmla="*/ 37629 w 2626548"/>
              <a:gd name="connsiteY37" fmla="*/ 978370 h 1381007"/>
              <a:gd name="connsiteX38" fmla="*/ 0 w 2626548"/>
              <a:gd name="connsiteY38" fmla="*/ 888059 h 138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26548" h="1381007">
                <a:moveTo>
                  <a:pt x="0" y="888059"/>
                </a:moveTo>
                <a:lnTo>
                  <a:pt x="233304" y="835377"/>
                </a:lnTo>
                <a:lnTo>
                  <a:pt x="410163" y="831614"/>
                </a:lnTo>
                <a:lnTo>
                  <a:pt x="639704" y="835377"/>
                </a:lnTo>
                <a:lnTo>
                  <a:pt x="925689" y="857955"/>
                </a:lnTo>
                <a:lnTo>
                  <a:pt x="1317037" y="492948"/>
                </a:lnTo>
                <a:lnTo>
                  <a:pt x="1873955" y="0"/>
                </a:lnTo>
                <a:lnTo>
                  <a:pt x="2235200" y="22577"/>
                </a:lnTo>
                <a:lnTo>
                  <a:pt x="2603970" y="334903"/>
                </a:lnTo>
                <a:lnTo>
                  <a:pt x="2626548" y="587022"/>
                </a:lnTo>
                <a:lnTo>
                  <a:pt x="2513659" y="921926"/>
                </a:lnTo>
                <a:lnTo>
                  <a:pt x="2254015" y="1057392"/>
                </a:lnTo>
                <a:lnTo>
                  <a:pt x="2084681" y="1211674"/>
                </a:lnTo>
                <a:lnTo>
                  <a:pt x="1994370" y="1256829"/>
                </a:lnTo>
                <a:lnTo>
                  <a:pt x="1926637" y="1268118"/>
                </a:lnTo>
                <a:lnTo>
                  <a:pt x="1843852" y="1106311"/>
                </a:lnTo>
                <a:lnTo>
                  <a:pt x="1941689" y="993422"/>
                </a:lnTo>
                <a:lnTo>
                  <a:pt x="2032000" y="929451"/>
                </a:lnTo>
                <a:lnTo>
                  <a:pt x="2032000" y="861718"/>
                </a:lnTo>
                <a:lnTo>
                  <a:pt x="1892770" y="974607"/>
                </a:lnTo>
                <a:lnTo>
                  <a:pt x="1832563" y="1046103"/>
                </a:lnTo>
                <a:lnTo>
                  <a:pt x="1734726" y="1072444"/>
                </a:lnTo>
                <a:lnTo>
                  <a:pt x="1524000" y="978370"/>
                </a:lnTo>
                <a:lnTo>
                  <a:pt x="1414874" y="918163"/>
                </a:lnTo>
                <a:lnTo>
                  <a:pt x="1298222" y="989659"/>
                </a:lnTo>
                <a:lnTo>
                  <a:pt x="1226726" y="1076207"/>
                </a:lnTo>
                <a:lnTo>
                  <a:pt x="1189096" y="1158992"/>
                </a:lnTo>
                <a:lnTo>
                  <a:pt x="1117600" y="1241777"/>
                </a:lnTo>
                <a:lnTo>
                  <a:pt x="1042341" y="1219200"/>
                </a:lnTo>
                <a:lnTo>
                  <a:pt x="929452" y="1279407"/>
                </a:lnTo>
                <a:lnTo>
                  <a:pt x="767644" y="1286933"/>
                </a:lnTo>
                <a:lnTo>
                  <a:pt x="639704" y="1320800"/>
                </a:lnTo>
                <a:lnTo>
                  <a:pt x="575733" y="1381007"/>
                </a:lnTo>
                <a:lnTo>
                  <a:pt x="477896" y="1381007"/>
                </a:lnTo>
                <a:lnTo>
                  <a:pt x="301037" y="1256829"/>
                </a:lnTo>
                <a:lnTo>
                  <a:pt x="199437" y="1158992"/>
                </a:lnTo>
                <a:lnTo>
                  <a:pt x="146755" y="1061155"/>
                </a:lnTo>
                <a:lnTo>
                  <a:pt x="37629" y="978370"/>
                </a:lnTo>
                <a:lnTo>
                  <a:pt x="0" y="888059"/>
                </a:lnTo>
                <a:close/>
              </a:path>
            </a:pathLst>
          </a:custGeom>
          <a:solidFill>
            <a:srgbClr val="C55A11">
              <a:alpha val="8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686C149-E141-41C6-8196-A796A925F8DE}"/>
              </a:ext>
            </a:extLst>
          </p:cNvPr>
          <p:cNvSpPr txBox="1"/>
          <p:nvPr/>
        </p:nvSpPr>
        <p:spPr>
          <a:xfrm>
            <a:off x="5798568" y="1411218"/>
            <a:ext cx="1175354" cy="523220"/>
          </a:xfrm>
          <a:prstGeom prst="rect">
            <a:avLst/>
          </a:prstGeom>
          <a:noFill/>
          <a:effectLst>
            <a:softEdge rad="63500"/>
          </a:effectLst>
        </p:spPr>
        <p:txBody>
          <a:bodyPr wrap="square" rtlCol="0">
            <a:spAutoFit/>
          </a:bodyPr>
          <a:lstStyle/>
          <a:p>
            <a:pPr algn="ctr"/>
            <a:r>
              <a:rPr lang="en-US" sz="2800" dirty="0">
                <a:effectLst>
                  <a:outerShdw blurRad="38100" dist="38100" dir="2700000" algn="tl">
                    <a:srgbClr val="000000">
                      <a:alpha val="43137"/>
                    </a:srgbClr>
                  </a:outerShdw>
                </a:effectLst>
              </a:rPr>
              <a:t>Cilicia</a:t>
            </a:r>
          </a:p>
        </p:txBody>
      </p:sp>
      <p:sp>
        <p:nvSpPr>
          <p:cNvPr id="10" name="Oval 9">
            <a:extLst>
              <a:ext uri="{FF2B5EF4-FFF2-40B4-BE49-F238E27FC236}">
                <a16:creationId xmlns:a16="http://schemas.microsoft.com/office/drawing/2014/main" id="{7CE8E31D-D4A0-4655-92D5-18E21BE3CD27}"/>
              </a:ext>
            </a:extLst>
          </p:cNvPr>
          <p:cNvSpPr/>
          <p:nvPr/>
        </p:nvSpPr>
        <p:spPr>
          <a:xfrm>
            <a:off x="6011799" y="2162991"/>
            <a:ext cx="92202" cy="92202"/>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3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166320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5078313"/>
          </a:xfrm>
          <a:prstGeom prst="rect">
            <a:avLst/>
          </a:prstGeom>
          <a:noFill/>
        </p:spPr>
        <p:txBody>
          <a:bodyPr wrap="square" rtlCol="0">
            <a:spAutoFit/>
          </a:bodyPr>
          <a:lstStyle/>
          <a:p>
            <a:r>
              <a:rPr lang="en-US" sz="3600" dirty="0">
                <a:solidFill>
                  <a:srgbClr val="FFFF00"/>
                </a:solidFill>
              </a:rPr>
              <a:t>Messiahtruth.com (no longer active site) ~ </a:t>
            </a:r>
            <a:r>
              <a:rPr lang="en-US" sz="3600" dirty="0"/>
              <a:t>“Evangelical Christianity has spent over one billion dollars in the last decade to convert Jews to Christianity. Under the guise of “Jews for Jesus” and “Hebrew Christians,” a new threat of spiritual terrorism has emerged in the form of “Messianic Synagogues,” whose theological tenets are identical to the Christian fundamentalists who created them. Their ultimate goal is the eradication of the Jewish people through assimilation – it is our obligation to stop them.” </a:t>
            </a:r>
            <a:endParaRPr lang="en-US" sz="3600" dirty="0">
              <a:solidFill>
                <a:schemeClr val="bg1"/>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12870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1387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1026" name="Picture 2" descr="Today Charles Spurgeon was Converted (1850)">
            <a:extLst>
              <a:ext uri="{FF2B5EF4-FFF2-40B4-BE49-F238E27FC236}">
                <a16:creationId xmlns:a16="http://schemas.microsoft.com/office/drawing/2014/main" id="{81067B66-23CA-4B43-9F6E-581B311FB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107" y="1666094"/>
            <a:ext cx="28289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75EFAE86-FDC4-4CEE-B36E-AF18AC7A396B}"/>
              </a:ext>
            </a:extLst>
          </p:cNvPr>
          <p:cNvSpPr/>
          <p:nvPr/>
        </p:nvSpPr>
        <p:spPr>
          <a:xfrm>
            <a:off x="7038363" y="182461"/>
            <a:ext cx="3959603" cy="2650921"/>
          </a:xfrm>
          <a:prstGeom prst="wedgeEllipseCallout">
            <a:avLst>
              <a:gd name="adj1" fmla="val -59489"/>
              <a:gd name="adj2" fmla="val 26140"/>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700330F-1CEE-4B9C-A8C0-C7353F60B8B3}"/>
              </a:ext>
            </a:extLst>
          </p:cNvPr>
          <p:cNvSpPr txBox="1"/>
          <p:nvPr/>
        </p:nvSpPr>
        <p:spPr>
          <a:xfrm>
            <a:off x="7046753" y="285227"/>
            <a:ext cx="3959604" cy="2308324"/>
          </a:xfrm>
          <a:prstGeom prst="rect">
            <a:avLst/>
          </a:prstGeom>
          <a:noFill/>
        </p:spPr>
        <p:txBody>
          <a:bodyPr wrap="square" rtlCol="0">
            <a:spAutoFit/>
          </a:bodyPr>
          <a:lstStyle/>
          <a:p>
            <a:pPr algn="ctr"/>
            <a:r>
              <a:rPr lang="en-US" sz="2400" b="1" dirty="0">
                <a:solidFill>
                  <a:schemeClr val="bg2">
                    <a:lumMod val="10000"/>
                  </a:schemeClr>
                </a:solidFill>
              </a:rPr>
              <a:t>Men, when </a:t>
            </a:r>
          </a:p>
          <a:p>
            <a:pPr algn="ctr"/>
            <a:r>
              <a:rPr lang="en-US" sz="2400" b="1" dirty="0">
                <a:solidFill>
                  <a:schemeClr val="bg2">
                    <a:lumMod val="10000"/>
                  </a:schemeClr>
                </a:solidFill>
              </a:rPr>
              <a:t>you teach on heaven, let there always be a </a:t>
            </a:r>
          </a:p>
          <a:p>
            <a:pPr algn="ctr"/>
            <a:r>
              <a:rPr lang="en-US" sz="2400" b="1" dirty="0">
                <a:solidFill>
                  <a:schemeClr val="bg2">
                    <a:lumMod val="10000"/>
                  </a:schemeClr>
                </a:solidFill>
              </a:rPr>
              <a:t>glow on your face, a gleam in your eye, and</a:t>
            </a:r>
          </a:p>
          <a:p>
            <a:pPr algn="ctr"/>
            <a:r>
              <a:rPr lang="en-US" sz="2400" b="1" dirty="0">
                <a:solidFill>
                  <a:schemeClr val="bg2">
                    <a:lumMod val="10000"/>
                  </a:schemeClr>
                </a:solidFill>
              </a:rPr>
              <a:t>a grin on your lips.</a:t>
            </a:r>
            <a:endParaRPr lang="en-US" sz="2400" b="1" dirty="0"/>
          </a:p>
        </p:txBody>
      </p:sp>
      <p:sp>
        <p:nvSpPr>
          <p:cNvPr id="5" name="Speech Bubble: Oval 4">
            <a:extLst>
              <a:ext uri="{FF2B5EF4-FFF2-40B4-BE49-F238E27FC236}">
                <a16:creationId xmlns:a16="http://schemas.microsoft.com/office/drawing/2014/main" id="{4948BC28-1230-4E9F-BE07-54464D010FDA}"/>
              </a:ext>
            </a:extLst>
          </p:cNvPr>
          <p:cNvSpPr/>
          <p:nvPr/>
        </p:nvSpPr>
        <p:spPr>
          <a:xfrm>
            <a:off x="2413361" y="869141"/>
            <a:ext cx="3162649" cy="1654299"/>
          </a:xfrm>
          <a:prstGeom prst="wedgeEllipseCallout">
            <a:avLst>
              <a:gd name="adj1" fmla="val 50749"/>
              <a:gd name="adj2" fmla="val 33526"/>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4D0362-4E2D-4D87-9F00-BDA845640020}"/>
              </a:ext>
            </a:extLst>
          </p:cNvPr>
          <p:cNvSpPr txBox="1"/>
          <p:nvPr/>
        </p:nvSpPr>
        <p:spPr>
          <a:xfrm>
            <a:off x="2594479" y="948993"/>
            <a:ext cx="2755185" cy="830997"/>
          </a:xfrm>
          <a:prstGeom prst="rect">
            <a:avLst/>
          </a:prstGeom>
          <a:noFill/>
        </p:spPr>
        <p:txBody>
          <a:bodyPr wrap="square" rtlCol="0">
            <a:spAutoFit/>
          </a:bodyPr>
          <a:lstStyle/>
          <a:p>
            <a:r>
              <a:rPr lang="en-US" sz="2400" b="1" dirty="0">
                <a:solidFill>
                  <a:schemeClr val="bg2">
                    <a:lumMod val="10000"/>
                  </a:schemeClr>
                </a:solidFill>
              </a:rPr>
              <a:t>         When you </a:t>
            </a:r>
          </a:p>
          <a:p>
            <a:r>
              <a:rPr lang="en-US" sz="2400" b="1" dirty="0">
                <a:solidFill>
                  <a:schemeClr val="bg2">
                    <a:lumMod val="10000"/>
                  </a:schemeClr>
                </a:solidFill>
              </a:rPr>
              <a:t>teach on hell …</a:t>
            </a:r>
          </a:p>
        </p:txBody>
      </p:sp>
      <p:sp>
        <p:nvSpPr>
          <p:cNvPr id="13" name="TextBox 12">
            <a:extLst>
              <a:ext uri="{FF2B5EF4-FFF2-40B4-BE49-F238E27FC236}">
                <a16:creationId xmlns:a16="http://schemas.microsoft.com/office/drawing/2014/main" id="{4E368DB3-9085-424E-88CB-B63243543A84}"/>
              </a:ext>
            </a:extLst>
          </p:cNvPr>
          <p:cNvSpPr txBox="1"/>
          <p:nvPr/>
        </p:nvSpPr>
        <p:spPr>
          <a:xfrm>
            <a:off x="2608678" y="1320030"/>
            <a:ext cx="2757399" cy="830997"/>
          </a:xfrm>
          <a:prstGeom prst="rect">
            <a:avLst/>
          </a:prstGeom>
          <a:noFill/>
        </p:spPr>
        <p:txBody>
          <a:bodyPr wrap="square" rtlCol="0">
            <a:spAutoFit/>
          </a:bodyPr>
          <a:lstStyle/>
          <a:p>
            <a:r>
              <a:rPr lang="en-US" sz="2400" b="1" dirty="0">
                <a:solidFill>
                  <a:schemeClr val="bg2">
                    <a:lumMod val="10000"/>
                  </a:schemeClr>
                </a:solidFill>
              </a:rPr>
              <a:t>                             your normal face will do</a:t>
            </a:r>
          </a:p>
        </p:txBody>
      </p:sp>
      <p:sp>
        <p:nvSpPr>
          <p:cNvPr id="4" name="TextBox 3">
            <a:extLst>
              <a:ext uri="{FF2B5EF4-FFF2-40B4-BE49-F238E27FC236}">
                <a16:creationId xmlns:a16="http://schemas.microsoft.com/office/drawing/2014/main" id="{19372AAD-6AFC-4D4E-B9E4-66391AEF0910}"/>
              </a:ext>
            </a:extLst>
          </p:cNvPr>
          <p:cNvSpPr txBox="1"/>
          <p:nvPr/>
        </p:nvSpPr>
        <p:spPr>
          <a:xfrm>
            <a:off x="4244967" y="6065739"/>
            <a:ext cx="4270864" cy="523220"/>
          </a:xfrm>
          <a:prstGeom prst="rect">
            <a:avLst/>
          </a:prstGeom>
          <a:noFill/>
        </p:spPr>
        <p:txBody>
          <a:bodyPr wrap="square" rtlCol="0">
            <a:spAutoFit/>
          </a:bodyPr>
          <a:lstStyle/>
          <a:p>
            <a:pPr algn="ctr"/>
            <a:r>
              <a:rPr lang="en-US" sz="2800" dirty="0">
                <a:solidFill>
                  <a:srgbClr val="FFFF00"/>
                </a:solidFill>
                <a:effectLst>
                  <a:outerShdw blurRad="38100" dist="38100" dir="2700000" algn="tl">
                    <a:srgbClr val="000000">
                      <a:alpha val="43137"/>
                    </a:srgbClr>
                  </a:outerShdw>
                </a:effectLst>
              </a:rPr>
              <a:t>C. H. Spurgeon (1834-1892) </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476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xit" presetSubtype="0" fill="hold" grpId="1"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3" grpId="1"/>
      <p:bldP spid="5" grpId="0" animBg="1"/>
      <p:bldP spid="6" grpId="0"/>
      <p:bldP spid="1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42747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79058F2-BF17-4DD8-8651-17EFBA23DDF7}"/>
              </a:ext>
            </a:extLst>
          </p:cNvPr>
          <p:cNvGrpSpPr/>
          <p:nvPr/>
        </p:nvGrpSpPr>
        <p:grpSpPr>
          <a:xfrm>
            <a:off x="3319937" y="1307306"/>
            <a:ext cx="5280660" cy="4271963"/>
            <a:chOff x="3913909" y="1307306"/>
            <a:chExt cx="4364182" cy="4271963"/>
          </a:xfrm>
        </p:grpSpPr>
        <p:pic>
          <p:nvPicPr>
            <p:cNvPr id="20" name="Picture 19" descr="A piece of wood&#10;&#10;Description automatically generated">
              <a:extLst>
                <a:ext uri="{FF2B5EF4-FFF2-40B4-BE49-F238E27FC236}">
                  <a16:creationId xmlns:a16="http://schemas.microsoft.com/office/drawing/2014/main" id="{F459F5E1-1553-411E-9293-C056C40DF69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145" b="16334"/>
            <a:stretch/>
          </p:blipFill>
          <p:spPr>
            <a:xfrm>
              <a:off x="3913909" y="1307306"/>
              <a:ext cx="4364182" cy="4271963"/>
            </a:xfrm>
            <a:prstGeom prst="rect">
              <a:avLst/>
            </a:prstGeom>
          </p:spPr>
        </p:pic>
        <p:sp>
          <p:nvSpPr>
            <p:cNvPr id="24" name="TextBox 23">
              <a:extLst>
                <a:ext uri="{FF2B5EF4-FFF2-40B4-BE49-F238E27FC236}">
                  <a16:creationId xmlns:a16="http://schemas.microsoft.com/office/drawing/2014/main" id="{6337A6F8-F6CA-427A-9D24-FC59D9CF7B4B}"/>
                </a:ext>
              </a:extLst>
            </p:cNvPr>
            <p:cNvSpPr txBox="1"/>
            <p:nvPr/>
          </p:nvSpPr>
          <p:spPr>
            <a:xfrm>
              <a:off x="4470454" y="2336006"/>
              <a:ext cx="3441989" cy="2308324"/>
            </a:xfrm>
            <a:prstGeom prst="rect">
              <a:avLst/>
            </a:prstGeom>
            <a:noFill/>
          </p:spPr>
          <p:txBody>
            <a:bodyPr wrap="square" rtlCol="0">
              <a:spAutoFit/>
            </a:bodyPr>
            <a:lstStyle/>
            <a:p>
              <a:pPr algn="ctr"/>
              <a:r>
                <a:rPr lang="en-US" sz="4800" dirty="0">
                  <a:solidFill>
                    <a:schemeClr val="bg2">
                      <a:lumMod val="10000"/>
                    </a:schemeClr>
                  </a:solidFill>
                  <a:latin typeface="Mitzvah" pitchFamily="2" charset="0"/>
                </a:rPr>
                <a:t>The Parable</a:t>
              </a:r>
            </a:p>
            <a:p>
              <a:pPr algn="ctr"/>
              <a:r>
                <a:rPr lang="en-US" sz="4800" dirty="0">
                  <a:solidFill>
                    <a:schemeClr val="bg2">
                      <a:lumMod val="10000"/>
                    </a:schemeClr>
                  </a:solidFill>
                  <a:latin typeface="Mitzvah" pitchFamily="2" charset="0"/>
                </a:rPr>
                <a:t>of the</a:t>
              </a:r>
            </a:p>
            <a:p>
              <a:pPr algn="ctr"/>
              <a:r>
                <a:rPr lang="en-US" sz="4800" dirty="0">
                  <a:solidFill>
                    <a:schemeClr val="bg2">
                      <a:lumMod val="10000"/>
                    </a:schemeClr>
                  </a:solidFill>
                  <a:latin typeface="Mitzvah" pitchFamily="2" charset="0"/>
                </a:rPr>
                <a:t>Brother-in-law</a:t>
              </a:r>
            </a:p>
          </p:txBody>
        </p:sp>
      </p:gr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22" name="Picture 21" descr="A piece of wood&#10;&#10;Description automatically generated">
            <a:extLst>
              <a:ext uri="{FF2B5EF4-FFF2-40B4-BE49-F238E27FC236}">
                <a16:creationId xmlns:a16="http://schemas.microsoft.com/office/drawing/2014/main" id="{991B11B5-D5FD-42C8-AA0A-79224546BB7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2711"/>
          <a:stretch/>
        </p:blipFill>
        <p:spPr>
          <a:xfrm>
            <a:off x="3385092" y="3315821"/>
            <a:ext cx="5280660" cy="1304255"/>
          </a:xfrm>
          <a:prstGeom prst="rect">
            <a:avLst/>
          </a:prstGeom>
        </p:spPr>
      </p:pic>
      <p:pic>
        <p:nvPicPr>
          <p:cNvPr id="23" name="Picture 22" descr="A piece of wood&#10;&#10;Description automatically generated">
            <a:extLst>
              <a:ext uri="{FF2B5EF4-FFF2-40B4-BE49-F238E27FC236}">
                <a16:creationId xmlns:a16="http://schemas.microsoft.com/office/drawing/2014/main" id="{590EB414-DBCE-47BE-9DCE-E4662055D7B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84375"/>
          <a:stretch/>
        </p:blipFill>
        <p:spPr>
          <a:xfrm>
            <a:off x="3331839" y="2352567"/>
            <a:ext cx="5280660" cy="1178719"/>
          </a:xfrm>
          <a:prstGeom prst="rect">
            <a:avLst/>
          </a:prstGeom>
        </p:spPr>
      </p:pic>
    </p:spTree>
    <p:extLst>
      <p:ext uri="{BB962C8B-B14F-4D97-AF65-F5344CB8AC3E}">
        <p14:creationId xmlns:p14="http://schemas.microsoft.com/office/powerpoint/2010/main" val="397392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64" presetClass="path" presetSubtype="0" fill="hold" nodeType="afterEffect">
                                  <p:stCondLst>
                                    <p:cond delay="0"/>
                                  </p:stCondLst>
                                  <p:childTnLst>
                                    <p:animMotion origin="layout" path="M -3.75E-6 4.81481E-6 L -3.75E-6 -0.28936 " pathEditMode="relative" rAng="0" ptsTypes="AA">
                                      <p:cBhvr>
                                        <p:cTn id="13" dur="1000" fill="hold"/>
                                        <p:tgtEl>
                                          <p:spTgt spid="23"/>
                                        </p:tgtEl>
                                        <p:attrNameLst>
                                          <p:attrName>ppt_x</p:attrName>
                                          <p:attrName>ppt_y</p:attrName>
                                        </p:attrNameLst>
                                      </p:cBhvr>
                                      <p:rCtr x="0" y="-14468"/>
                                    </p:animMotion>
                                  </p:childTnLst>
                                </p:cTn>
                              </p:par>
                              <p:par>
                                <p:cTn id="14" presetID="42" presetClass="path" presetSubtype="0" fill="hold" nodeType="withEffect">
                                  <p:stCondLst>
                                    <p:cond delay="0"/>
                                  </p:stCondLst>
                                  <p:childTnLst>
                                    <p:animMotion origin="layout" path="M -6.25E-7 -2.22222E-6 L 0.00039 0.27361 " pathEditMode="relative" rAng="0" ptsTypes="AA">
                                      <p:cBhvr>
                                        <p:cTn id="15" dur="1000" fill="hold"/>
                                        <p:tgtEl>
                                          <p:spTgt spid="22"/>
                                        </p:tgtEl>
                                        <p:attrNameLst>
                                          <p:attrName>ppt_x</p:attrName>
                                          <p:attrName>ppt_y</p:attrName>
                                        </p:attrNameLst>
                                      </p:cBhvr>
                                      <p:rCtr x="13" y="13681"/>
                                    </p:animMotion>
                                  </p:childTnLst>
                                </p:cTn>
                              </p:par>
                              <p:par>
                                <p:cTn id="16" presetID="16" presetClass="entr" presetSubtype="42"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outHorizontal)">
                                      <p:cBhvr>
                                        <p:cTn id="1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DE7000C-4CE5-48CB-AEEA-609E392ACEF2}"/>
              </a:ext>
            </a:extLst>
          </p:cNvPr>
          <p:cNvSpPr txBox="1"/>
          <p:nvPr/>
        </p:nvSpPr>
        <p:spPr>
          <a:xfrm>
            <a:off x="1914643" y="3485719"/>
            <a:ext cx="3290897" cy="1077218"/>
          </a:xfrm>
          <a:prstGeom prst="rect">
            <a:avLst/>
          </a:prstGeom>
          <a:noFill/>
        </p:spPr>
        <p:txBody>
          <a:bodyPr wrap="square" rtlCol="0">
            <a:spAutoFit/>
          </a:bodyPr>
          <a:lstStyle/>
          <a:p>
            <a:pPr algn="ctr"/>
            <a:r>
              <a:rPr lang="en-US" sz="3200" dirty="0">
                <a:solidFill>
                  <a:schemeClr val="bg1"/>
                </a:solidFill>
              </a:rPr>
              <a:t>Baptist church:</a:t>
            </a:r>
          </a:p>
          <a:p>
            <a:pPr algn="ctr"/>
            <a:r>
              <a:rPr lang="en-US" sz="3200" dirty="0">
                <a:solidFill>
                  <a:schemeClr val="bg1"/>
                </a:solidFill>
              </a:rPr>
              <a:t>6 new families</a:t>
            </a: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19" name="Picture 18" descr="A close up of a logo&#10;&#10;Description automatically generated">
            <a:extLst>
              <a:ext uri="{FF2B5EF4-FFF2-40B4-BE49-F238E27FC236}">
                <a16:creationId xmlns:a16="http://schemas.microsoft.com/office/drawing/2014/main" id="{68974EC9-5533-44DE-BE9A-0C2B40FC910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2225" y="1938071"/>
            <a:ext cx="783203" cy="980230"/>
          </a:xfrm>
          <a:prstGeom prst="rect">
            <a:avLst/>
          </a:prstGeom>
        </p:spPr>
      </p:pic>
      <p:sp>
        <p:nvSpPr>
          <p:cNvPr id="20" name="TextBox 19">
            <a:extLst>
              <a:ext uri="{FF2B5EF4-FFF2-40B4-BE49-F238E27FC236}">
                <a16:creationId xmlns:a16="http://schemas.microsoft.com/office/drawing/2014/main" id="{D5F43BF8-7781-431B-B1CB-CD256908A006}"/>
              </a:ext>
            </a:extLst>
          </p:cNvPr>
          <p:cNvSpPr txBox="1"/>
          <p:nvPr/>
        </p:nvSpPr>
        <p:spPr>
          <a:xfrm>
            <a:off x="869617" y="682580"/>
            <a:ext cx="3619987" cy="1077218"/>
          </a:xfrm>
          <a:prstGeom prst="rect">
            <a:avLst/>
          </a:prstGeom>
          <a:noFill/>
        </p:spPr>
        <p:txBody>
          <a:bodyPr wrap="square" rtlCol="0">
            <a:spAutoFit/>
          </a:bodyPr>
          <a:lstStyle/>
          <a:p>
            <a:pPr algn="ctr"/>
            <a:r>
              <a:rPr lang="en-US" sz="3200" dirty="0">
                <a:solidFill>
                  <a:schemeClr val="bg1"/>
                </a:solidFill>
              </a:rPr>
              <a:t>Methodist church:</a:t>
            </a:r>
          </a:p>
          <a:p>
            <a:pPr algn="ctr"/>
            <a:r>
              <a:rPr lang="en-US" sz="3200" dirty="0">
                <a:solidFill>
                  <a:schemeClr val="bg1"/>
                </a:solidFill>
              </a:rPr>
              <a:t>4 new families</a:t>
            </a:r>
          </a:p>
        </p:txBody>
      </p:sp>
      <p:pic>
        <p:nvPicPr>
          <p:cNvPr id="22" name="Picture 21" descr="A close up of a logo&#10;&#10;Description automatically generated">
            <a:extLst>
              <a:ext uri="{FF2B5EF4-FFF2-40B4-BE49-F238E27FC236}">
                <a16:creationId xmlns:a16="http://schemas.microsoft.com/office/drawing/2014/main" id="{6F0D49AD-4F9D-42E0-8920-4B8618BFCE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02368" y="1946633"/>
            <a:ext cx="783203" cy="980230"/>
          </a:xfrm>
          <a:prstGeom prst="rect">
            <a:avLst/>
          </a:prstGeom>
        </p:spPr>
      </p:pic>
      <p:pic>
        <p:nvPicPr>
          <p:cNvPr id="23" name="Picture 22" descr="A close up of a logo&#10;&#10;Description automatically generated">
            <a:extLst>
              <a:ext uri="{FF2B5EF4-FFF2-40B4-BE49-F238E27FC236}">
                <a16:creationId xmlns:a16="http://schemas.microsoft.com/office/drawing/2014/main" id="{81F7D4CF-B5D1-43EA-A77E-1C33E982D0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29820" y="1948214"/>
            <a:ext cx="783203" cy="980230"/>
          </a:xfrm>
          <a:prstGeom prst="rect">
            <a:avLst/>
          </a:prstGeom>
        </p:spPr>
      </p:pic>
      <p:pic>
        <p:nvPicPr>
          <p:cNvPr id="24" name="Picture 23" descr="A close up of a logo&#10;&#10;Description automatically generated">
            <a:extLst>
              <a:ext uri="{FF2B5EF4-FFF2-40B4-BE49-F238E27FC236}">
                <a16:creationId xmlns:a16="http://schemas.microsoft.com/office/drawing/2014/main" id="{7F13E90D-6484-43F1-BC19-F79609477B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95098" y="1956776"/>
            <a:ext cx="783203" cy="980230"/>
          </a:xfrm>
          <a:prstGeom prst="rect">
            <a:avLst/>
          </a:prstGeom>
        </p:spPr>
      </p:pic>
      <p:pic>
        <p:nvPicPr>
          <p:cNvPr id="26" name="Picture 25" descr="A close up of a logo&#10;&#10;Description automatically generated">
            <a:extLst>
              <a:ext uri="{FF2B5EF4-FFF2-40B4-BE49-F238E27FC236}">
                <a16:creationId xmlns:a16="http://schemas.microsoft.com/office/drawing/2014/main" id="{B126C7AA-C04C-45FD-B8C8-5D04B3CC54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0416" y="4623268"/>
            <a:ext cx="783203" cy="980230"/>
          </a:xfrm>
          <a:prstGeom prst="rect">
            <a:avLst/>
          </a:prstGeom>
        </p:spPr>
      </p:pic>
      <p:pic>
        <p:nvPicPr>
          <p:cNvPr id="28" name="Picture 27" descr="A close up of a logo&#10;&#10;Description automatically generated">
            <a:extLst>
              <a:ext uri="{FF2B5EF4-FFF2-40B4-BE49-F238E27FC236}">
                <a16:creationId xmlns:a16="http://schemas.microsoft.com/office/drawing/2014/main" id="{085EA3B8-F75F-41F5-9D9D-B4554B84CC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17203" y="4631830"/>
            <a:ext cx="783203" cy="980230"/>
          </a:xfrm>
          <a:prstGeom prst="rect">
            <a:avLst/>
          </a:prstGeom>
        </p:spPr>
      </p:pic>
      <p:pic>
        <p:nvPicPr>
          <p:cNvPr id="30" name="Picture 29" descr="A close up of a logo&#10;&#10;Description automatically generated">
            <a:extLst>
              <a:ext uri="{FF2B5EF4-FFF2-40B4-BE49-F238E27FC236}">
                <a16:creationId xmlns:a16="http://schemas.microsoft.com/office/drawing/2014/main" id="{DE769A80-A3BD-47BF-9CB0-1798728BDD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0839" y="4633411"/>
            <a:ext cx="783203" cy="980230"/>
          </a:xfrm>
          <a:prstGeom prst="rect">
            <a:avLst/>
          </a:prstGeom>
        </p:spPr>
      </p:pic>
      <p:pic>
        <p:nvPicPr>
          <p:cNvPr id="32" name="Picture 31" descr="A close up of a logo&#10;&#10;Description automatically generated">
            <a:extLst>
              <a:ext uri="{FF2B5EF4-FFF2-40B4-BE49-F238E27FC236}">
                <a16:creationId xmlns:a16="http://schemas.microsoft.com/office/drawing/2014/main" id="{1289A956-96F6-483A-9991-9A9BCB541D0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4209" y="4641973"/>
            <a:ext cx="783203" cy="980230"/>
          </a:xfrm>
          <a:prstGeom prst="rect">
            <a:avLst/>
          </a:prstGeom>
        </p:spPr>
      </p:pic>
      <p:pic>
        <p:nvPicPr>
          <p:cNvPr id="33" name="Picture 32" descr="A close up of a logo&#10;&#10;Description automatically generated">
            <a:extLst>
              <a:ext uri="{FF2B5EF4-FFF2-40B4-BE49-F238E27FC236}">
                <a16:creationId xmlns:a16="http://schemas.microsoft.com/office/drawing/2014/main" id="{4F5D32A7-0ED6-40F2-B51C-E75B0ECE43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4927" y="4649879"/>
            <a:ext cx="783203" cy="980230"/>
          </a:xfrm>
          <a:prstGeom prst="rect">
            <a:avLst/>
          </a:prstGeom>
        </p:spPr>
      </p:pic>
      <p:pic>
        <p:nvPicPr>
          <p:cNvPr id="34" name="Picture 33" descr="A close up of a logo&#10;&#10;Description automatically generated">
            <a:extLst>
              <a:ext uri="{FF2B5EF4-FFF2-40B4-BE49-F238E27FC236}">
                <a16:creationId xmlns:a16="http://schemas.microsoft.com/office/drawing/2014/main" id="{B8203208-7544-41CC-BD54-88289E8E51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58757" y="4658441"/>
            <a:ext cx="783203" cy="980230"/>
          </a:xfrm>
          <a:prstGeom prst="rect">
            <a:avLst/>
          </a:prstGeom>
        </p:spPr>
      </p:pic>
      <p:sp>
        <p:nvSpPr>
          <p:cNvPr id="35" name="TextBox 34">
            <a:extLst>
              <a:ext uri="{FF2B5EF4-FFF2-40B4-BE49-F238E27FC236}">
                <a16:creationId xmlns:a16="http://schemas.microsoft.com/office/drawing/2014/main" id="{A7911DAC-527D-4792-A48F-3D5B7B171ADF}"/>
              </a:ext>
            </a:extLst>
          </p:cNvPr>
          <p:cNvSpPr txBox="1"/>
          <p:nvPr/>
        </p:nvSpPr>
        <p:spPr>
          <a:xfrm>
            <a:off x="6698826" y="681232"/>
            <a:ext cx="4380185" cy="1077218"/>
          </a:xfrm>
          <a:prstGeom prst="rect">
            <a:avLst/>
          </a:prstGeom>
          <a:noFill/>
        </p:spPr>
        <p:txBody>
          <a:bodyPr wrap="square" rtlCol="0">
            <a:spAutoFit/>
          </a:bodyPr>
          <a:lstStyle/>
          <a:p>
            <a:pPr algn="ctr"/>
            <a:r>
              <a:rPr lang="en-US" sz="3200" dirty="0">
                <a:solidFill>
                  <a:schemeClr val="bg1"/>
                </a:solidFill>
              </a:rPr>
              <a:t>Presbyterian church:</a:t>
            </a:r>
          </a:p>
          <a:p>
            <a:pPr algn="ctr"/>
            <a:r>
              <a:rPr lang="en-US" sz="3200" dirty="0">
                <a:solidFill>
                  <a:schemeClr val="bg1"/>
                </a:solidFill>
              </a:rPr>
              <a:t>10 worst troublemakers</a:t>
            </a:r>
          </a:p>
        </p:txBody>
      </p:sp>
      <p:pic>
        <p:nvPicPr>
          <p:cNvPr id="37" name="Picture 36" descr="A close up of a logo&#10;&#10;Description automatically generated">
            <a:extLst>
              <a:ext uri="{FF2B5EF4-FFF2-40B4-BE49-F238E27FC236}">
                <a16:creationId xmlns:a16="http://schemas.microsoft.com/office/drawing/2014/main" id="{6D025739-934F-421D-9806-CC385AE387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6019" y="2041918"/>
            <a:ext cx="783203" cy="980230"/>
          </a:xfrm>
          <a:prstGeom prst="rect">
            <a:avLst/>
          </a:prstGeom>
        </p:spPr>
      </p:pic>
      <p:pic>
        <p:nvPicPr>
          <p:cNvPr id="39" name="Picture 38" descr="A close up of a logo&#10;&#10;Description automatically generated">
            <a:extLst>
              <a:ext uri="{FF2B5EF4-FFF2-40B4-BE49-F238E27FC236}">
                <a16:creationId xmlns:a16="http://schemas.microsoft.com/office/drawing/2014/main" id="{94CC96B8-EB28-4A0F-BC99-417A19A13C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0438" y="2050480"/>
            <a:ext cx="783203" cy="980230"/>
          </a:xfrm>
          <a:prstGeom prst="rect">
            <a:avLst/>
          </a:prstGeom>
        </p:spPr>
      </p:pic>
      <p:pic>
        <p:nvPicPr>
          <p:cNvPr id="41" name="Picture 40" descr="A close up of a logo&#10;&#10;Description automatically generated">
            <a:extLst>
              <a:ext uri="{FF2B5EF4-FFF2-40B4-BE49-F238E27FC236}">
                <a16:creationId xmlns:a16="http://schemas.microsoft.com/office/drawing/2014/main" id="{D4134C57-933B-487D-9979-6247B6226CE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15982" y="2052061"/>
            <a:ext cx="783203" cy="980230"/>
          </a:xfrm>
          <a:prstGeom prst="rect">
            <a:avLst/>
          </a:prstGeom>
        </p:spPr>
      </p:pic>
      <p:pic>
        <p:nvPicPr>
          <p:cNvPr id="43" name="Picture 42" descr="A close up of a logo&#10;&#10;Description automatically generated">
            <a:extLst>
              <a:ext uri="{FF2B5EF4-FFF2-40B4-BE49-F238E27FC236}">
                <a16:creationId xmlns:a16="http://schemas.microsoft.com/office/drawing/2014/main" id="{E77E3281-FF95-4FAE-8812-BC09C44C2AF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81260" y="2060623"/>
            <a:ext cx="783203" cy="980230"/>
          </a:xfrm>
          <a:prstGeom prst="rect">
            <a:avLst/>
          </a:prstGeom>
        </p:spPr>
      </p:pic>
      <p:pic>
        <p:nvPicPr>
          <p:cNvPr id="45" name="Picture 44" descr="A close up of a logo&#10;&#10;Description automatically generated">
            <a:extLst>
              <a:ext uri="{FF2B5EF4-FFF2-40B4-BE49-F238E27FC236}">
                <a16:creationId xmlns:a16="http://schemas.microsoft.com/office/drawing/2014/main" id="{76A34A2E-9299-443D-ABF7-01E6F17D88D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233" y="3375746"/>
            <a:ext cx="783203" cy="980230"/>
          </a:xfrm>
          <a:prstGeom prst="rect">
            <a:avLst/>
          </a:prstGeom>
        </p:spPr>
      </p:pic>
      <p:pic>
        <p:nvPicPr>
          <p:cNvPr id="47" name="Picture 46" descr="A close up of a logo&#10;&#10;Description automatically generated">
            <a:extLst>
              <a:ext uri="{FF2B5EF4-FFF2-40B4-BE49-F238E27FC236}">
                <a16:creationId xmlns:a16="http://schemas.microsoft.com/office/drawing/2014/main" id="{18C50F89-D706-4E1C-B3EE-51EE37C4F4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21928" y="3384308"/>
            <a:ext cx="783203" cy="980230"/>
          </a:xfrm>
          <a:prstGeom prst="rect">
            <a:avLst/>
          </a:prstGeom>
        </p:spPr>
      </p:pic>
      <p:pic>
        <p:nvPicPr>
          <p:cNvPr id="49" name="Picture 48" descr="A close up of a logo&#10;&#10;Description automatically generated">
            <a:extLst>
              <a:ext uri="{FF2B5EF4-FFF2-40B4-BE49-F238E27FC236}">
                <a16:creationId xmlns:a16="http://schemas.microsoft.com/office/drawing/2014/main" id="{827562A2-0231-41BF-B2F1-3BFECCE645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73656" y="3385889"/>
            <a:ext cx="783203" cy="980230"/>
          </a:xfrm>
          <a:prstGeom prst="rect">
            <a:avLst/>
          </a:prstGeom>
        </p:spPr>
      </p:pic>
      <p:pic>
        <p:nvPicPr>
          <p:cNvPr id="51" name="Picture 50" descr="A close up of a logo&#10;&#10;Description automatically generated">
            <a:extLst>
              <a:ext uri="{FF2B5EF4-FFF2-40B4-BE49-F238E27FC236}">
                <a16:creationId xmlns:a16="http://schemas.microsoft.com/office/drawing/2014/main" id="{4A500B1F-AEFE-477E-8F64-88478EC940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30842" y="3394451"/>
            <a:ext cx="783203" cy="980230"/>
          </a:xfrm>
          <a:prstGeom prst="rect">
            <a:avLst/>
          </a:prstGeom>
        </p:spPr>
      </p:pic>
      <p:pic>
        <p:nvPicPr>
          <p:cNvPr id="53" name="Picture 52" descr="A close up of a logo&#10;&#10;Description automatically generated">
            <a:extLst>
              <a:ext uri="{FF2B5EF4-FFF2-40B4-BE49-F238E27FC236}">
                <a16:creationId xmlns:a16="http://schemas.microsoft.com/office/drawing/2014/main" id="{DA9C4388-FFDC-419F-85EE-D01C7E5CD5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733468" y="3402357"/>
            <a:ext cx="783203" cy="980230"/>
          </a:xfrm>
          <a:prstGeom prst="rect">
            <a:avLst/>
          </a:prstGeom>
        </p:spPr>
      </p:pic>
      <p:pic>
        <p:nvPicPr>
          <p:cNvPr id="55" name="Picture 54" descr="A close up of a logo&#10;&#10;Description automatically generated">
            <a:extLst>
              <a:ext uri="{FF2B5EF4-FFF2-40B4-BE49-F238E27FC236}">
                <a16:creationId xmlns:a16="http://schemas.microsoft.com/office/drawing/2014/main" id="{243C4A34-C6CC-480E-8A89-7D866289AE9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98746" y="3410919"/>
            <a:ext cx="783203" cy="980230"/>
          </a:xfrm>
          <a:prstGeom prst="rect">
            <a:avLst/>
          </a:prstGeom>
        </p:spPr>
      </p:pic>
    </p:spTree>
    <p:extLst>
      <p:ext uri="{BB962C8B-B14F-4D97-AF65-F5344CB8AC3E}">
        <p14:creationId xmlns:p14="http://schemas.microsoft.com/office/powerpoint/2010/main" val="2583493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2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4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6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nodeType="withEffect">
                                  <p:stCondLst>
                                    <p:cond delay="2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40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60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8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10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1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nodeType="withEffect">
                                  <p:stCondLst>
                                    <p:cond delay="2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nodeType="withEffect">
                                  <p:stCondLst>
                                    <p:cond delay="30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40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500"/>
                                        <p:tgtEl>
                                          <p:spTgt spid="45"/>
                                        </p:tgtEl>
                                      </p:cBhvr>
                                    </p:animEffect>
                                  </p:childTnLst>
                                </p:cTn>
                              </p:par>
                              <p:par>
                                <p:cTn id="66" presetID="10" presetClass="entr" presetSubtype="0" fill="hold" nodeType="withEffect">
                                  <p:stCondLst>
                                    <p:cond delay="50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par>
                                <p:cTn id="69" presetID="10" presetClass="entr" presetSubtype="0" fill="hold" nodeType="withEffect">
                                  <p:stCondLst>
                                    <p:cond delay="60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par>
                                <p:cTn id="72" presetID="10" presetClass="entr" presetSubtype="0" fill="hold" nodeType="withEffect">
                                  <p:stCondLst>
                                    <p:cond delay="7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10" presetClass="entr" presetSubtype="0" fill="hold" nodeType="withEffect">
                                  <p:stCondLst>
                                    <p:cond delay="8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nodeType="withEffect">
                                  <p:stCondLst>
                                    <p:cond delay="90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childTnLst>
                          </p:cTn>
                        </p:par>
                        <p:par>
                          <p:cTn id="81" fill="hold">
                            <p:stCondLst>
                              <p:cond delay="1900"/>
                            </p:stCondLst>
                            <p:childTnLst>
                              <p:par>
                                <p:cTn id="82" presetID="35" presetClass="path" presetSubtype="0" fill="hold" nodeType="afterEffect">
                                  <p:stCondLst>
                                    <p:cond delay="0"/>
                                  </p:stCondLst>
                                  <p:childTnLst>
                                    <p:animMotion origin="layout" path="M 3.54167E-6 -2.96296E-6 L -0.51198 -0.01551 " pathEditMode="relative" rAng="0" ptsTypes="AA">
                                      <p:cBhvr>
                                        <p:cTn id="83" dur="1000" fill="hold"/>
                                        <p:tgtEl>
                                          <p:spTgt spid="37"/>
                                        </p:tgtEl>
                                        <p:attrNameLst>
                                          <p:attrName>ppt_x</p:attrName>
                                          <p:attrName>ppt_y</p:attrName>
                                        </p:attrNameLst>
                                      </p:cBhvr>
                                      <p:rCtr x="-25599" y="-787"/>
                                    </p:animMotion>
                                  </p:childTnLst>
                                </p:cTn>
                              </p:par>
                              <p:par>
                                <p:cTn id="84" presetID="35" presetClass="path" presetSubtype="0" fill="hold" nodeType="withEffect">
                                  <p:stCondLst>
                                    <p:cond delay="0"/>
                                  </p:stCondLst>
                                  <p:childTnLst>
                                    <p:animMotion origin="layout" path="M -1.66667E-6 -3.7037E-7 L -0.51484 -0.0162 " pathEditMode="relative" rAng="0" ptsTypes="AA">
                                      <p:cBhvr>
                                        <p:cTn id="85" dur="1000" fill="hold"/>
                                        <p:tgtEl>
                                          <p:spTgt spid="39"/>
                                        </p:tgtEl>
                                        <p:attrNameLst>
                                          <p:attrName>ppt_x</p:attrName>
                                          <p:attrName>ppt_y</p:attrName>
                                        </p:attrNameLst>
                                      </p:cBhvr>
                                      <p:rCtr x="-25742" y="-810"/>
                                    </p:animMotion>
                                  </p:childTnLst>
                                </p:cTn>
                              </p:par>
                              <p:par>
                                <p:cTn id="86" presetID="35" presetClass="path" presetSubtype="0" fill="hold" nodeType="withEffect">
                                  <p:stCondLst>
                                    <p:cond delay="0"/>
                                  </p:stCondLst>
                                  <p:childTnLst>
                                    <p:animMotion origin="layout" path="M -4.58333E-6 -1.85185E-6 L -0.51432 -0.01458 " pathEditMode="relative" rAng="0" ptsTypes="AA">
                                      <p:cBhvr>
                                        <p:cTn id="87" dur="1000" fill="hold"/>
                                        <p:tgtEl>
                                          <p:spTgt spid="41"/>
                                        </p:tgtEl>
                                        <p:attrNameLst>
                                          <p:attrName>ppt_x</p:attrName>
                                          <p:attrName>ppt_y</p:attrName>
                                        </p:attrNameLst>
                                      </p:cBhvr>
                                      <p:rCtr x="-25716" y="-741"/>
                                    </p:animMotion>
                                  </p:childTnLst>
                                </p:cTn>
                              </p:par>
                              <p:par>
                                <p:cTn id="88" presetID="35" presetClass="path" presetSubtype="0" fill="hold" nodeType="withEffect">
                                  <p:stCondLst>
                                    <p:cond delay="0"/>
                                  </p:stCondLst>
                                  <p:childTnLst>
                                    <p:animMotion origin="layout" path="M -1.25E-6 7.40741E-7 L -0.51497 -0.0132 " pathEditMode="relative" rAng="0" ptsTypes="AA">
                                      <p:cBhvr>
                                        <p:cTn id="89" dur="1000" fill="hold"/>
                                        <p:tgtEl>
                                          <p:spTgt spid="43"/>
                                        </p:tgtEl>
                                        <p:attrNameLst>
                                          <p:attrName>ppt_x</p:attrName>
                                          <p:attrName>ppt_y</p:attrName>
                                        </p:attrNameLst>
                                      </p:cBhvr>
                                      <p:rCtr x="-25755" y="-671"/>
                                    </p:animMotion>
                                  </p:childTnLst>
                                </p:cTn>
                              </p:par>
                              <p:par>
                                <p:cTn id="90" presetID="35" presetClass="path" presetSubtype="0" fill="hold" nodeType="withEffect">
                                  <p:stCondLst>
                                    <p:cond delay="0"/>
                                  </p:stCondLst>
                                  <p:childTnLst>
                                    <p:animMotion origin="layout" path="M -1.25E-6 2.59259E-6 L -0.41992 0.18032 " pathEditMode="relative" rAng="0" ptsTypes="AA">
                                      <p:cBhvr>
                                        <p:cTn id="91" dur="1000" fill="hold"/>
                                        <p:tgtEl>
                                          <p:spTgt spid="45"/>
                                        </p:tgtEl>
                                        <p:attrNameLst>
                                          <p:attrName>ppt_x</p:attrName>
                                          <p:attrName>ppt_y</p:attrName>
                                        </p:attrNameLst>
                                      </p:cBhvr>
                                      <p:rCtr x="-21003" y="9005"/>
                                    </p:animMotion>
                                  </p:childTnLst>
                                </p:cTn>
                              </p:par>
                              <p:par>
                                <p:cTn id="92" presetID="35" presetClass="path" presetSubtype="0" fill="hold" nodeType="withEffect">
                                  <p:stCondLst>
                                    <p:cond delay="0"/>
                                  </p:stCondLst>
                                  <p:childTnLst>
                                    <p:animMotion origin="layout" path="M 2.08333E-7 -4.81481E-6 L -0.41706 0.17732 " pathEditMode="relative" rAng="0" ptsTypes="AA">
                                      <p:cBhvr>
                                        <p:cTn id="93" dur="1000" fill="hold"/>
                                        <p:tgtEl>
                                          <p:spTgt spid="47"/>
                                        </p:tgtEl>
                                        <p:attrNameLst>
                                          <p:attrName>ppt_x</p:attrName>
                                          <p:attrName>ppt_y</p:attrName>
                                        </p:attrNameLst>
                                      </p:cBhvr>
                                      <p:rCtr x="-20859" y="8866"/>
                                    </p:animMotion>
                                  </p:childTnLst>
                                </p:cTn>
                              </p:par>
                              <p:par>
                                <p:cTn id="94" presetID="35" presetClass="path" presetSubtype="0" fill="hold" nodeType="withEffect">
                                  <p:stCondLst>
                                    <p:cond delay="0"/>
                                  </p:stCondLst>
                                  <p:childTnLst>
                                    <p:animMotion origin="layout" path="M -4.58333E-6 3.7037E-6 L -0.41835 0.18125 " pathEditMode="relative" rAng="0" ptsTypes="AA">
                                      <p:cBhvr>
                                        <p:cTn id="95" dur="1000" fill="hold"/>
                                        <p:tgtEl>
                                          <p:spTgt spid="49"/>
                                        </p:tgtEl>
                                        <p:attrNameLst>
                                          <p:attrName>ppt_x</p:attrName>
                                          <p:attrName>ppt_y</p:attrName>
                                        </p:attrNameLst>
                                      </p:cBhvr>
                                      <p:rCtr x="-20924" y="9051"/>
                                    </p:animMotion>
                                  </p:childTnLst>
                                </p:cTn>
                              </p:par>
                              <p:par>
                                <p:cTn id="96" presetID="35" presetClass="path" presetSubtype="0" fill="hold" nodeType="withEffect">
                                  <p:stCondLst>
                                    <p:cond delay="0"/>
                                  </p:stCondLst>
                                  <p:childTnLst>
                                    <p:animMotion origin="layout" path="M -2.08333E-7 4.81481E-6 L -0.41823 0.18194 " pathEditMode="relative" rAng="0" ptsTypes="AA">
                                      <p:cBhvr>
                                        <p:cTn id="97" dur="1000" fill="hold"/>
                                        <p:tgtEl>
                                          <p:spTgt spid="51"/>
                                        </p:tgtEl>
                                        <p:attrNameLst>
                                          <p:attrName>ppt_x</p:attrName>
                                          <p:attrName>ppt_y</p:attrName>
                                        </p:attrNameLst>
                                      </p:cBhvr>
                                      <p:rCtr x="-20911" y="9097"/>
                                    </p:animMotion>
                                  </p:childTnLst>
                                </p:cTn>
                              </p:par>
                              <p:par>
                                <p:cTn id="98" presetID="35" presetClass="path" presetSubtype="0" fill="hold" nodeType="withEffect">
                                  <p:stCondLst>
                                    <p:cond delay="0"/>
                                  </p:stCondLst>
                                  <p:childTnLst>
                                    <p:animMotion origin="layout" path="M 1.25E-6 -2.59259E-6 L -0.41784 0.18218 " pathEditMode="relative" rAng="0" ptsTypes="AA">
                                      <p:cBhvr>
                                        <p:cTn id="99" dur="1000" fill="hold"/>
                                        <p:tgtEl>
                                          <p:spTgt spid="53"/>
                                        </p:tgtEl>
                                        <p:attrNameLst>
                                          <p:attrName>ppt_x</p:attrName>
                                          <p:attrName>ppt_y</p:attrName>
                                        </p:attrNameLst>
                                      </p:cBhvr>
                                      <p:rCtr x="-20898" y="9097"/>
                                    </p:animMotion>
                                  </p:childTnLst>
                                </p:cTn>
                              </p:par>
                              <p:par>
                                <p:cTn id="100" presetID="35" presetClass="path" presetSubtype="0" fill="hold" nodeType="withEffect">
                                  <p:stCondLst>
                                    <p:cond delay="0"/>
                                  </p:stCondLst>
                                  <p:childTnLst>
                                    <p:animMotion origin="layout" path="M 4.58333E-6 1.11022E-16 L -0.41407 0.18356 " pathEditMode="relative" rAng="0" ptsTypes="AA">
                                      <p:cBhvr>
                                        <p:cTn id="101" dur="1000" fill="hold"/>
                                        <p:tgtEl>
                                          <p:spTgt spid="55"/>
                                        </p:tgtEl>
                                        <p:attrNameLst>
                                          <p:attrName>ppt_x</p:attrName>
                                          <p:attrName>ppt_y</p:attrName>
                                        </p:attrNameLst>
                                      </p:cBhvr>
                                      <p:rCtr x="-20703" y="9167"/>
                                    </p:animMotion>
                                  </p:childTnLst>
                                </p:cTn>
                              </p:par>
                              <p:par>
                                <p:cTn id="102" presetID="10" presetClass="exit" presetSubtype="0" fill="hold" nodeType="withEffect">
                                  <p:stCondLst>
                                    <p:cond delay="0"/>
                                  </p:stCondLst>
                                  <p:childTnLst>
                                    <p:animEffect transition="out" filter="fade">
                                      <p:cBhvr>
                                        <p:cTn id="103" dur="500"/>
                                        <p:tgtEl>
                                          <p:spTgt spid="19"/>
                                        </p:tgtEl>
                                      </p:cBhvr>
                                    </p:animEffect>
                                    <p:set>
                                      <p:cBhvr>
                                        <p:cTn id="104" dur="1" fill="hold">
                                          <p:stCondLst>
                                            <p:cond delay="499"/>
                                          </p:stCondLst>
                                        </p:cTn>
                                        <p:tgtEl>
                                          <p:spTgt spid="1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2"/>
                                        </p:tgtEl>
                                      </p:cBhvr>
                                    </p:animEffect>
                                    <p:set>
                                      <p:cBhvr>
                                        <p:cTn id="107" dur="1" fill="hold">
                                          <p:stCondLst>
                                            <p:cond delay="499"/>
                                          </p:stCondLst>
                                        </p:cTn>
                                        <p:tgtEl>
                                          <p:spTgt spid="2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4"/>
                                        </p:tgtEl>
                                      </p:cBhvr>
                                    </p:animEffect>
                                    <p:set>
                                      <p:cBhvr>
                                        <p:cTn id="113" dur="1" fill="hold">
                                          <p:stCondLst>
                                            <p:cond delay="499"/>
                                          </p:stCondLst>
                                        </p:cTn>
                                        <p:tgtEl>
                                          <p:spTgt spid="2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8"/>
                                        </p:tgtEl>
                                      </p:cBhvr>
                                    </p:animEffect>
                                    <p:set>
                                      <p:cBhvr>
                                        <p:cTn id="119" dur="1" fill="hold">
                                          <p:stCondLst>
                                            <p:cond delay="499"/>
                                          </p:stCondLst>
                                        </p:cTn>
                                        <p:tgtEl>
                                          <p:spTgt spid="2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2"/>
                                        </p:tgtEl>
                                      </p:cBhvr>
                                    </p:animEffect>
                                    <p:set>
                                      <p:cBhvr>
                                        <p:cTn id="125" dur="1" fill="hold">
                                          <p:stCondLst>
                                            <p:cond delay="499"/>
                                          </p:stCondLst>
                                        </p:cTn>
                                        <p:tgtEl>
                                          <p:spTgt spid="3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4"/>
                                        </p:tgtEl>
                                      </p:cBhvr>
                                    </p:animEffect>
                                    <p:set>
                                      <p:cBhvr>
                                        <p:cTn id="131"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340845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17888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pic>
        <p:nvPicPr>
          <p:cNvPr id="2" name="Picture 1" descr="A close up of a mans face&#10;&#10;Description automatically generated">
            <a:extLst>
              <a:ext uri="{FF2B5EF4-FFF2-40B4-BE49-F238E27FC236}">
                <a16:creationId xmlns:a16="http://schemas.microsoft.com/office/drawing/2014/main" id="{89BA8130-56C1-4B51-B801-57E317F649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10651" flipH="1">
            <a:off x="8733503" y="600315"/>
            <a:ext cx="2885699" cy="3266830"/>
          </a:xfrm>
          <a:prstGeom prst="rect">
            <a:avLst/>
          </a:prstGeom>
        </p:spPr>
      </p:pic>
      <p:sp>
        <p:nvSpPr>
          <p:cNvPr id="4" name="TextBox 3">
            <a:extLst>
              <a:ext uri="{FF2B5EF4-FFF2-40B4-BE49-F238E27FC236}">
                <a16:creationId xmlns:a16="http://schemas.microsoft.com/office/drawing/2014/main" id="{19372AAD-6AFC-4D4E-B9E4-66391AEF0910}"/>
              </a:ext>
            </a:extLst>
          </p:cNvPr>
          <p:cNvSpPr txBox="1"/>
          <p:nvPr/>
        </p:nvSpPr>
        <p:spPr>
          <a:xfrm>
            <a:off x="367048" y="682580"/>
            <a:ext cx="8902313" cy="1754326"/>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D. L. Moody (1837-1899) ~ </a:t>
            </a:r>
            <a:r>
              <a:rPr lang="en-US" sz="3600" dirty="0">
                <a:effectLst>
                  <a:outerShdw blurRad="38100" dist="38100" dir="2700000" algn="tl">
                    <a:srgbClr val="000000">
                      <a:alpha val="43137"/>
                    </a:srgbClr>
                  </a:outerShdw>
                </a:effectLst>
              </a:rPr>
              <a:t>“It is better to set ten men to work than to do the work of ten men.</a:t>
            </a:r>
            <a:r>
              <a:rPr lang="en-US" sz="3600" i="1" dirty="0">
                <a:effectLst>
                  <a:outerShdw blurRad="38100" dist="38100" dir="2700000" algn="tl">
                    <a:srgbClr val="000000">
                      <a:alpha val="43137"/>
                    </a:srgbClr>
                  </a:outerShdw>
                </a:effectLst>
              </a:rPr>
              <a:t>” </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013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951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646331"/>
          </a:xfrm>
          <a:prstGeom prst="rect">
            <a:avLst/>
          </a:prstGeom>
          <a:noFill/>
        </p:spPr>
        <p:txBody>
          <a:bodyPr wrap="square" rtlCol="0">
            <a:spAutoFit/>
          </a:bodyPr>
          <a:lstStyle/>
          <a:p>
            <a:r>
              <a:rPr lang="en-US" sz="3600" dirty="0">
                <a:solidFill>
                  <a:srgbClr val="FFFF00"/>
                </a:solidFill>
              </a:rPr>
              <a:t>distribution</a:t>
            </a:r>
            <a:r>
              <a:rPr lang="en-US" sz="3600" dirty="0"/>
              <a:t> (v. 1) ~ </a:t>
            </a:r>
            <a:r>
              <a:rPr lang="en-US" sz="3600" i="1" dirty="0">
                <a:solidFill>
                  <a:srgbClr val="FFFF00"/>
                </a:solidFill>
                <a:latin typeface="Times New Roman" panose="02020603050405020304" pitchFamily="18" charset="0"/>
                <a:cs typeface="Times New Roman" panose="02020603050405020304" pitchFamily="18" charset="0"/>
              </a:rPr>
              <a:t>diakonia</a:t>
            </a:r>
            <a:r>
              <a:rPr lang="en-US" sz="3600" i="1" dirty="0"/>
              <a:t> </a:t>
            </a:r>
            <a:r>
              <a:rPr lang="en-US" sz="3600" dirty="0"/>
              <a:t>– </a:t>
            </a:r>
            <a:r>
              <a:rPr lang="en-US" sz="3600" i="1" dirty="0"/>
              <a:t>service, ministry</a:t>
            </a:r>
            <a:r>
              <a:rPr lang="en-US" sz="3600" dirty="0"/>
              <a:t> (32x)</a:t>
            </a:r>
            <a:endParaRPr lang="en-US" sz="6000" dirty="0">
              <a:solidFill>
                <a:schemeClr val="bg1"/>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
        <p:nvSpPr>
          <p:cNvPr id="9" name="TextBox 8">
            <a:extLst>
              <a:ext uri="{FF2B5EF4-FFF2-40B4-BE49-F238E27FC236}">
                <a16:creationId xmlns:a16="http://schemas.microsoft.com/office/drawing/2014/main" id="{FDF93A01-DD2D-4AF4-BE2B-3820CCDA2256}"/>
              </a:ext>
            </a:extLst>
          </p:cNvPr>
          <p:cNvSpPr txBox="1"/>
          <p:nvPr/>
        </p:nvSpPr>
        <p:spPr>
          <a:xfrm>
            <a:off x="364592" y="1247934"/>
            <a:ext cx="11468637" cy="1200329"/>
          </a:xfrm>
          <a:prstGeom prst="rect">
            <a:avLst/>
          </a:prstGeom>
          <a:noFill/>
        </p:spPr>
        <p:txBody>
          <a:bodyPr wrap="square" rtlCol="0">
            <a:spAutoFit/>
          </a:bodyPr>
          <a:lstStyle/>
          <a:p>
            <a:r>
              <a:rPr lang="en-US" sz="3600" dirty="0">
                <a:solidFill>
                  <a:srgbClr val="FFFF00"/>
                </a:solidFill>
              </a:rPr>
              <a:t>serve</a:t>
            </a:r>
            <a:r>
              <a:rPr lang="en-US" sz="3600" dirty="0"/>
              <a:t> (v. 2) ~ </a:t>
            </a:r>
            <a:r>
              <a:rPr lang="en-US" sz="3600" i="1" dirty="0" err="1">
                <a:solidFill>
                  <a:srgbClr val="FFFF00"/>
                </a:solidFill>
                <a:latin typeface="Times New Roman" panose="02020603050405020304" pitchFamily="18" charset="0"/>
                <a:cs typeface="Times New Roman" panose="02020603050405020304" pitchFamily="18" charset="0"/>
              </a:rPr>
              <a:t>diakoneō</a:t>
            </a:r>
            <a:r>
              <a:rPr lang="en-US" sz="3600" i="1" dirty="0"/>
              <a:t> </a:t>
            </a:r>
            <a:r>
              <a:rPr lang="en-US" sz="3600" dirty="0"/>
              <a:t>– </a:t>
            </a:r>
            <a:r>
              <a:rPr lang="en-US" sz="3600" i="1" dirty="0"/>
              <a:t>to serve, to minister, to take care of </a:t>
            </a:r>
            <a:r>
              <a:rPr lang="en-US" sz="3600" dirty="0"/>
              <a:t>(34x)</a:t>
            </a:r>
          </a:p>
        </p:txBody>
      </p:sp>
      <p:sp>
        <p:nvSpPr>
          <p:cNvPr id="10" name="TextBox 9">
            <a:extLst>
              <a:ext uri="{FF2B5EF4-FFF2-40B4-BE49-F238E27FC236}">
                <a16:creationId xmlns:a16="http://schemas.microsoft.com/office/drawing/2014/main" id="{1DA95DCB-832B-415B-99AC-79BFCD78FE5A}"/>
              </a:ext>
            </a:extLst>
          </p:cNvPr>
          <p:cNvSpPr txBox="1"/>
          <p:nvPr/>
        </p:nvSpPr>
        <p:spPr>
          <a:xfrm>
            <a:off x="354758" y="2340582"/>
            <a:ext cx="11468637" cy="1200329"/>
          </a:xfrm>
          <a:prstGeom prst="rect">
            <a:avLst/>
          </a:prstGeom>
          <a:noFill/>
        </p:spPr>
        <p:txBody>
          <a:bodyPr wrap="square" rtlCol="0">
            <a:spAutoFit/>
          </a:bodyPr>
          <a:lstStyle/>
          <a:p>
            <a:r>
              <a:rPr lang="en-US" sz="3600" dirty="0"/>
              <a:t>Phil. 1:1 and 1 Tim. 3 ~ transliterations of </a:t>
            </a:r>
            <a:r>
              <a:rPr lang="en-US" sz="3600" i="1" dirty="0" err="1">
                <a:solidFill>
                  <a:srgbClr val="FFFF00"/>
                </a:solidFill>
                <a:latin typeface="Times New Roman" panose="02020603050405020304" pitchFamily="18" charset="0"/>
                <a:cs typeface="Times New Roman" panose="02020603050405020304" pitchFamily="18" charset="0"/>
              </a:rPr>
              <a:t>diakonos</a:t>
            </a:r>
            <a:r>
              <a:rPr lang="en-US" sz="3600" dirty="0"/>
              <a:t> – </a:t>
            </a:r>
            <a:r>
              <a:rPr lang="en-US" sz="3600" i="1" dirty="0"/>
              <a:t>one who serves</a:t>
            </a:r>
            <a:r>
              <a:rPr lang="en-US" sz="3600" dirty="0"/>
              <a:t> (29x)</a:t>
            </a:r>
          </a:p>
        </p:txBody>
      </p:sp>
    </p:spTree>
    <p:extLst>
      <p:ext uri="{BB962C8B-B14F-4D97-AF65-F5344CB8AC3E}">
        <p14:creationId xmlns:p14="http://schemas.microsoft.com/office/powerpoint/2010/main" val="342335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355889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372AAD-6AFC-4D4E-B9E4-66391AEF0910}"/>
              </a:ext>
            </a:extLst>
          </p:cNvPr>
          <p:cNvSpPr txBox="1"/>
          <p:nvPr/>
        </p:nvSpPr>
        <p:spPr>
          <a:xfrm>
            <a:off x="367048" y="682580"/>
            <a:ext cx="11468637" cy="2308324"/>
          </a:xfrm>
          <a:prstGeom prst="rect">
            <a:avLst/>
          </a:prstGeom>
          <a:noFill/>
        </p:spPr>
        <p:txBody>
          <a:bodyPr wrap="square" rtlCol="0">
            <a:spAutoFit/>
          </a:bodyPr>
          <a:lstStyle/>
          <a:p>
            <a:r>
              <a:rPr lang="en-US" sz="3600" dirty="0"/>
              <a:t>Matt. 25:21, 23 ~ </a:t>
            </a:r>
            <a:r>
              <a:rPr lang="en-US" sz="3600" dirty="0">
                <a:solidFill>
                  <a:srgbClr val="FFFF00"/>
                </a:solidFill>
              </a:rPr>
              <a:t>His lord said to him, “Well </a:t>
            </a:r>
            <a:r>
              <a:rPr lang="en-US" sz="3600" i="1" dirty="0">
                <a:solidFill>
                  <a:srgbClr val="FFFF00"/>
                </a:solidFill>
              </a:rPr>
              <a:t>done</a:t>
            </a:r>
            <a:r>
              <a:rPr lang="en-US" sz="3600" dirty="0">
                <a:solidFill>
                  <a:srgbClr val="FFFF00"/>
                </a:solidFill>
              </a:rPr>
              <a:t>, good and faithful servant; you were faithful over a few things, I will make you ruler over many things. Enter into the joy of your lord.”</a:t>
            </a:r>
            <a:r>
              <a:rPr lang="en-US" sz="3600" i="1" dirty="0">
                <a:solidFill>
                  <a:srgbClr val="FFFF00"/>
                </a:solidFill>
              </a:rPr>
              <a:t> </a:t>
            </a:r>
            <a:endParaRPr lang="en-US" sz="3600" dirty="0">
              <a:solidFill>
                <a:srgbClr val="FFFF00"/>
              </a:solidFill>
            </a:endParaRPr>
          </a:p>
        </p:txBody>
      </p:sp>
      <p:sp>
        <p:nvSpPr>
          <p:cNvPr id="7" name="TextBox 6">
            <a:extLst>
              <a:ext uri="{FF2B5EF4-FFF2-40B4-BE49-F238E27FC236}">
                <a16:creationId xmlns:a16="http://schemas.microsoft.com/office/drawing/2014/main" id="{B2EF34CE-00E1-4D86-AC09-90884DE7E923}"/>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8" name="TextBox 7">
            <a:extLst>
              <a:ext uri="{FF2B5EF4-FFF2-40B4-BE49-F238E27FC236}">
                <a16:creationId xmlns:a16="http://schemas.microsoft.com/office/drawing/2014/main" id="{C99587E5-D732-42A7-A4A6-D9D2B3239D8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
        <p:nvSpPr>
          <p:cNvPr id="9" name="TextBox 8">
            <a:extLst>
              <a:ext uri="{FF2B5EF4-FFF2-40B4-BE49-F238E27FC236}">
                <a16:creationId xmlns:a16="http://schemas.microsoft.com/office/drawing/2014/main" id="{7593B477-4539-4FE0-92C8-D060DD43E61E}"/>
              </a:ext>
            </a:extLst>
          </p:cNvPr>
          <p:cNvSpPr txBox="1"/>
          <p:nvPr/>
        </p:nvSpPr>
        <p:spPr>
          <a:xfrm>
            <a:off x="369128" y="2868474"/>
            <a:ext cx="11468637" cy="646331"/>
          </a:xfrm>
          <a:prstGeom prst="rect">
            <a:avLst/>
          </a:prstGeom>
          <a:noFill/>
        </p:spPr>
        <p:txBody>
          <a:bodyPr wrap="square" rtlCol="0">
            <a:spAutoFit/>
          </a:bodyPr>
          <a:lstStyle/>
          <a:p>
            <a:r>
              <a:rPr lang="en-US" sz="3600" dirty="0"/>
              <a:t>Zech. 4:10a ~ </a:t>
            </a:r>
            <a:r>
              <a:rPr lang="en-US" sz="3600" dirty="0">
                <a:solidFill>
                  <a:srgbClr val="FFFF00"/>
                </a:solidFill>
              </a:rPr>
              <a:t>For who has despised the day of small things? </a:t>
            </a:r>
          </a:p>
        </p:txBody>
      </p:sp>
    </p:spTree>
    <p:extLst>
      <p:ext uri="{BB962C8B-B14F-4D97-AF65-F5344CB8AC3E}">
        <p14:creationId xmlns:p14="http://schemas.microsoft.com/office/powerpoint/2010/main" val="229408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F7C6F0-0851-451E-A1F9-4B0BF97936CC}"/>
              </a:ext>
            </a:extLst>
          </p:cNvPr>
          <p:cNvSpPr txBox="1"/>
          <p:nvPr/>
        </p:nvSpPr>
        <p:spPr>
          <a:xfrm>
            <a:off x="343305" y="9658"/>
            <a:ext cx="1973517" cy="642752"/>
          </a:xfrm>
          <a:prstGeom prst="rect">
            <a:avLst/>
          </a:prstGeom>
          <a:noFill/>
          <a:effectLst>
            <a:glow rad="863600">
              <a:schemeClr val="tx1"/>
            </a:glow>
          </a:effectLst>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A  C  T  S</a:t>
            </a:r>
          </a:p>
        </p:txBody>
      </p:sp>
      <p:sp>
        <p:nvSpPr>
          <p:cNvPr id="5" name="TextBox 4">
            <a:extLst>
              <a:ext uri="{FF2B5EF4-FFF2-40B4-BE49-F238E27FC236}">
                <a16:creationId xmlns:a16="http://schemas.microsoft.com/office/drawing/2014/main" id="{83DF380D-40FA-49D5-BFC1-48714CABA6D4}"/>
              </a:ext>
            </a:extLst>
          </p:cNvPr>
          <p:cNvSpPr txBox="1"/>
          <p:nvPr/>
        </p:nvSpPr>
        <p:spPr>
          <a:xfrm>
            <a:off x="2447589" y="6456"/>
            <a:ext cx="2391533" cy="646331"/>
          </a:xfrm>
          <a:prstGeom prst="rect">
            <a:avLst/>
          </a:prstGeom>
          <a:noFill/>
        </p:spPr>
        <p:txBody>
          <a:bodyPr wrap="square" rtlCol="0">
            <a:spAutoFit/>
          </a:bodyPr>
          <a:lstStyle/>
          <a:p>
            <a:r>
              <a:rPr lang="en-US" sz="3600" dirty="0">
                <a:solidFill>
                  <a:schemeClr val="bg1"/>
                </a:solidFill>
                <a:effectLst>
                  <a:glow rad="127000">
                    <a:schemeClr val="bg2">
                      <a:lumMod val="10000"/>
                    </a:schemeClr>
                  </a:glow>
                </a:effectLst>
                <a:latin typeface="Kefa-Regular" panose="01000506000000020004" pitchFamily="2" charset="0"/>
              </a:rPr>
              <a:t>6:1-15</a:t>
            </a:r>
          </a:p>
        </p:txBody>
      </p:sp>
    </p:spTree>
    <p:extLst>
      <p:ext uri="{BB962C8B-B14F-4D97-AF65-F5344CB8AC3E}">
        <p14:creationId xmlns:p14="http://schemas.microsoft.com/office/powerpoint/2010/main" val="351843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ct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8534DCA-42AF-457E-B1F0-4F8C302CAAF6}" vid="{EC9E3863-D014-419B-93E2-5BAE8055C6EA}"/>
    </a:ext>
  </a:extLst>
</a:theme>
</file>

<file path=docProps/app.xml><?xml version="1.0" encoding="utf-8"?>
<Properties xmlns="http://schemas.openxmlformats.org/officeDocument/2006/extended-properties" xmlns:vt="http://schemas.openxmlformats.org/officeDocument/2006/docPropsVTypes">
  <Template>Acts</Template>
  <TotalTime>2290</TotalTime>
  <Words>434</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Kefa-Regular</vt:lpstr>
      <vt:lpstr>Mitzvah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2020-08-14T15:25:22Z</dcterms:created>
  <dcterms:modified xsi:type="dcterms:W3CDTF">2020-08-16T12:57:19Z</dcterms:modified>
</cp:coreProperties>
</file>